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8"/>
  </p:notesMasterIdLst>
  <p:sldIdLst>
    <p:sldId id="256" r:id="rId2"/>
    <p:sldId id="257" r:id="rId3"/>
    <p:sldId id="258" r:id="rId4"/>
    <p:sldId id="260" r:id="rId5"/>
    <p:sldId id="261" r:id="rId6"/>
    <p:sldId id="308" r:id="rId7"/>
    <p:sldId id="310" r:id="rId8"/>
    <p:sldId id="311" r:id="rId9"/>
    <p:sldId id="263" r:id="rId10"/>
    <p:sldId id="265" r:id="rId11"/>
    <p:sldId id="316" r:id="rId12"/>
    <p:sldId id="312" r:id="rId13"/>
    <p:sldId id="313" r:id="rId14"/>
    <p:sldId id="314" r:id="rId15"/>
    <p:sldId id="315" r:id="rId16"/>
    <p:sldId id="262" r:id="rId17"/>
    <p:sldId id="317" r:id="rId18"/>
    <p:sldId id="318" r:id="rId19"/>
    <p:sldId id="266" r:id="rId20"/>
    <p:sldId id="267" r:id="rId21"/>
    <p:sldId id="319" r:id="rId22"/>
    <p:sldId id="320" r:id="rId23"/>
    <p:sldId id="268" r:id="rId24"/>
    <p:sldId id="272" r:id="rId25"/>
    <p:sldId id="280" r:id="rId26"/>
    <p:sldId id="284"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Oswald" panose="00000500000000000000" pitchFamily="2" charset="0"/>
      <p:regular r:id="rId33"/>
      <p:bold r:id="rId34"/>
    </p:embeddedFont>
    <p:embeddedFont>
      <p:font typeface="Work Sans"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2BE10-6D62-464C-9E62-665553F145F0}" v="116" dt="2022-04-27T22:27:12.471"/>
  </p1510:revLst>
</p1510:revInfo>
</file>

<file path=ppt/tableStyles.xml><?xml version="1.0" encoding="utf-8"?>
<a:tblStyleLst xmlns:a="http://schemas.openxmlformats.org/drawingml/2006/main" def="{07AC2A45-32EF-438F-8587-EEA97DCAB90F}">
  <a:tblStyle styleId="{07AC2A45-32EF-438F-8587-EEA97DCAB9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462" y="8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ang" userId="a34b02fe6c90bbcb" providerId="LiveId" clId="{4412BE10-6D62-464C-9E62-665553F145F0}"/>
    <pc:docChg chg="undo redo custSel addSld delSld modSld sldOrd delMainMaster">
      <pc:chgData name="William Fang" userId="a34b02fe6c90bbcb" providerId="LiveId" clId="{4412BE10-6D62-464C-9E62-665553F145F0}" dt="2022-04-28T02:41:20.872" v="3352" actId="20577"/>
      <pc:docMkLst>
        <pc:docMk/>
      </pc:docMkLst>
      <pc:sldChg chg="addSp delSp modSp mod modNotesTx">
        <pc:chgData name="William Fang" userId="a34b02fe6c90bbcb" providerId="LiveId" clId="{4412BE10-6D62-464C-9E62-665553F145F0}" dt="2022-04-28T02:28:43.348" v="3300" actId="20577"/>
        <pc:sldMkLst>
          <pc:docMk/>
          <pc:sldMk cId="0" sldId="256"/>
        </pc:sldMkLst>
        <pc:spChg chg="add mod">
          <ac:chgData name="William Fang" userId="a34b02fe6c90bbcb" providerId="LiveId" clId="{4412BE10-6D62-464C-9E62-665553F145F0}" dt="2022-04-27T22:14:05.595" v="3119" actId="20577"/>
          <ac:spMkLst>
            <pc:docMk/>
            <pc:sldMk cId="0" sldId="256"/>
            <ac:spMk id="4" creationId="{78805D85-68A3-423E-BAD3-3D0FEABB1D4F}"/>
          </ac:spMkLst>
        </pc:spChg>
        <pc:spChg chg="add mod ord">
          <ac:chgData name="William Fang" userId="a34b02fe6c90bbcb" providerId="LiveId" clId="{4412BE10-6D62-464C-9E62-665553F145F0}" dt="2022-04-27T22:13:57.780" v="3116" actId="1036"/>
          <ac:spMkLst>
            <pc:docMk/>
            <pc:sldMk cId="0" sldId="256"/>
            <ac:spMk id="167" creationId="{0A675447-0404-4A46-8755-A9A9EDD97AF7}"/>
          </ac:spMkLst>
        </pc:spChg>
        <pc:spChg chg="mod">
          <ac:chgData name="William Fang" userId="a34b02fe6c90bbcb" providerId="LiveId" clId="{4412BE10-6D62-464C-9E62-665553F145F0}" dt="2022-04-27T22:13:52.595" v="3094" actId="14100"/>
          <ac:spMkLst>
            <pc:docMk/>
            <pc:sldMk cId="0" sldId="256"/>
            <ac:spMk id="13436" creationId="{00000000-0000-0000-0000-000000000000}"/>
          </ac:spMkLst>
        </pc:spChg>
        <pc:spChg chg="mod">
          <ac:chgData name="William Fang" userId="a34b02fe6c90bbcb" providerId="LiveId" clId="{4412BE10-6D62-464C-9E62-665553F145F0}" dt="2022-04-23T21:28:17.304" v="156" actId="1076"/>
          <ac:spMkLst>
            <pc:docMk/>
            <pc:sldMk cId="0" sldId="256"/>
            <ac:spMk id="13437" creationId="{00000000-0000-0000-0000-000000000000}"/>
          </ac:spMkLst>
        </pc:spChg>
        <pc:spChg chg="mod">
          <ac:chgData name="William Fang" userId="a34b02fe6c90bbcb" providerId="LiveId" clId="{4412BE10-6D62-464C-9E62-665553F145F0}" dt="2022-04-28T02:28:43.348" v="3300" actId="20577"/>
          <ac:spMkLst>
            <pc:docMk/>
            <pc:sldMk cId="0" sldId="256"/>
            <ac:spMk id="13438" creationId="{00000000-0000-0000-0000-000000000000}"/>
          </ac:spMkLst>
        </pc:spChg>
        <pc:grpChg chg="mod">
          <ac:chgData name="William Fang" userId="a34b02fe6c90bbcb" providerId="LiveId" clId="{4412BE10-6D62-464C-9E62-665553F145F0}" dt="2022-04-23T21:28:29.499" v="159" actId="1076"/>
          <ac:grpSpMkLst>
            <pc:docMk/>
            <pc:sldMk cId="0" sldId="256"/>
            <ac:grpSpMk id="13440" creationId="{00000000-0000-0000-0000-000000000000}"/>
          </ac:grpSpMkLst>
        </pc:grpChg>
        <pc:picChg chg="add del mod">
          <ac:chgData name="William Fang" userId="a34b02fe6c90bbcb" providerId="LiveId" clId="{4412BE10-6D62-464C-9E62-665553F145F0}" dt="2022-04-23T21:29:14.159" v="182" actId="22"/>
          <ac:picMkLst>
            <pc:docMk/>
            <pc:sldMk cId="0" sldId="256"/>
            <ac:picMk id="3" creationId="{ABDDA729-E7A2-475A-B2B1-D26580676FA9}"/>
          </ac:picMkLst>
        </pc:picChg>
      </pc:sldChg>
      <pc:sldChg chg="modSp mod">
        <pc:chgData name="William Fang" userId="a34b02fe6c90bbcb" providerId="LiveId" clId="{4412BE10-6D62-464C-9E62-665553F145F0}" dt="2022-04-23T21:56:54.043" v="1015" actId="1076"/>
        <pc:sldMkLst>
          <pc:docMk/>
          <pc:sldMk cId="0" sldId="257"/>
        </pc:sldMkLst>
        <pc:spChg chg="mod">
          <ac:chgData name="William Fang" userId="a34b02fe6c90bbcb" providerId="LiveId" clId="{4412BE10-6D62-464C-9E62-665553F145F0}" dt="2022-04-23T21:32:27.157" v="262" actId="20577"/>
          <ac:spMkLst>
            <pc:docMk/>
            <pc:sldMk cId="0" sldId="257"/>
            <ac:spMk id="13602" creationId="{00000000-0000-0000-0000-000000000000}"/>
          </ac:spMkLst>
        </pc:spChg>
        <pc:spChg chg="mod">
          <ac:chgData name="William Fang" userId="a34b02fe6c90bbcb" providerId="LiveId" clId="{4412BE10-6D62-464C-9E62-665553F145F0}" dt="2022-04-23T21:56:54.043" v="1015" actId="1076"/>
          <ac:spMkLst>
            <pc:docMk/>
            <pc:sldMk cId="0" sldId="257"/>
            <ac:spMk id="13603" creationId="{00000000-0000-0000-0000-000000000000}"/>
          </ac:spMkLst>
        </pc:spChg>
      </pc:sldChg>
      <pc:sldChg chg="addSp delSp modSp mod">
        <pc:chgData name="William Fang" userId="a34b02fe6c90bbcb" providerId="LiveId" clId="{4412BE10-6D62-464C-9E62-665553F145F0}" dt="2022-04-24T05:31:06.653" v="2495" actId="1076"/>
        <pc:sldMkLst>
          <pc:docMk/>
          <pc:sldMk cId="0" sldId="258"/>
        </pc:sldMkLst>
        <pc:spChg chg="add mod">
          <ac:chgData name="William Fang" userId="a34b02fe6c90bbcb" providerId="LiveId" clId="{4412BE10-6D62-464C-9E62-665553F145F0}" dt="2022-04-24T05:30:21.886" v="2471" actId="1076"/>
          <ac:spMkLst>
            <pc:docMk/>
            <pc:sldMk cId="0" sldId="258"/>
            <ac:spMk id="23" creationId="{4522C7F7-89F7-4B7A-A5AF-294A9361FFB8}"/>
          </ac:spMkLst>
        </pc:spChg>
        <pc:spChg chg="add mod">
          <ac:chgData name="William Fang" userId="a34b02fe6c90bbcb" providerId="LiveId" clId="{4412BE10-6D62-464C-9E62-665553F145F0}" dt="2022-04-24T05:30:23.716" v="2473" actId="20577"/>
          <ac:spMkLst>
            <pc:docMk/>
            <pc:sldMk cId="0" sldId="258"/>
            <ac:spMk id="24" creationId="{9F1C6A16-1D23-4751-9B8C-3C469E5668E5}"/>
          </ac:spMkLst>
        </pc:spChg>
        <pc:spChg chg="add mod">
          <ac:chgData name="William Fang" userId="a34b02fe6c90bbcb" providerId="LiveId" clId="{4412BE10-6D62-464C-9E62-665553F145F0}" dt="2022-04-24T05:30:37.649" v="2487" actId="1076"/>
          <ac:spMkLst>
            <pc:docMk/>
            <pc:sldMk cId="0" sldId="258"/>
            <ac:spMk id="25" creationId="{E2B7F6FF-D622-4B27-A36B-A1D0C5EFA114}"/>
          </ac:spMkLst>
        </pc:spChg>
        <pc:spChg chg="mod">
          <ac:chgData name="William Fang" userId="a34b02fe6c90bbcb" providerId="LiveId" clId="{4412BE10-6D62-464C-9E62-665553F145F0}" dt="2022-04-23T21:37:57.118" v="326" actId="20577"/>
          <ac:spMkLst>
            <pc:docMk/>
            <pc:sldMk cId="0" sldId="258"/>
            <ac:spMk id="13618" creationId="{00000000-0000-0000-0000-000000000000}"/>
          </ac:spMkLst>
        </pc:spChg>
        <pc:spChg chg="mod">
          <ac:chgData name="William Fang" userId="a34b02fe6c90bbcb" providerId="LiveId" clId="{4412BE10-6D62-464C-9E62-665553F145F0}" dt="2022-04-23T21:37:43.721" v="316" actId="20577"/>
          <ac:spMkLst>
            <pc:docMk/>
            <pc:sldMk cId="0" sldId="258"/>
            <ac:spMk id="13619" creationId="{00000000-0000-0000-0000-000000000000}"/>
          </ac:spMkLst>
        </pc:spChg>
        <pc:spChg chg="mod">
          <ac:chgData name="William Fang" userId="a34b02fe6c90bbcb" providerId="LiveId" clId="{4412BE10-6D62-464C-9E62-665553F145F0}" dt="2022-04-24T05:30:54.854" v="2491" actId="1076"/>
          <ac:spMkLst>
            <pc:docMk/>
            <pc:sldMk cId="0" sldId="258"/>
            <ac:spMk id="13620" creationId="{00000000-0000-0000-0000-000000000000}"/>
          </ac:spMkLst>
        </pc:spChg>
        <pc:spChg chg="del mod">
          <ac:chgData name="William Fang" userId="a34b02fe6c90bbcb" providerId="LiveId" clId="{4412BE10-6D62-464C-9E62-665553F145F0}" dt="2022-04-24T05:30:50.050" v="2490" actId="478"/>
          <ac:spMkLst>
            <pc:docMk/>
            <pc:sldMk cId="0" sldId="258"/>
            <ac:spMk id="13621" creationId="{00000000-0000-0000-0000-000000000000}"/>
          </ac:spMkLst>
        </pc:spChg>
        <pc:spChg chg="mod">
          <ac:chgData name="William Fang" userId="a34b02fe6c90bbcb" providerId="LiveId" clId="{4412BE10-6D62-464C-9E62-665553F145F0}" dt="2022-04-24T05:31:06.653" v="2495" actId="1076"/>
          <ac:spMkLst>
            <pc:docMk/>
            <pc:sldMk cId="0" sldId="258"/>
            <ac:spMk id="13622" creationId="{00000000-0000-0000-0000-000000000000}"/>
          </ac:spMkLst>
        </pc:spChg>
        <pc:spChg chg="del mod">
          <ac:chgData name="William Fang" userId="a34b02fe6c90bbcb" providerId="LiveId" clId="{4412BE10-6D62-464C-9E62-665553F145F0}" dt="2022-04-24T05:31:00.563" v="2494" actId="478"/>
          <ac:spMkLst>
            <pc:docMk/>
            <pc:sldMk cId="0" sldId="258"/>
            <ac:spMk id="13623" creationId="{00000000-0000-0000-0000-000000000000}"/>
          </ac:spMkLst>
        </pc:spChg>
        <pc:spChg chg="mod">
          <ac:chgData name="William Fang" userId="a34b02fe6c90bbcb" providerId="LiveId" clId="{4412BE10-6D62-464C-9E62-665553F145F0}" dt="2022-04-24T05:30:48.890" v="2489" actId="1076"/>
          <ac:spMkLst>
            <pc:docMk/>
            <pc:sldMk cId="0" sldId="258"/>
            <ac:spMk id="13624" creationId="{00000000-0000-0000-0000-000000000000}"/>
          </ac:spMkLst>
        </pc:spChg>
        <pc:spChg chg="del mod">
          <ac:chgData name="William Fang" userId="a34b02fe6c90bbcb" providerId="LiveId" clId="{4412BE10-6D62-464C-9E62-665553F145F0}" dt="2022-04-24T05:30:39.027" v="2488" actId="478"/>
          <ac:spMkLst>
            <pc:docMk/>
            <pc:sldMk cId="0" sldId="258"/>
            <ac:spMk id="13625" creationId="{00000000-0000-0000-0000-000000000000}"/>
          </ac:spMkLst>
        </pc:spChg>
        <pc:spChg chg="mod">
          <ac:chgData name="William Fang" userId="a34b02fe6c90bbcb" providerId="LiveId" clId="{4412BE10-6D62-464C-9E62-665553F145F0}" dt="2022-04-24T05:30:59.605" v="2493" actId="1076"/>
          <ac:spMkLst>
            <pc:docMk/>
            <pc:sldMk cId="0" sldId="258"/>
            <ac:spMk id="13626" creationId="{00000000-0000-0000-0000-000000000000}"/>
          </ac:spMkLst>
        </pc:spChg>
        <pc:spChg chg="del mod">
          <ac:chgData name="William Fang" userId="a34b02fe6c90bbcb" providerId="LiveId" clId="{4412BE10-6D62-464C-9E62-665553F145F0}" dt="2022-04-24T05:30:56.881" v="2492" actId="478"/>
          <ac:spMkLst>
            <pc:docMk/>
            <pc:sldMk cId="0" sldId="258"/>
            <ac:spMk id="13627" creationId="{00000000-0000-0000-0000-000000000000}"/>
          </ac:spMkLst>
        </pc:spChg>
      </pc:sldChg>
      <pc:sldChg chg="del">
        <pc:chgData name="William Fang" userId="a34b02fe6c90bbcb" providerId="LiveId" clId="{4412BE10-6D62-464C-9E62-665553F145F0}" dt="2022-04-23T21:38:53.715" v="395" actId="47"/>
        <pc:sldMkLst>
          <pc:docMk/>
          <pc:sldMk cId="0" sldId="259"/>
        </pc:sldMkLst>
      </pc:sldChg>
      <pc:sldChg chg="addSp delSp modSp mod">
        <pc:chgData name="William Fang" userId="a34b02fe6c90bbcb" providerId="LiveId" clId="{4412BE10-6D62-464C-9E62-665553F145F0}" dt="2022-04-23T21:42:29.497" v="483" actId="14100"/>
        <pc:sldMkLst>
          <pc:docMk/>
          <pc:sldMk cId="0" sldId="260"/>
        </pc:sldMkLst>
        <pc:spChg chg="mod">
          <ac:chgData name="William Fang" userId="a34b02fe6c90bbcb" providerId="LiveId" clId="{4412BE10-6D62-464C-9E62-665553F145F0}" dt="2022-04-23T21:39:08.567" v="396" actId="1076"/>
          <ac:spMkLst>
            <pc:docMk/>
            <pc:sldMk cId="0" sldId="260"/>
            <ac:spMk id="13640" creationId="{00000000-0000-0000-0000-000000000000}"/>
          </ac:spMkLst>
        </pc:spChg>
        <pc:spChg chg="mod">
          <ac:chgData name="William Fang" userId="a34b02fe6c90bbcb" providerId="LiveId" clId="{4412BE10-6D62-464C-9E62-665553F145F0}" dt="2022-04-23T21:42:29.497" v="483" actId="14100"/>
          <ac:spMkLst>
            <pc:docMk/>
            <pc:sldMk cId="0" sldId="260"/>
            <ac:spMk id="13642" creationId="{00000000-0000-0000-0000-000000000000}"/>
          </ac:spMkLst>
        </pc:spChg>
        <pc:spChg chg="del">
          <ac:chgData name="William Fang" userId="a34b02fe6c90bbcb" providerId="LiveId" clId="{4412BE10-6D62-464C-9E62-665553F145F0}" dt="2022-04-23T21:39:16.433" v="419" actId="478"/>
          <ac:spMkLst>
            <pc:docMk/>
            <pc:sldMk cId="0" sldId="260"/>
            <ac:spMk id="13720" creationId="{00000000-0000-0000-0000-000000000000}"/>
          </ac:spMkLst>
        </pc:spChg>
        <pc:grpChg chg="add del">
          <ac:chgData name="William Fang" userId="a34b02fe6c90bbcb" providerId="LiveId" clId="{4412BE10-6D62-464C-9E62-665553F145F0}" dt="2022-04-23T21:39:18.389" v="421" actId="478"/>
          <ac:grpSpMkLst>
            <pc:docMk/>
            <pc:sldMk cId="0" sldId="260"/>
            <ac:grpSpMk id="13643" creationId="{00000000-0000-0000-0000-000000000000}"/>
          </ac:grpSpMkLst>
        </pc:grpChg>
        <pc:picChg chg="add mod">
          <ac:chgData name="William Fang" userId="a34b02fe6c90bbcb" providerId="LiveId" clId="{4412BE10-6D62-464C-9E62-665553F145F0}" dt="2022-04-23T21:39:41.688" v="432" actId="688"/>
          <ac:picMkLst>
            <pc:docMk/>
            <pc:sldMk cId="0" sldId="260"/>
            <ac:picMk id="1026" creationId="{53A88BA6-760D-4AB4-B068-AE996A9401E8}"/>
          </ac:picMkLst>
        </pc:picChg>
      </pc:sldChg>
      <pc:sldChg chg="modSp mod modNotesTx">
        <pc:chgData name="William Fang" userId="a34b02fe6c90bbcb" providerId="LiveId" clId="{4412BE10-6D62-464C-9E62-665553F145F0}" dt="2022-04-27T22:37:03.192" v="3268" actId="20577"/>
        <pc:sldMkLst>
          <pc:docMk/>
          <pc:sldMk cId="0" sldId="261"/>
        </pc:sldMkLst>
        <pc:spChg chg="mod">
          <ac:chgData name="William Fang" userId="a34b02fe6c90bbcb" providerId="LiveId" clId="{4412BE10-6D62-464C-9E62-665553F145F0}" dt="2022-04-23T21:41:22.518" v="457" actId="20577"/>
          <ac:spMkLst>
            <pc:docMk/>
            <pc:sldMk cId="0" sldId="261"/>
            <ac:spMk id="13840" creationId="{00000000-0000-0000-0000-000000000000}"/>
          </ac:spMkLst>
        </pc:spChg>
        <pc:spChg chg="mod">
          <ac:chgData name="William Fang" userId="a34b02fe6c90bbcb" providerId="LiveId" clId="{4412BE10-6D62-464C-9E62-665553F145F0}" dt="2022-04-27T22:37:03.192" v="3268" actId="20577"/>
          <ac:spMkLst>
            <pc:docMk/>
            <pc:sldMk cId="0" sldId="261"/>
            <ac:spMk id="13841" creationId="{00000000-0000-0000-0000-000000000000}"/>
          </ac:spMkLst>
        </pc:spChg>
      </pc:sldChg>
      <pc:sldChg chg="addSp delSp modSp mod">
        <pc:chgData name="William Fang" userId="a34b02fe6c90bbcb" providerId="LiveId" clId="{4412BE10-6D62-464C-9E62-665553F145F0}" dt="2022-04-24T05:06:52.170" v="1752" actId="1076"/>
        <pc:sldMkLst>
          <pc:docMk/>
          <pc:sldMk cId="0" sldId="262"/>
        </pc:sldMkLst>
        <pc:spChg chg="add del mod">
          <ac:chgData name="William Fang" userId="a34b02fe6c90bbcb" providerId="LiveId" clId="{4412BE10-6D62-464C-9E62-665553F145F0}" dt="2022-04-24T05:06:19.562" v="1733" actId="478"/>
          <ac:spMkLst>
            <pc:docMk/>
            <pc:sldMk cId="0" sldId="262"/>
            <ac:spMk id="5" creationId="{F49DA6CB-E278-43C1-A4D5-668DDA178FB5}"/>
          </ac:spMkLst>
        </pc:spChg>
        <pc:spChg chg="add del mod">
          <ac:chgData name="William Fang" userId="a34b02fe6c90bbcb" providerId="LiveId" clId="{4412BE10-6D62-464C-9E62-665553F145F0}" dt="2022-04-24T05:06:18.243" v="1732" actId="478"/>
          <ac:spMkLst>
            <pc:docMk/>
            <pc:sldMk cId="0" sldId="262"/>
            <ac:spMk id="7" creationId="{13EBEBEC-C757-4EB1-BB01-623728CD39F2}"/>
          </ac:spMkLst>
        </pc:spChg>
        <pc:spChg chg="add del mod">
          <ac:chgData name="William Fang" userId="a34b02fe6c90bbcb" providerId="LiveId" clId="{4412BE10-6D62-464C-9E62-665553F145F0}" dt="2022-04-24T05:06:21.829" v="1735" actId="478"/>
          <ac:spMkLst>
            <pc:docMk/>
            <pc:sldMk cId="0" sldId="262"/>
            <ac:spMk id="9" creationId="{4098C1D0-48CC-4EA1-8EA8-9DC312B3C5B2}"/>
          </ac:spMkLst>
        </pc:spChg>
        <pc:spChg chg="mod">
          <ac:chgData name="William Fang" userId="a34b02fe6c90bbcb" providerId="LiveId" clId="{4412BE10-6D62-464C-9E62-665553F145F0}" dt="2022-04-24T05:06:35.030" v="1750" actId="20577"/>
          <ac:spMkLst>
            <pc:docMk/>
            <pc:sldMk cId="0" sldId="262"/>
            <ac:spMk id="13959" creationId="{00000000-0000-0000-0000-000000000000}"/>
          </ac:spMkLst>
        </pc:spChg>
        <pc:spChg chg="del">
          <ac:chgData name="William Fang" userId="a34b02fe6c90bbcb" providerId="LiveId" clId="{4412BE10-6D62-464C-9E62-665553F145F0}" dt="2022-04-24T05:06:17.656" v="1731" actId="478"/>
          <ac:spMkLst>
            <pc:docMk/>
            <pc:sldMk cId="0" sldId="262"/>
            <ac:spMk id="13961" creationId="{00000000-0000-0000-0000-000000000000}"/>
          </ac:spMkLst>
        </pc:spChg>
        <pc:spChg chg="del">
          <ac:chgData name="William Fang" userId="a34b02fe6c90bbcb" providerId="LiveId" clId="{4412BE10-6D62-464C-9E62-665553F145F0}" dt="2022-04-24T05:06:20.698" v="1734" actId="478"/>
          <ac:spMkLst>
            <pc:docMk/>
            <pc:sldMk cId="0" sldId="262"/>
            <ac:spMk id="13962" creationId="{00000000-0000-0000-0000-000000000000}"/>
          </ac:spMkLst>
        </pc:spChg>
        <pc:spChg chg="del">
          <ac:chgData name="William Fang" userId="a34b02fe6c90bbcb" providerId="LiveId" clId="{4412BE10-6D62-464C-9E62-665553F145F0}" dt="2022-04-24T05:06:16.052" v="1730" actId="478"/>
          <ac:spMkLst>
            <pc:docMk/>
            <pc:sldMk cId="0" sldId="262"/>
            <ac:spMk id="13963" creationId="{00000000-0000-0000-0000-000000000000}"/>
          </ac:spMkLst>
        </pc:spChg>
        <pc:picChg chg="add mod">
          <ac:chgData name="William Fang" userId="a34b02fe6c90bbcb" providerId="LiveId" clId="{4412BE10-6D62-464C-9E62-665553F145F0}" dt="2022-04-24T05:06:52.170" v="1752" actId="1076"/>
          <ac:picMkLst>
            <pc:docMk/>
            <pc:sldMk cId="0" sldId="262"/>
            <ac:picMk id="3" creationId="{BE71D399-238B-4774-9799-BE9B2EA4A735}"/>
          </ac:picMkLst>
        </pc:picChg>
      </pc:sldChg>
      <pc:sldChg chg="modSp mod ord">
        <pc:chgData name="William Fang" userId="a34b02fe6c90bbcb" providerId="LiveId" clId="{4412BE10-6D62-464C-9E62-665553F145F0}" dt="2022-04-27T21:57:19.842" v="2866" actId="20577"/>
        <pc:sldMkLst>
          <pc:docMk/>
          <pc:sldMk cId="0" sldId="263"/>
        </pc:sldMkLst>
        <pc:spChg chg="mod">
          <ac:chgData name="William Fang" userId="a34b02fe6c90bbcb" providerId="LiveId" clId="{4412BE10-6D62-464C-9E62-665553F145F0}" dt="2022-04-23T22:07:07.724" v="1107" actId="20577"/>
          <ac:spMkLst>
            <pc:docMk/>
            <pc:sldMk cId="0" sldId="263"/>
            <ac:spMk id="13985" creationId="{00000000-0000-0000-0000-000000000000}"/>
          </ac:spMkLst>
        </pc:spChg>
        <pc:spChg chg="mod">
          <ac:chgData name="William Fang" userId="a34b02fe6c90bbcb" providerId="LiveId" clId="{4412BE10-6D62-464C-9E62-665553F145F0}" dt="2022-04-23T22:08:23.533" v="1229" actId="1076"/>
          <ac:spMkLst>
            <pc:docMk/>
            <pc:sldMk cId="0" sldId="263"/>
            <ac:spMk id="13986" creationId="{00000000-0000-0000-0000-000000000000}"/>
          </ac:spMkLst>
        </pc:spChg>
        <pc:spChg chg="mod">
          <ac:chgData name="William Fang" userId="a34b02fe6c90bbcb" providerId="LiveId" clId="{4412BE10-6D62-464C-9E62-665553F145F0}" dt="2022-04-23T22:07:25.174" v="1120" actId="20577"/>
          <ac:spMkLst>
            <pc:docMk/>
            <pc:sldMk cId="0" sldId="263"/>
            <ac:spMk id="13987" creationId="{00000000-0000-0000-0000-000000000000}"/>
          </ac:spMkLst>
        </pc:spChg>
        <pc:spChg chg="mod">
          <ac:chgData name="William Fang" userId="a34b02fe6c90bbcb" providerId="LiveId" clId="{4412BE10-6D62-464C-9E62-665553F145F0}" dt="2022-04-23T22:07:39.170" v="1160" actId="5793"/>
          <ac:spMkLst>
            <pc:docMk/>
            <pc:sldMk cId="0" sldId="263"/>
            <ac:spMk id="13988" creationId="{00000000-0000-0000-0000-000000000000}"/>
          </ac:spMkLst>
        </pc:spChg>
        <pc:spChg chg="mod">
          <ac:chgData name="William Fang" userId="a34b02fe6c90bbcb" providerId="LiveId" clId="{4412BE10-6D62-464C-9E62-665553F145F0}" dt="2022-04-27T21:57:09.575" v="2847" actId="20577"/>
          <ac:spMkLst>
            <pc:docMk/>
            <pc:sldMk cId="0" sldId="263"/>
            <ac:spMk id="13989" creationId="{00000000-0000-0000-0000-000000000000}"/>
          </ac:spMkLst>
        </pc:spChg>
        <pc:spChg chg="mod">
          <ac:chgData name="William Fang" userId="a34b02fe6c90bbcb" providerId="LiveId" clId="{4412BE10-6D62-464C-9E62-665553F145F0}" dt="2022-04-27T21:57:19.842" v="2866" actId="20577"/>
          <ac:spMkLst>
            <pc:docMk/>
            <pc:sldMk cId="0" sldId="263"/>
            <ac:spMk id="13990" creationId="{00000000-0000-0000-0000-000000000000}"/>
          </ac:spMkLst>
        </pc:spChg>
        <pc:graphicFrameChg chg="mod modGraphic">
          <ac:chgData name="William Fang" userId="a34b02fe6c90bbcb" providerId="LiveId" clId="{4412BE10-6D62-464C-9E62-665553F145F0}" dt="2022-04-23T22:06:39.191" v="1088" actId="1076"/>
          <ac:graphicFrameMkLst>
            <pc:docMk/>
            <pc:sldMk cId="0" sldId="263"/>
            <ac:graphicFrameMk id="13995" creationId="{00000000-0000-0000-0000-000000000000}"/>
          </ac:graphicFrameMkLst>
        </pc:graphicFrameChg>
      </pc:sldChg>
      <pc:sldChg chg="addSp delSp modSp del mod">
        <pc:chgData name="William Fang" userId="a34b02fe6c90bbcb" providerId="LiveId" clId="{4412BE10-6D62-464C-9E62-665553F145F0}" dt="2022-04-24T05:10:08.180" v="1806" actId="47"/>
        <pc:sldMkLst>
          <pc:docMk/>
          <pc:sldMk cId="0" sldId="264"/>
        </pc:sldMkLst>
        <pc:spChg chg="del">
          <ac:chgData name="William Fang" userId="a34b02fe6c90bbcb" providerId="LiveId" clId="{4412BE10-6D62-464C-9E62-665553F145F0}" dt="2022-04-24T05:08:53.468" v="1786" actId="478"/>
          <ac:spMkLst>
            <pc:docMk/>
            <pc:sldMk cId="0" sldId="264"/>
            <ac:spMk id="14021" creationId="{00000000-0000-0000-0000-000000000000}"/>
          </ac:spMkLst>
        </pc:spChg>
        <pc:picChg chg="add mod">
          <ac:chgData name="William Fang" userId="a34b02fe6c90bbcb" providerId="LiveId" clId="{4412BE10-6D62-464C-9E62-665553F145F0}" dt="2022-04-24T05:08:52.484" v="1785" actId="1076"/>
          <ac:picMkLst>
            <pc:docMk/>
            <pc:sldMk cId="0" sldId="264"/>
            <ac:picMk id="3" creationId="{0B8D668C-FC03-4E02-9FDB-6F5EEED92334}"/>
          </ac:picMkLst>
        </pc:picChg>
      </pc:sldChg>
      <pc:sldChg chg="addSp delSp modSp mod ord">
        <pc:chgData name="William Fang" userId="a34b02fe6c90bbcb" providerId="LiveId" clId="{4412BE10-6D62-464C-9E62-665553F145F0}" dt="2022-04-27T22:41:11.840" v="3269" actId="20577"/>
        <pc:sldMkLst>
          <pc:docMk/>
          <pc:sldMk cId="0" sldId="265"/>
        </pc:sldMkLst>
        <pc:spChg chg="add del mod">
          <ac:chgData name="William Fang" userId="a34b02fe6c90bbcb" providerId="LiveId" clId="{4412BE10-6D62-464C-9E62-665553F145F0}" dt="2022-04-23T22:13:06.713" v="1412" actId="478"/>
          <ac:spMkLst>
            <pc:docMk/>
            <pc:sldMk cId="0" sldId="265"/>
            <ac:spMk id="7" creationId="{07D93C91-A273-4244-B642-CCC67C81106D}"/>
          </ac:spMkLst>
        </pc:spChg>
        <pc:spChg chg="add del mod">
          <ac:chgData name="William Fang" userId="a34b02fe6c90bbcb" providerId="LiveId" clId="{4412BE10-6D62-464C-9E62-665553F145F0}" dt="2022-04-23T22:13:11.295" v="1416" actId="478"/>
          <ac:spMkLst>
            <pc:docMk/>
            <pc:sldMk cId="0" sldId="265"/>
            <ac:spMk id="9" creationId="{0291A980-0DB7-4FD6-A260-4C39FEEABAF8}"/>
          </ac:spMkLst>
        </pc:spChg>
        <pc:spChg chg="mod">
          <ac:chgData name="William Fang" userId="a34b02fe6c90bbcb" providerId="LiveId" clId="{4412BE10-6D62-464C-9E62-665553F145F0}" dt="2022-04-27T22:41:11.840" v="3269" actId="20577"/>
          <ac:spMkLst>
            <pc:docMk/>
            <pc:sldMk cId="0" sldId="265"/>
            <ac:spMk id="14234" creationId="{00000000-0000-0000-0000-000000000000}"/>
          </ac:spMkLst>
        </pc:spChg>
        <pc:spChg chg="del">
          <ac:chgData name="William Fang" userId="a34b02fe6c90bbcb" providerId="LiveId" clId="{4412BE10-6D62-464C-9E62-665553F145F0}" dt="2022-04-23T22:13:04.905" v="1410" actId="478"/>
          <ac:spMkLst>
            <pc:docMk/>
            <pc:sldMk cId="0" sldId="265"/>
            <ac:spMk id="14235" creationId="{00000000-0000-0000-0000-000000000000}"/>
          </ac:spMkLst>
        </pc:spChg>
        <pc:spChg chg="del mod">
          <ac:chgData name="William Fang" userId="a34b02fe6c90bbcb" providerId="LiveId" clId="{4412BE10-6D62-464C-9E62-665553F145F0}" dt="2022-04-23T22:13:07.817" v="1413" actId="478"/>
          <ac:spMkLst>
            <pc:docMk/>
            <pc:sldMk cId="0" sldId="265"/>
            <ac:spMk id="14236" creationId="{00000000-0000-0000-0000-000000000000}"/>
          </ac:spMkLst>
        </pc:spChg>
        <pc:spChg chg="mod">
          <ac:chgData name="William Fang" userId="a34b02fe6c90bbcb" providerId="LiveId" clId="{4412BE10-6D62-464C-9E62-665553F145F0}" dt="2022-04-23T22:12:28.746" v="1364" actId="404"/>
          <ac:spMkLst>
            <pc:docMk/>
            <pc:sldMk cId="0" sldId="265"/>
            <ac:spMk id="14237" creationId="{00000000-0000-0000-0000-000000000000}"/>
          </ac:spMkLst>
        </pc:spChg>
        <pc:spChg chg="mod">
          <ac:chgData name="William Fang" userId="a34b02fe6c90bbcb" providerId="LiveId" clId="{4412BE10-6D62-464C-9E62-665553F145F0}" dt="2022-04-23T22:12:48.847" v="1409" actId="1076"/>
          <ac:spMkLst>
            <pc:docMk/>
            <pc:sldMk cId="0" sldId="265"/>
            <ac:spMk id="14238" creationId="{00000000-0000-0000-0000-000000000000}"/>
          </ac:spMkLst>
        </pc:spChg>
        <pc:spChg chg="mod">
          <ac:chgData name="William Fang" userId="a34b02fe6c90bbcb" providerId="LiveId" clId="{4412BE10-6D62-464C-9E62-665553F145F0}" dt="2022-04-23T22:11:38.178" v="1274" actId="20577"/>
          <ac:spMkLst>
            <pc:docMk/>
            <pc:sldMk cId="0" sldId="265"/>
            <ac:spMk id="14239" creationId="{00000000-0000-0000-0000-000000000000}"/>
          </ac:spMkLst>
        </pc:spChg>
        <pc:spChg chg="mod">
          <ac:chgData name="William Fang" userId="a34b02fe6c90bbcb" providerId="LiveId" clId="{4412BE10-6D62-464C-9E62-665553F145F0}" dt="2022-04-23T22:14:02.115" v="1469" actId="20577"/>
          <ac:spMkLst>
            <pc:docMk/>
            <pc:sldMk cId="0" sldId="265"/>
            <ac:spMk id="14240" creationId="{00000000-0000-0000-0000-000000000000}"/>
          </ac:spMkLst>
        </pc:spChg>
        <pc:spChg chg="del mod">
          <ac:chgData name="William Fang" userId="a34b02fe6c90bbcb" providerId="LiveId" clId="{4412BE10-6D62-464C-9E62-665553F145F0}" dt="2022-04-23T22:14:04.920" v="1471" actId="478"/>
          <ac:spMkLst>
            <pc:docMk/>
            <pc:sldMk cId="0" sldId="265"/>
            <ac:spMk id="14241" creationId="{00000000-0000-0000-0000-000000000000}"/>
          </ac:spMkLst>
        </pc:spChg>
        <pc:spChg chg="del">
          <ac:chgData name="William Fang" userId="a34b02fe6c90bbcb" providerId="LiveId" clId="{4412BE10-6D62-464C-9E62-665553F145F0}" dt="2022-04-23T22:13:10.462" v="1415" actId="478"/>
          <ac:spMkLst>
            <pc:docMk/>
            <pc:sldMk cId="0" sldId="265"/>
            <ac:spMk id="14242" creationId="{00000000-0000-0000-0000-000000000000}"/>
          </ac:spMkLst>
        </pc:spChg>
        <pc:spChg chg="mod">
          <ac:chgData name="William Fang" userId="a34b02fe6c90bbcb" providerId="LiveId" clId="{4412BE10-6D62-464C-9E62-665553F145F0}" dt="2022-04-23T22:13:55.391" v="1446" actId="1076"/>
          <ac:spMkLst>
            <pc:docMk/>
            <pc:sldMk cId="0" sldId="265"/>
            <ac:spMk id="14243" creationId="{00000000-0000-0000-0000-000000000000}"/>
          </ac:spMkLst>
        </pc:spChg>
        <pc:spChg chg="mod">
          <ac:chgData name="William Fang" userId="a34b02fe6c90bbcb" providerId="LiveId" clId="{4412BE10-6D62-464C-9E62-665553F145F0}" dt="2022-04-23T22:09:23.283" v="1238" actId="1076"/>
          <ac:spMkLst>
            <pc:docMk/>
            <pc:sldMk cId="0" sldId="265"/>
            <ac:spMk id="14246" creationId="{00000000-0000-0000-0000-000000000000}"/>
          </ac:spMkLst>
        </pc:spChg>
        <pc:spChg chg="mod">
          <ac:chgData name="William Fang" userId="a34b02fe6c90bbcb" providerId="LiveId" clId="{4412BE10-6D62-464C-9E62-665553F145F0}" dt="2022-04-23T22:08:48.105" v="1232" actId="1076"/>
          <ac:spMkLst>
            <pc:docMk/>
            <pc:sldMk cId="0" sldId="265"/>
            <ac:spMk id="14248" creationId="{00000000-0000-0000-0000-000000000000}"/>
          </ac:spMkLst>
        </pc:spChg>
        <pc:picChg chg="add mod">
          <ac:chgData name="William Fang" userId="a34b02fe6c90bbcb" providerId="LiveId" clId="{4412BE10-6D62-464C-9E62-665553F145F0}" dt="2022-04-27T21:57:46.147" v="2872" actId="1076"/>
          <ac:picMkLst>
            <pc:docMk/>
            <pc:sldMk cId="0" sldId="265"/>
            <ac:picMk id="219" creationId="{94FDF40D-F0AD-439B-A90A-4D656674E00A}"/>
          </ac:picMkLst>
        </pc:picChg>
        <pc:cxnChg chg="del mod">
          <ac:chgData name="William Fang" userId="a34b02fe6c90bbcb" providerId="LiveId" clId="{4412BE10-6D62-464C-9E62-665553F145F0}" dt="2022-04-23T22:13:09.339" v="1414" actId="478"/>
          <ac:cxnSpMkLst>
            <pc:docMk/>
            <pc:sldMk cId="0" sldId="265"/>
            <ac:cxnSpMk id="14244" creationId="{00000000-0000-0000-0000-000000000000}"/>
          </ac:cxnSpMkLst>
        </pc:cxnChg>
        <pc:cxnChg chg="mod">
          <ac:chgData name="William Fang" userId="a34b02fe6c90bbcb" providerId="LiveId" clId="{4412BE10-6D62-464C-9E62-665553F145F0}" dt="2022-04-23T22:09:23.283" v="1238" actId="1076"/>
          <ac:cxnSpMkLst>
            <pc:docMk/>
            <pc:sldMk cId="0" sldId="265"/>
            <ac:cxnSpMk id="14245" creationId="{00000000-0000-0000-0000-000000000000}"/>
          </ac:cxnSpMkLst>
        </pc:cxnChg>
        <pc:cxnChg chg="mod">
          <ac:chgData name="William Fang" userId="a34b02fe6c90bbcb" providerId="LiveId" clId="{4412BE10-6D62-464C-9E62-665553F145F0}" dt="2022-04-23T22:08:48.105" v="1232" actId="1076"/>
          <ac:cxnSpMkLst>
            <pc:docMk/>
            <pc:sldMk cId="0" sldId="265"/>
            <ac:cxnSpMk id="14247" creationId="{00000000-0000-0000-0000-000000000000}"/>
          </ac:cxnSpMkLst>
        </pc:cxnChg>
        <pc:cxnChg chg="mod">
          <ac:chgData name="William Fang" userId="a34b02fe6c90bbcb" providerId="LiveId" clId="{4412BE10-6D62-464C-9E62-665553F145F0}" dt="2022-04-23T22:13:55.391" v="1446" actId="1076"/>
          <ac:cxnSpMkLst>
            <pc:docMk/>
            <pc:sldMk cId="0" sldId="265"/>
            <ac:cxnSpMk id="14249" creationId="{00000000-0000-0000-0000-000000000000}"/>
          </ac:cxnSpMkLst>
        </pc:cxnChg>
      </pc:sldChg>
      <pc:sldChg chg="addSp delSp modSp mod modNotesTx">
        <pc:chgData name="William Fang" userId="a34b02fe6c90bbcb" providerId="LiveId" clId="{4412BE10-6D62-464C-9E62-665553F145F0}" dt="2022-04-27T22:22:42.198" v="3169" actId="20577"/>
        <pc:sldMkLst>
          <pc:docMk/>
          <pc:sldMk cId="0" sldId="266"/>
        </pc:sldMkLst>
        <pc:spChg chg="mod">
          <ac:chgData name="William Fang" userId="a34b02fe6c90bbcb" providerId="LiveId" clId="{4412BE10-6D62-464C-9E62-665553F145F0}" dt="2022-04-24T05:21:27.028" v="2063" actId="1076"/>
          <ac:spMkLst>
            <pc:docMk/>
            <pc:sldMk cId="0" sldId="266"/>
            <ac:spMk id="14254" creationId="{00000000-0000-0000-0000-000000000000}"/>
          </ac:spMkLst>
        </pc:spChg>
        <pc:spChg chg="mod">
          <ac:chgData name="William Fang" userId="a34b02fe6c90bbcb" providerId="LiveId" clId="{4412BE10-6D62-464C-9E62-665553F145F0}" dt="2022-04-24T05:40:32.842" v="2780" actId="20577"/>
          <ac:spMkLst>
            <pc:docMk/>
            <pc:sldMk cId="0" sldId="266"/>
            <ac:spMk id="14255" creationId="{00000000-0000-0000-0000-000000000000}"/>
          </ac:spMkLst>
        </pc:spChg>
        <pc:picChg chg="add mod">
          <ac:chgData name="William Fang" userId="a34b02fe6c90bbcb" providerId="LiveId" clId="{4412BE10-6D62-464C-9E62-665553F145F0}" dt="2022-04-24T05:13:20.293" v="1908" actId="27614"/>
          <ac:picMkLst>
            <pc:docMk/>
            <pc:sldMk cId="0" sldId="266"/>
            <ac:picMk id="3" creationId="{80E043D3-C58C-4BA3-A6C9-FDA72D684A59}"/>
          </ac:picMkLst>
        </pc:picChg>
        <pc:picChg chg="add del mod">
          <ac:chgData name="William Fang" userId="a34b02fe6c90bbcb" providerId="LiveId" clId="{4412BE10-6D62-464C-9E62-665553F145F0}" dt="2022-04-24T05:10:31.200" v="1814"/>
          <ac:picMkLst>
            <pc:docMk/>
            <pc:sldMk cId="0" sldId="266"/>
            <ac:picMk id="4" creationId="{F8FF791B-7B73-4956-8336-0FE92D716ED8}"/>
          </ac:picMkLst>
        </pc:picChg>
      </pc:sldChg>
      <pc:sldChg chg="addSp delSp modSp mod">
        <pc:chgData name="William Fang" userId="a34b02fe6c90bbcb" providerId="LiveId" clId="{4412BE10-6D62-464C-9E62-665553F145F0}" dt="2022-04-27T22:43:32.571" v="3273" actId="1076"/>
        <pc:sldMkLst>
          <pc:docMk/>
          <pc:sldMk cId="0" sldId="267"/>
        </pc:sldMkLst>
        <pc:spChg chg="add mod">
          <ac:chgData name="William Fang" userId="a34b02fe6c90bbcb" providerId="LiveId" clId="{4412BE10-6D62-464C-9E62-665553F145F0}" dt="2022-04-27T22:43:32.571" v="3273" actId="1076"/>
          <ac:spMkLst>
            <pc:docMk/>
            <pc:sldMk cId="0" sldId="267"/>
            <ac:spMk id="4" creationId="{EB9BC7AF-EEEF-4273-AD59-DF7531F1D12A}"/>
          </ac:spMkLst>
        </pc:spChg>
        <pc:spChg chg="mod">
          <ac:chgData name="William Fang" userId="a34b02fe6c90bbcb" providerId="LiveId" clId="{4412BE10-6D62-464C-9E62-665553F145F0}" dt="2022-04-24T05:22:09.159" v="2073" actId="1076"/>
          <ac:spMkLst>
            <pc:docMk/>
            <pc:sldMk cId="0" sldId="267"/>
            <ac:spMk id="14260" creationId="{00000000-0000-0000-0000-000000000000}"/>
          </ac:spMkLst>
        </pc:spChg>
        <pc:spChg chg="del">
          <ac:chgData name="William Fang" userId="a34b02fe6c90bbcb" providerId="LiveId" clId="{4412BE10-6D62-464C-9E62-665553F145F0}" dt="2022-04-24T05:15:18.114" v="1940" actId="478"/>
          <ac:spMkLst>
            <pc:docMk/>
            <pc:sldMk cId="0" sldId="267"/>
            <ac:spMk id="14261" creationId="{00000000-0000-0000-0000-000000000000}"/>
          </ac:spMkLst>
        </pc:spChg>
        <pc:spChg chg="del mod">
          <ac:chgData name="William Fang" userId="a34b02fe6c90bbcb" providerId="LiveId" clId="{4412BE10-6D62-464C-9E62-665553F145F0}" dt="2022-04-24T05:15:13.231" v="1935" actId="478"/>
          <ac:spMkLst>
            <pc:docMk/>
            <pc:sldMk cId="0" sldId="267"/>
            <ac:spMk id="14262" creationId="{00000000-0000-0000-0000-000000000000}"/>
          </ac:spMkLst>
        </pc:spChg>
        <pc:spChg chg="del mod">
          <ac:chgData name="William Fang" userId="a34b02fe6c90bbcb" providerId="LiveId" clId="{4412BE10-6D62-464C-9E62-665553F145F0}" dt="2022-04-24T05:15:12.219" v="1933" actId="478"/>
          <ac:spMkLst>
            <pc:docMk/>
            <pc:sldMk cId="0" sldId="267"/>
            <ac:spMk id="14263" creationId="{00000000-0000-0000-0000-000000000000}"/>
          </ac:spMkLst>
        </pc:spChg>
        <pc:spChg chg="del">
          <ac:chgData name="William Fang" userId="a34b02fe6c90bbcb" providerId="LiveId" clId="{4412BE10-6D62-464C-9E62-665553F145F0}" dt="2022-04-24T05:15:14.791" v="1937" actId="478"/>
          <ac:spMkLst>
            <pc:docMk/>
            <pc:sldMk cId="0" sldId="267"/>
            <ac:spMk id="14264" creationId="{00000000-0000-0000-0000-000000000000}"/>
          </ac:spMkLst>
        </pc:spChg>
        <pc:spChg chg="del">
          <ac:chgData name="William Fang" userId="a34b02fe6c90bbcb" providerId="LiveId" clId="{4412BE10-6D62-464C-9E62-665553F145F0}" dt="2022-04-24T05:15:16.188" v="1939" actId="478"/>
          <ac:spMkLst>
            <pc:docMk/>
            <pc:sldMk cId="0" sldId="267"/>
            <ac:spMk id="14265" creationId="{00000000-0000-0000-0000-000000000000}"/>
          </ac:spMkLst>
        </pc:spChg>
        <pc:spChg chg="del">
          <ac:chgData name="William Fang" userId="a34b02fe6c90bbcb" providerId="LiveId" clId="{4412BE10-6D62-464C-9E62-665553F145F0}" dt="2022-04-24T05:15:13.742" v="1936" actId="478"/>
          <ac:spMkLst>
            <pc:docMk/>
            <pc:sldMk cId="0" sldId="267"/>
            <ac:spMk id="14266" creationId="{00000000-0000-0000-0000-000000000000}"/>
          </ac:spMkLst>
        </pc:spChg>
        <pc:spChg chg="del">
          <ac:chgData name="William Fang" userId="a34b02fe6c90bbcb" providerId="LiveId" clId="{4412BE10-6D62-464C-9E62-665553F145F0}" dt="2022-04-24T05:15:15.280" v="1938" actId="478"/>
          <ac:spMkLst>
            <pc:docMk/>
            <pc:sldMk cId="0" sldId="267"/>
            <ac:spMk id="14267" creationId="{00000000-0000-0000-0000-000000000000}"/>
          </ac:spMkLst>
        </pc:spChg>
        <pc:picChg chg="add mod">
          <ac:chgData name="William Fang" userId="a34b02fe6c90bbcb" providerId="LiveId" clId="{4412BE10-6D62-464C-9E62-665553F145F0}" dt="2022-04-24T05:22:11.254" v="2074" actId="1076"/>
          <ac:picMkLst>
            <pc:docMk/>
            <pc:sldMk cId="0" sldId="267"/>
            <ac:picMk id="3" creationId="{D40F8925-5392-4147-AD7B-36091B6C8E16}"/>
          </ac:picMkLst>
        </pc:picChg>
        <pc:picChg chg="del">
          <ac:chgData name="William Fang" userId="a34b02fe6c90bbcb" providerId="LiveId" clId="{4412BE10-6D62-464C-9E62-665553F145F0}" dt="2022-04-24T05:15:10.450" v="1930" actId="478"/>
          <ac:picMkLst>
            <pc:docMk/>
            <pc:sldMk cId="0" sldId="267"/>
            <ac:picMk id="14268" creationId="{00000000-0000-0000-0000-000000000000}"/>
          </ac:picMkLst>
        </pc:picChg>
      </pc:sldChg>
      <pc:sldChg chg="addSp delSp modSp mod ord modClrScheme chgLayout modNotesTx">
        <pc:chgData name="William Fang" userId="a34b02fe6c90bbcb" providerId="LiveId" clId="{4412BE10-6D62-464C-9E62-665553F145F0}" dt="2022-04-28T02:40:32.650" v="3335" actId="1035"/>
        <pc:sldMkLst>
          <pc:docMk/>
          <pc:sldMk cId="0" sldId="268"/>
        </pc:sldMkLst>
        <pc:spChg chg="add del mod ord">
          <ac:chgData name="William Fang" userId="a34b02fe6c90bbcb" providerId="LiveId" clId="{4412BE10-6D62-464C-9E62-665553F145F0}" dt="2022-04-24T05:25:41.619" v="2197" actId="700"/>
          <ac:spMkLst>
            <pc:docMk/>
            <pc:sldMk cId="0" sldId="268"/>
            <ac:spMk id="3" creationId="{F3675346-5C07-42AB-8A60-DAB85D880BF0}"/>
          </ac:spMkLst>
        </pc:spChg>
        <pc:spChg chg="add del mod ord">
          <ac:chgData name="William Fang" userId="a34b02fe6c90bbcb" providerId="LiveId" clId="{4412BE10-6D62-464C-9E62-665553F145F0}" dt="2022-04-24T05:26:19.988" v="2204" actId="478"/>
          <ac:spMkLst>
            <pc:docMk/>
            <pc:sldMk cId="0" sldId="268"/>
            <ac:spMk id="4" creationId="{B43D62E8-37FE-41A1-AA0C-19DBE568B739}"/>
          </ac:spMkLst>
        </pc:spChg>
        <pc:spChg chg="add del mod ord">
          <ac:chgData name="William Fang" userId="a34b02fe6c90bbcb" providerId="LiveId" clId="{4412BE10-6D62-464C-9E62-665553F145F0}" dt="2022-04-24T05:26:23.517" v="2205" actId="478"/>
          <ac:spMkLst>
            <pc:docMk/>
            <pc:sldMk cId="0" sldId="268"/>
            <ac:spMk id="5" creationId="{573612F2-FCEA-46C1-A371-7EF8E8195CEE}"/>
          </ac:spMkLst>
        </pc:spChg>
        <pc:spChg chg="add del mod">
          <ac:chgData name="William Fang" userId="a34b02fe6c90bbcb" providerId="LiveId" clId="{4412BE10-6D62-464C-9E62-665553F145F0}" dt="2022-04-24T05:26:26.844" v="2207" actId="478"/>
          <ac:spMkLst>
            <pc:docMk/>
            <pc:sldMk cId="0" sldId="268"/>
            <ac:spMk id="7" creationId="{0CA75656-0D43-437D-BF7B-5B098B9153BA}"/>
          </ac:spMkLst>
        </pc:spChg>
        <pc:spChg chg="add mod">
          <ac:chgData name="William Fang" userId="a34b02fe6c90bbcb" providerId="LiveId" clId="{4412BE10-6D62-464C-9E62-665553F145F0}" dt="2022-04-28T02:40:32.650" v="3335" actId="1035"/>
          <ac:spMkLst>
            <pc:docMk/>
            <pc:sldMk cId="0" sldId="268"/>
            <ac:spMk id="8" creationId="{A8A7527D-AD1D-4CCC-B664-14CBA2EF9CF5}"/>
          </ac:spMkLst>
        </pc:spChg>
        <pc:spChg chg="mod ord">
          <ac:chgData name="William Fang" userId="a34b02fe6c90bbcb" providerId="LiveId" clId="{4412BE10-6D62-464C-9E62-665553F145F0}" dt="2022-04-24T05:28:53.462" v="2371" actId="403"/>
          <ac:spMkLst>
            <pc:docMk/>
            <pc:sldMk cId="0" sldId="268"/>
            <ac:spMk id="14273" creationId="{00000000-0000-0000-0000-000000000000}"/>
          </ac:spMkLst>
        </pc:spChg>
        <pc:spChg chg="del">
          <ac:chgData name="William Fang" userId="a34b02fe6c90bbcb" providerId="LiveId" clId="{4412BE10-6D62-464C-9E62-665553F145F0}" dt="2022-04-24T05:25:34.409" v="2196" actId="478"/>
          <ac:spMkLst>
            <pc:docMk/>
            <pc:sldMk cId="0" sldId="268"/>
            <ac:spMk id="14274" creationId="{00000000-0000-0000-0000-000000000000}"/>
          </ac:spMkLst>
        </pc:spChg>
        <pc:spChg chg="del mod ord">
          <ac:chgData name="William Fang" userId="a34b02fe6c90bbcb" providerId="LiveId" clId="{4412BE10-6D62-464C-9E62-665553F145F0}" dt="2022-04-24T05:27:03.181" v="2213" actId="478"/>
          <ac:spMkLst>
            <pc:docMk/>
            <pc:sldMk cId="0" sldId="268"/>
            <ac:spMk id="14275" creationId="{00000000-0000-0000-0000-000000000000}"/>
          </ac:spMkLst>
        </pc:spChg>
        <pc:spChg chg="del mod ord">
          <ac:chgData name="William Fang" userId="a34b02fe6c90bbcb" providerId="LiveId" clId="{4412BE10-6D62-464C-9E62-665553F145F0}" dt="2022-04-24T05:26:25.529" v="2206" actId="478"/>
          <ac:spMkLst>
            <pc:docMk/>
            <pc:sldMk cId="0" sldId="268"/>
            <ac:spMk id="14276" creationId="{00000000-0000-0000-0000-000000000000}"/>
          </ac:spMkLst>
        </pc:spChg>
        <pc:spChg chg="del mod ord">
          <ac:chgData name="William Fang" userId="a34b02fe6c90bbcb" providerId="LiveId" clId="{4412BE10-6D62-464C-9E62-665553F145F0}" dt="2022-04-24T05:25:57.369" v="2203" actId="478"/>
          <ac:spMkLst>
            <pc:docMk/>
            <pc:sldMk cId="0" sldId="268"/>
            <ac:spMk id="14277" creationId="{00000000-0000-0000-0000-000000000000}"/>
          </ac:spMkLst>
        </pc:spChg>
        <pc:spChg chg="del mod ord">
          <ac:chgData name="William Fang" userId="a34b02fe6c90bbcb" providerId="LiveId" clId="{4412BE10-6D62-464C-9E62-665553F145F0}" dt="2022-04-24T05:25:53.350" v="2200" actId="478"/>
          <ac:spMkLst>
            <pc:docMk/>
            <pc:sldMk cId="0" sldId="268"/>
            <ac:spMk id="14278" creationId="{00000000-0000-0000-0000-000000000000}"/>
          </ac:spMkLst>
        </pc:spChg>
        <pc:spChg chg="del mod ord">
          <ac:chgData name="William Fang" userId="a34b02fe6c90bbcb" providerId="LiveId" clId="{4412BE10-6D62-464C-9E62-665553F145F0}" dt="2022-04-24T05:25:46.284" v="2199" actId="478"/>
          <ac:spMkLst>
            <pc:docMk/>
            <pc:sldMk cId="0" sldId="268"/>
            <ac:spMk id="14279" creationId="{00000000-0000-0000-0000-000000000000}"/>
          </ac:spMkLst>
        </pc:spChg>
        <pc:spChg chg="del mod ord">
          <ac:chgData name="William Fang" userId="a34b02fe6c90bbcb" providerId="LiveId" clId="{4412BE10-6D62-464C-9E62-665553F145F0}" dt="2022-04-24T05:25:56.338" v="2202" actId="478"/>
          <ac:spMkLst>
            <pc:docMk/>
            <pc:sldMk cId="0" sldId="268"/>
            <ac:spMk id="14280" creationId="{00000000-0000-0000-0000-000000000000}"/>
          </ac:spMkLst>
        </pc:spChg>
        <pc:spChg chg="del mod ord">
          <ac:chgData name="William Fang" userId="a34b02fe6c90bbcb" providerId="LiveId" clId="{4412BE10-6D62-464C-9E62-665553F145F0}" dt="2022-04-24T05:25:54.801" v="2201" actId="478"/>
          <ac:spMkLst>
            <pc:docMk/>
            <pc:sldMk cId="0" sldId="268"/>
            <ac:spMk id="14281" creationId="{00000000-0000-0000-0000-000000000000}"/>
          </ac:spMkLst>
        </pc:spChg>
      </pc:sldChg>
      <pc:sldChg chg="del">
        <pc:chgData name="William Fang" userId="a34b02fe6c90bbcb" providerId="LiveId" clId="{4412BE10-6D62-464C-9E62-665553F145F0}" dt="2022-04-24T05:23:39.595" v="2096" actId="47"/>
        <pc:sldMkLst>
          <pc:docMk/>
          <pc:sldMk cId="0" sldId="269"/>
        </pc:sldMkLst>
      </pc:sldChg>
      <pc:sldChg chg="del">
        <pc:chgData name="William Fang" userId="a34b02fe6c90bbcb" providerId="LiveId" clId="{4412BE10-6D62-464C-9E62-665553F145F0}" dt="2022-04-24T05:23:41.225" v="2097" actId="47"/>
        <pc:sldMkLst>
          <pc:docMk/>
          <pc:sldMk cId="0" sldId="270"/>
        </pc:sldMkLst>
      </pc:sldChg>
      <pc:sldChg chg="del">
        <pc:chgData name="William Fang" userId="a34b02fe6c90bbcb" providerId="LiveId" clId="{4412BE10-6D62-464C-9E62-665553F145F0}" dt="2022-04-24T05:23:43.525" v="2098" actId="47"/>
        <pc:sldMkLst>
          <pc:docMk/>
          <pc:sldMk cId="0" sldId="271"/>
        </pc:sldMkLst>
      </pc:sldChg>
      <pc:sldChg chg="modSp mod ord">
        <pc:chgData name="William Fang" userId="a34b02fe6c90bbcb" providerId="LiveId" clId="{4412BE10-6D62-464C-9E62-665553F145F0}" dt="2022-04-24T05:39:22.753" v="2768" actId="20577"/>
        <pc:sldMkLst>
          <pc:docMk/>
          <pc:sldMk cId="0" sldId="272"/>
        </pc:sldMkLst>
        <pc:spChg chg="mod">
          <ac:chgData name="William Fang" userId="a34b02fe6c90bbcb" providerId="LiveId" clId="{4412BE10-6D62-464C-9E62-665553F145F0}" dt="2022-04-24T05:39:03.247" v="2719" actId="1076"/>
          <ac:spMkLst>
            <pc:docMk/>
            <pc:sldMk cId="0" sldId="272"/>
            <ac:spMk id="14396" creationId="{00000000-0000-0000-0000-000000000000}"/>
          </ac:spMkLst>
        </pc:spChg>
        <pc:spChg chg="mod">
          <ac:chgData name="William Fang" userId="a34b02fe6c90bbcb" providerId="LiveId" clId="{4412BE10-6D62-464C-9E62-665553F145F0}" dt="2022-04-24T05:39:22.753" v="2768" actId="20577"/>
          <ac:spMkLst>
            <pc:docMk/>
            <pc:sldMk cId="0" sldId="272"/>
            <ac:spMk id="14397" creationId="{00000000-0000-0000-0000-000000000000}"/>
          </ac:spMkLst>
        </pc:spChg>
      </pc:sldChg>
      <pc:sldChg chg="del">
        <pc:chgData name="William Fang" userId="a34b02fe6c90bbcb" providerId="LiveId" clId="{4412BE10-6D62-464C-9E62-665553F145F0}" dt="2022-04-24T05:35:08.021" v="2617" actId="47"/>
        <pc:sldMkLst>
          <pc:docMk/>
          <pc:sldMk cId="0" sldId="273"/>
        </pc:sldMkLst>
      </pc:sldChg>
      <pc:sldChg chg="del">
        <pc:chgData name="William Fang" userId="a34b02fe6c90bbcb" providerId="LiveId" clId="{4412BE10-6D62-464C-9E62-665553F145F0}" dt="2022-04-24T05:35:08.021" v="2617" actId="47"/>
        <pc:sldMkLst>
          <pc:docMk/>
          <pc:sldMk cId="0" sldId="274"/>
        </pc:sldMkLst>
      </pc:sldChg>
      <pc:sldChg chg="del">
        <pc:chgData name="William Fang" userId="a34b02fe6c90bbcb" providerId="LiveId" clId="{4412BE10-6D62-464C-9E62-665553F145F0}" dt="2022-04-24T05:35:08.021" v="2617" actId="47"/>
        <pc:sldMkLst>
          <pc:docMk/>
          <pc:sldMk cId="0" sldId="275"/>
        </pc:sldMkLst>
      </pc:sldChg>
      <pc:sldChg chg="del">
        <pc:chgData name="William Fang" userId="a34b02fe6c90bbcb" providerId="LiveId" clId="{4412BE10-6D62-464C-9E62-665553F145F0}" dt="2022-04-24T05:35:08.021" v="2617" actId="47"/>
        <pc:sldMkLst>
          <pc:docMk/>
          <pc:sldMk cId="0" sldId="276"/>
        </pc:sldMkLst>
      </pc:sldChg>
      <pc:sldChg chg="del">
        <pc:chgData name="William Fang" userId="a34b02fe6c90bbcb" providerId="LiveId" clId="{4412BE10-6D62-464C-9E62-665553F145F0}" dt="2022-04-24T05:35:08.021" v="2617" actId="47"/>
        <pc:sldMkLst>
          <pc:docMk/>
          <pc:sldMk cId="0" sldId="277"/>
        </pc:sldMkLst>
      </pc:sldChg>
      <pc:sldChg chg="del">
        <pc:chgData name="William Fang" userId="a34b02fe6c90bbcb" providerId="LiveId" clId="{4412BE10-6D62-464C-9E62-665553F145F0}" dt="2022-04-24T05:35:08.021" v="2617" actId="47"/>
        <pc:sldMkLst>
          <pc:docMk/>
          <pc:sldMk cId="0" sldId="278"/>
        </pc:sldMkLst>
      </pc:sldChg>
      <pc:sldChg chg="del">
        <pc:chgData name="William Fang" userId="a34b02fe6c90bbcb" providerId="LiveId" clId="{4412BE10-6D62-464C-9E62-665553F145F0}" dt="2022-04-24T05:35:08.021" v="2617" actId="47"/>
        <pc:sldMkLst>
          <pc:docMk/>
          <pc:sldMk cId="0" sldId="279"/>
        </pc:sldMkLst>
      </pc:sldChg>
      <pc:sldChg chg="addSp delSp modSp mod ord">
        <pc:chgData name="William Fang" userId="a34b02fe6c90bbcb" providerId="LiveId" clId="{4412BE10-6D62-464C-9E62-665553F145F0}" dt="2022-04-27T22:08:32.961" v="2987" actId="20577"/>
        <pc:sldMkLst>
          <pc:docMk/>
          <pc:sldMk cId="0" sldId="280"/>
        </pc:sldMkLst>
        <pc:spChg chg="add del mod">
          <ac:chgData name="William Fang" userId="a34b02fe6c90bbcb" providerId="LiveId" clId="{4412BE10-6D62-464C-9E62-665553F145F0}" dt="2022-04-24T05:37:02.988" v="2685" actId="478"/>
          <ac:spMkLst>
            <pc:docMk/>
            <pc:sldMk cId="0" sldId="280"/>
            <ac:spMk id="3" creationId="{B653E94C-089E-48F0-9DE5-817A502C3080}"/>
          </ac:spMkLst>
        </pc:spChg>
        <pc:spChg chg="add del mod">
          <ac:chgData name="William Fang" userId="a34b02fe6c90bbcb" providerId="LiveId" clId="{4412BE10-6D62-464C-9E62-665553F145F0}" dt="2022-04-24T05:37:04.296" v="2686" actId="478"/>
          <ac:spMkLst>
            <pc:docMk/>
            <pc:sldMk cId="0" sldId="280"/>
            <ac:spMk id="5" creationId="{5511611D-606B-4170-8401-C030026C15BC}"/>
          </ac:spMkLst>
        </pc:spChg>
        <pc:spChg chg="add mod">
          <ac:chgData name="William Fang" userId="a34b02fe6c90bbcb" providerId="LiveId" clId="{4412BE10-6D62-464C-9E62-665553F145F0}" dt="2022-04-27T22:08:32.961" v="2987" actId="20577"/>
          <ac:spMkLst>
            <pc:docMk/>
            <pc:sldMk cId="0" sldId="280"/>
            <ac:spMk id="6" creationId="{B3239B8C-3EE8-411E-8B3D-2B30E1D7E7A7}"/>
          </ac:spMkLst>
        </pc:spChg>
        <pc:spChg chg="mod">
          <ac:chgData name="William Fang" userId="a34b02fe6c90bbcb" providerId="LiveId" clId="{4412BE10-6D62-464C-9E62-665553F145F0}" dt="2022-04-24T05:37:53.747" v="2715" actId="1076"/>
          <ac:spMkLst>
            <pc:docMk/>
            <pc:sldMk cId="0" sldId="280"/>
            <ac:spMk id="14591" creationId="{00000000-0000-0000-0000-000000000000}"/>
          </ac:spMkLst>
        </pc:spChg>
        <pc:spChg chg="del mod">
          <ac:chgData name="William Fang" userId="a34b02fe6c90bbcb" providerId="LiveId" clId="{4412BE10-6D62-464C-9E62-665553F145F0}" dt="2022-04-24T05:36:30.748" v="2661" actId="478"/>
          <ac:spMkLst>
            <pc:docMk/>
            <pc:sldMk cId="0" sldId="280"/>
            <ac:spMk id="14592" creationId="{00000000-0000-0000-0000-000000000000}"/>
          </ac:spMkLst>
        </pc:spChg>
      </pc:sldChg>
      <pc:sldChg chg="del">
        <pc:chgData name="William Fang" userId="a34b02fe6c90bbcb" providerId="LiveId" clId="{4412BE10-6D62-464C-9E62-665553F145F0}" dt="2022-04-24T05:35:13.971" v="2618" actId="47"/>
        <pc:sldMkLst>
          <pc:docMk/>
          <pc:sldMk cId="0" sldId="281"/>
        </pc:sldMkLst>
      </pc:sldChg>
      <pc:sldChg chg="del">
        <pc:chgData name="William Fang" userId="a34b02fe6c90bbcb" providerId="LiveId" clId="{4412BE10-6D62-464C-9E62-665553F145F0}" dt="2022-04-24T05:35:13.971" v="2618" actId="47"/>
        <pc:sldMkLst>
          <pc:docMk/>
          <pc:sldMk cId="0" sldId="282"/>
        </pc:sldMkLst>
      </pc:sldChg>
      <pc:sldChg chg="del">
        <pc:chgData name="William Fang" userId="a34b02fe6c90bbcb" providerId="LiveId" clId="{4412BE10-6D62-464C-9E62-665553F145F0}" dt="2022-04-24T05:35:13.971" v="2618" actId="47"/>
        <pc:sldMkLst>
          <pc:docMk/>
          <pc:sldMk cId="0" sldId="283"/>
        </pc:sldMkLst>
      </pc:sldChg>
      <pc:sldChg chg="addSp delSp modSp mod ord modClrScheme chgLayout">
        <pc:chgData name="William Fang" userId="a34b02fe6c90bbcb" providerId="LiveId" clId="{4412BE10-6D62-464C-9E62-665553F145F0}" dt="2022-04-28T02:41:20.872" v="3352" actId="20577"/>
        <pc:sldMkLst>
          <pc:docMk/>
          <pc:sldMk cId="0" sldId="284"/>
        </pc:sldMkLst>
        <pc:spChg chg="add mod">
          <ac:chgData name="William Fang" userId="a34b02fe6c90bbcb" providerId="LiveId" clId="{4412BE10-6D62-464C-9E62-665553F145F0}" dt="2022-04-28T02:41:01.435" v="3340" actId="14100"/>
          <ac:spMkLst>
            <pc:docMk/>
            <pc:sldMk cId="0" sldId="284"/>
            <ac:spMk id="2" creationId="{9CFE680D-6FBC-4813-A850-D3D3F0C10339}"/>
          </ac:spMkLst>
        </pc:spChg>
        <pc:spChg chg="mod ord">
          <ac:chgData name="William Fang" userId="a34b02fe6c90bbcb" providerId="LiveId" clId="{4412BE10-6D62-464C-9E62-665553F145F0}" dt="2022-04-28T02:41:13.009" v="3348" actId="1076"/>
          <ac:spMkLst>
            <pc:docMk/>
            <pc:sldMk cId="0" sldId="284"/>
            <ac:spMk id="14634" creationId="{00000000-0000-0000-0000-000000000000}"/>
          </ac:spMkLst>
        </pc:spChg>
        <pc:spChg chg="mod ord">
          <ac:chgData name="William Fang" userId="a34b02fe6c90bbcb" providerId="LiveId" clId="{4412BE10-6D62-464C-9E62-665553F145F0}" dt="2022-04-28T02:41:20.872" v="3352" actId="20577"/>
          <ac:spMkLst>
            <pc:docMk/>
            <pc:sldMk cId="0" sldId="284"/>
            <ac:spMk id="14635" creationId="{00000000-0000-0000-0000-000000000000}"/>
          </ac:spMkLst>
        </pc:spChg>
        <pc:spChg chg="add del">
          <ac:chgData name="William Fang" userId="a34b02fe6c90bbcb" providerId="LiveId" clId="{4412BE10-6D62-464C-9E62-665553F145F0}" dt="2022-04-24T05:34:38.147" v="2612" actId="478"/>
          <ac:spMkLst>
            <pc:docMk/>
            <pc:sldMk cId="0" sldId="284"/>
            <ac:spMk id="14636" creationId="{00000000-0000-0000-0000-000000000000}"/>
          </ac:spMkLst>
        </pc:spChg>
        <pc:spChg chg="del">
          <ac:chgData name="William Fang" userId="a34b02fe6c90bbcb" providerId="LiveId" clId="{4412BE10-6D62-464C-9E62-665553F145F0}" dt="2022-04-24T05:33:49.165" v="2595" actId="478"/>
          <ac:spMkLst>
            <pc:docMk/>
            <pc:sldMk cId="0" sldId="284"/>
            <ac:spMk id="14637" creationId="{00000000-0000-0000-0000-000000000000}"/>
          </ac:spMkLst>
        </pc:spChg>
        <pc:spChg chg="del">
          <ac:chgData name="William Fang" userId="a34b02fe6c90bbcb" providerId="LiveId" clId="{4412BE10-6D62-464C-9E62-665553F145F0}" dt="2022-04-24T05:33:49.509" v="2596" actId="478"/>
          <ac:spMkLst>
            <pc:docMk/>
            <pc:sldMk cId="0" sldId="284"/>
            <ac:spMk id="14638" creationId="{00000000-0000-0000-0000-000000000000}"/>
          </ac:spMkLst>
        </pc:spChg>
        <pc:spChg chg="del">
          <ac:chgData name="William Fang" userId="a34b02fe6c90bbcb" providerId="LiveId" clId="{4412BE10-6D62-464C-9E62-665553F145F0}" dt="2022-04-24T05:33:49.966" v="2597" actId="478"/>
          <ac:spMkLst>
            <pc:docMk/>
            <pc:sldMk cId="0" sldId="284"/>
            <ac:spMk id="14639" creationId="{00000000-0000-0000-0000-000000000000}"/>
          </ac:spMkLst>
        </pc:spChg>
        <pc:spChg chg="del">
          <ac:chgData name="William Fang" userId="a34b02fe6c90bbcb" providerId="LiveId" clId="{4412BE10-6D62-464C-9E62-665553F145F0}" dt="2022-04-24T05:33:51.334" v="2600" actId="478"/>
          <ac:spMkLst>
            <pc:docMk/>
            <pc:sldMk cId="0" sldId="284"/>
            <ac:spMk id="14640" creationId="{00000000-0000-0000-0000-000000000000}"/>
          </ac:spMkLst>
        </pc:spChg>
        <pc:grpChg chg="del">
          <ac:chgData name="William Fang" userId="a34b02fe6c90bbcb" providerId="LiveId" clId="{4412BE10-6D62-464C-9E62-665553F145F0}" dt="2022-04-24T05:33:50.968" v="2599" actId="478"/>
          <ac:grpSpMkLst>
            <pc:docMk/>
            <pc:sldMk cId="0" sldId="284"/>
            <ac:grpSpMk id="14641" creationId="{00000000-0000-0000-0000-000000000000}"/>
          </ac:grpSpMkLst>
        </pc:grpChg>
        <pc:grpChg chg="del">
          <ac:chgData name="William Fang" userId="a34b02fe6c90bbcb" providerId="LiveId" clId="{4412BE10-6D62-464C-9E62-665553F145F0}" dt="2022-04-24T05:33:50.538" v="2598" actId="478"/>
          <ac:grpSpMkLst>
            <pc:docMk/>
            <pc:sldMk cId="0" sldId="284"/>
            <ac:grpSpMk id="14646" creationId="{00000000-0000-0000-0000-000000000000}"/>
          </ac:grpSpMkLst>
        </pc:grpChg>
        <pc:grpChg chg="mod">
          <ac:chgData name="William Fang" userId="a34b02fe6c90bbcb" providerId="LiveId" clId="{4412BE10-6D62-464C-9E62-665553F145F0}" dt="2022-04-24T05:33:55.364" v="2602" actId="1076"/>
          <ac:grpSpMkLst>
            <pc:docMk/>
            <pc:sldMk cId="0" sldId="284"/>
            <ac:grpSpMk id="14651" creationId="{00000000-0000-0000-0000-000000000000}"/>
          </ac:grpSpMkLst>
        </pc:grpChg>
      </pc:sldChg>
      <pc:sldChg chg="del">
        <pc:chgData name="William Fang" userId="a34b02fe6c90bbcb" providerId="LiveId" clId="{4412BE10-6D62-464C-9E62-665553F145F0}" dt="2022-04-24T05:35:13.971" v="2618" actId="47"/>
        <pc:sldMkLst>
          <pc:docMk/>
          <pc:sldMk cId="0" sldId="285"/>
        </pc:sldMkLst>
      </pc:sldChg>
      <pc:sldChg chg="del">
        <pc:chgData name="William Fang" userId="a34b02fe6c90bbcb" providerId="LiveId" clId="{4412BE10-6D62-464C-9E62-665553F145F0}" dt="2022-04-24T05:35:13.971" v="2618" actId="47"/>
        <pc:sldMkLst>
          <pc:docMk/>
          <pc:sldMk cId="0" sldId="286"/>
        </pc:sldMkLst>
      </pc:sldChg>
      <pc:sldChg chg="del">
        <pc:chgData name="William Fang" userId="a34b02fe6c90bbcb" providerId="LiveId" clId="{4412BE10-6D62-464C-9E62-665553F145F0}" dt="2022-04-24T05:35:13.971" v="2618" actId="47"/>
        <pc:sldMkLst>
          <pc:docMk/>
          <pc:sldMk cId="0" sldId="287"/>
        </pc:sldMkLst>
      </pc:sldChg>
      <pc:sldChg chg="del">
        <pc:chgData name="William Fang" userId="a34b02fe6c90bbcb" providerId="LiveId" clId="{4412BE10-6D62-464C-9E62-665553F145F0}" dt="2022-04-24T05:35:13.971" v="2618" actId="47"/>
        <pc:sldMkLst>
          <pc:docMk/>
          <pc:sldMk cId="0" sldId="288"/>
        </pc:sldMkLst>
      </pc:sldChg>
      <pc:sldChg chg="del">
        <pc:chgData name="William Fang" userId="a34b02fe6c90bbcb" providerId="LiveId" clId="{4412BE10-6D62-464C-9E62-665553F145F0}" dt="2022-04-24T05:35:13.971" v="2618" actId="47"/>
        <pc:sldMkLst>
          <pc:docMk/>
          <pc:sldMk cId="0" sldId="289"/>
        </pc:sldMkLst>
      </pc:sldChg>
      <pc:sldChg chg="del">
        <pc:chgData name="William Fang" userId="a34b02fe6c90bbcb" providerId="LiveId" clId="{4412BE10-6D62-464C-9E62-665553F145F0}" dt="2022-04-24T05:35:13.971" v="2618" actId="47"/>
        <pc:sldMkLst>
          <pc:docMk/>
          <pc:sldMk cId="0" sldId="290"/>
        </pc:sldMkLst>
      </pc:sldChg>
      <pc:sldChg chg="del">
        <pc:chgData name="William Fang" userId="a34b02fe6c90bbcb" providerId="LiveId" clId="{4412BE10-6D62-464C-9E62-665553F145F0}" dt="2022-04-24T05:35:13.971" v="2618" actId="47"/>
        <pc:sldMkLst>
          <pc:docMk/>
          <pc:sldMk cId="0" sldId="291"/>
        </pc:sldMkLst>
      </pc:sldChg>
      <pc:sldChg chg="del">
        <pc:chgData name="William Fang" userId="a34b02fe6c90bbcb" providerId="LiveId" clId="{4412BE10-6D62-464C-9E62-665553F145F0}" dt="2022-04-24T05:35:13.971" v="2618" actId="47"/>
        <pc:sldMkLst>
          <pc:docMk/>
          <pc:sldMk cId="0" sldId="292"/>
        </pc:sldMkLst>
      </pc:sldChg>
      <pc:sldChg chg="del">
        <pc:chgData name="William Fang" userId="a34b02fe6c90bbcb" providerId="LiveId" clId="{4412BE10-6D62-464C-9E62-665553F145F0}" dt="2022-04-24T05:35:13.971" v="2618" actId="47"/>
        <pc:sldMkLst>
          <pc:docMk/>
          <pc:sldMk cId="0" sldId="293"/>
        </pc:sldMkLst>
      </pc:sldChg>
      <pc:sldChg chg="del">
        <pc:chgData name="William Fang" userId="a34b02fe6c90bbcb" providerId="LiveId" clId="{4412BE10-6D62-464C-9E62-665553F145F0}" dt="2022-04-24T05:35:13.971" v="2618" actId="47"/>
        <pc:sldMkLst>
          <pc:docMk/>
          <pc:sldMk cId="0" sldId="294"/>
        </pc:sldMkLst>
      </pc:sldChg>
      <pc:sldChg chg="del">
        <pc:chgData name="William Fang" userId="a34b02fe6c90bbcb" providerId="LiveId" clId="{4412BE10-6D62-464C-9E62-665553F145F0}" dt="2022-04-24T05:35:13.971" v="2618" actId="47"/>
        <pc:sldMkLst>
          <pc:docMk/>
          <pc:sldMk cId="0" sldId="295"/>
        </pc:sldMkLst>
      </pc:sldChg>
      <pc:sldChg chg="del">
        <pc:chgData name="William Fang" userId="a34b02fe6c90bbcb" providerId="LiveId" clId="{4412BE10-6D62-464C-9E62-665553F145F0}" dt="2022-04-24T05:35:13.971" v="2618" actId="47"/>
        <pc:sldMkLst>
          <pc:docMk/>
          <pc:sldMk cId="0" sldId="296"/>
        </pc:sldMkLst>
      </pc:sldChg>
      <pc:sldChg chg="del">
        <pc:chgData name="William Fang" userId="a34b02fe6c90bbcb" providerId="LiveId" clId="{4412BE10-6D62-464C-9E62-665553F145F0}" dt="2022-04-24T05:35:13.971" v="2618" actId="47"/>
        <pc:sldMkLst>
          <pc:docMk/>
          <pc:sldMk cId="0" sldId="297"/>
        </pc:sldMkLst>
      </pc:sldChg>
      <pc:sldChg chg="del">
        <pc:chgData name="William Fang" userId="a34b02fe6c90bbcb" providerId="LiveId" clId="{4412BE10-6D62-464C-9E62-665553F145F0}" dt="2022-04-24T05:35:13.971" v="2618" actId="47"/>
        <pc:sldMkLst>
          <pc:docMk/>
          <pc:sldMk cId="0" sldId="298"/>
        </pc:sldMkLst>
      </pc:sldChg>
      <pc:sldChg chg="del">
        <pc:chgData name="William Fang" userId="a34b02fe6c90bbcb" providerId="LiveId" clId="{4412BE10-6D62-464C-9E62-665553F145F0}" dt="2022-04-24T05:35:13.971" v="2618" actId="47"/>
        <pc:sldMkLst>
          <pc:docMk/>
          <pc:sldMk cId="0" sldId="299"/>
        </pc:sldMkLst>
      </pc:sldChg>
      <pc:sldChg chg="del">
        <pc:chgData name="William Fang" userId="a34b02fe6c90bbcb" providerId="LiveId" clId="{4412BE10-6D62-464C-9E62-665553F145F0}" dt="2022-04-24T05:35:13.971" v="2618" actId="47"/>
        <pc:sldMkLst>
          <pc:docMk/>
          <pc:sldMk cId="0" sldId="300"/>
        </pc:sldMkLst>
      </pc:sldChg>
      <pc:sldChg chg="del">
        <pc:chgData name="William Fang" userId="a34b02fe6c90bbcb" providerId="LiveId" clId="{4412BE10-6D62-464C-9E62-665553F145F0}" dt="2022-04-24T05:35:13.971" v="2618" actId="47"/>
        <pc:sldMkLst>
          <pc:docMk/>
          <pc:sldMk cId="0" sldId="301"/>
        </pc:sldMkLst>
      </pc:sldChg>
      <pc:sldChg chg="del">
        <pc:chgData name="William Fang" userId="a34b02fe6c90bbcb" providerId="LiveId" clId="{4412BE10-6D62-464C-9E62-665553F145F0}" dt="2022-04-24T05:35:13.971" v="2618" actId="47"/>
        <pc:sldMkLst>
          <pc:docMk/>
          <pc:sldMk cId="0" sldId="302"/>
        </pc:sldMkLst>
      </pc:sldChg>
      <pc:sldChg chg="del">
        <pc:chgData name="William Fang" userId="a34b02fe6c90bbcb" providerId="LiveId" clId="{4412BE10-6D62-464C-9E62-665553F145F0}" dt="2022-04-24T05:35:13.971" v="2618" actId="47"/>
        <pc:sldMkLst>
          <pc:docMk/>
          <pc:sldMk cId="0" sldId="303"/>
        </pc:sldMkLst>
      </pc:sldChg>
      <pc:sldChg chg="del">
        <pc:chgData name="William Fang" userId="a34b02fe6c90bbcb" providerId="LiveId" clId="{4412BE10-6D62-464C-9E62-665553F145F0}" dt="2022-04-24T05:35:13.971" v="2618" actId="47"/>
        <pc:sldMkLst>
          <pc:docMk/>
          <pc:sldMk cId="0" sldId="304"/>
        </pc:sldMkLst>
      </pc:sldChg>
      <pc:sldChg chg="del">
        <pc:chgData name="William Fang" userId="a34b02fe6c90bbcb" providerId="LiveId" clId="{4412BE10-6D62-464C-9E62-665553F145F0}" dt="2022-04-24T05:35:13.971" v="2618" actId="47"/>
        <pc:sldMkLst>
          <pc:docMk/>
          <pc:sldMk cId="0" sldId="305"/>
        </pc:sldMkLst>
      </pc:sldChg>
      <pc:sldChg chg="del">
        <pc:chgData name="William Fang" userId="a34b02fe6c90bbcb" providerId="LiveId" clId="{4412BE10-6D62-464C-9E62-665553F145F0}" dt="2022-04-24T05:35:13.971" v="2618" actId="47"/>
        <pc:sldMkLst>
          <pc:docMk/>
          <pc:sldMk cId="0" sldId="306"/>
        </pc:sldMkLst>
      </pc:sldChg>
      <pc:sldChg chg="del">
        <pc:chgData name="William Fang" userId="a34b02fe6c90bbcb" providerId="LiveId" clId="{4412BE10-6D62-464C-9E62-665553F145F0}" dt="2022-04-24T05:35:13.971" v="2618" actId="47"/>
        <pc:sldMkLst>
          <pc:docMk/>
          <pc:sldMk cId="0" sldId="307"/>
        </pc:sldMkLst>
      </pc:sldChg>
      <pc:sldChg chg="addSp delSp modSp new mod modClrScheme chgLayout modNotesTx">
        <pc:chgData name="William Fang" userId="a34b02fe6c90bbcb" providerId="LiveId" clId="{4412BE10-6D62-464C-9E62-665553F145F0}" dt="2022-04-27T22:27:21.449" v="3265"/>
        <pc:sldMkLst>
          <pc:docMk/>
          <pc:sldMk cId="1139018646" sldId="308"/>
        </pc:sldMkLst>
        <pc:spChg chg="del">
          <ac:chgData name="William Fang" userId="a34b02fe6c90bbcb" providerId="LiveId" clId="{4412BE10-6D62-464C-9E62-665553F145F0}" dt="2022-04-23T21:43:53.565" v="582" actId="478"/>
          <ac:spMkLst>
            <pc:docMk/>
            <pc:sldMk cId="1139018646" sldId="308"/>
            <ac:spMk id="2" creationId="{10F4C951-C8E7-4EAB-BBA2-29640183A813}"/>
          </ac:spMkLst>
        </pc:spChg>
        <pc:spChg chg="add">
          <ac:chgData name="William Fang" userId="a34b02fe6c90bbcb" providerId="LiveId" clId="{4412BE10-6D62-464C-9E62-665553F145F0}" dt="2022-04-27T22:27:11.440" v="3257" actId="11529"/>
          <ac:spMkLst>
            <pc:docMk/>
            <pc:sldMk cId="1139018646" sldId="308"/>
            <ac:spMk id="2" creationId="{9BAF6C81-1CAF-401F-A4E4-2CC225DF9EBA}"/>
          </ac:spMkLst>
        </pc:spChg>
        <pc:spChg chg="mod ord">
          <ac:chgData name="William Fang" userId="a34b02fe6c90bbcb" providerId="LiveId" clId="{4412BE10-6D62-464C-9E62-665553F145F0}" dt="2022-04-27T22:26:21.254" v="3238" actId="1076"/>
          <ac:spMkLst>
            <pc:docMk/>
            <pc:sldMk cId="1139018646" sldId="308"/>
            <ac:spMk id="3" creationId="{BE284629-6DCD-40AF-A524-A7251F8A56D0}"/>
          </ac:spMkLst>
        </pc:spChg>
        <pc:spChg chg="add del mod ord">
          <ac:chgData name="William Fang" userId="a34b02fe6c90bbcb" providerId="LiveId" clId="{4412BE10-6D62-464C-9E62-665553F145F0}" dt="2022-04-27T22:26:28.268" v="3242" actId="478"/>
          <ac:spMkLst>
            <pc:docMk/>
            <pc:sldMk cId="1139018646" sldId="308"/>
            <ac:spMk id="4" creationId="{776A6068-F11D-4F3C-AAB3-96C8C10BF9F8}"/>
          </ac:spMkLst>
        </pc:spChg>
        <pc:spChg chg="add del mod ord">
          <ac:chgData name="William Fang" userId="a34b02fe6c90bbcb" providerId="LiveId" clId="{4412BE10-6D62-464C-9E62-665553F145F0}" dt="2022-04-27T22:26:30.409" v="3244" actId="478"/>
          <ac:spMkLst>
            <pc:docMk/>
            <pc:sldMk cId="1139018646" sldId="308"/>
            <ac:spMk id="5" creationId="{CFD49D43-268C-4686-98D8-B40AC43B8946}"/>
          </ac:spMkLst>
        </pc:spChg>
        <pc:spChg chg="add del mod ord">
          <ac:chgData name="William Fang" userId="a34b02fe6c90bbcb" providerId="LiveId" clId="{4412BE10-6D62-464C-9E62-665553F145F0}" dt="2022-04-27T22:26:29.168" v="3243" actId="478"/>
          <ac:spMkLst>
            <pc:docMk/>
            <pc:sldMk cId="1139018646" sldId="308"/>
            <ac:spMk id="6" creationId="{925B49F3-2B81-4B9A-B6A5-72925C0B9FCA}"/>
          </ac:spMkLst>
        </pc:spChg>
        <pc:spChg chg="add del mod ord">
          <ac:chgData name="William Fang" userId="a34b02fe6c90bbcb" providerId="LiveId" clId="{4412BE10-6D62-464C-9E62-665553F145F0}" dt="2022-04-27T22:26:40.517" v="3249" actId="478"/>
          <ac:spMkLst>
            <pc:docMk/>
            <pc:sldMk cId="1139018646" sldId="308"/>
            <ac:spMk id="7" creationId="{66311D88-CCA7-4396-9475-D765BDA1BF11}"/>
          </ac:spMkLst>
        </pc:spChg>
        <pc:spChg chg="add mod">
          <ac:chgData name="William Fang" userId="a34b02fe6c90bbcb" providerId="LiveId" clId="{4412BE10-6D62-464C-9E62-665553F145F0}" dt="2022-04-27T22:27:15.121" v="3259" actId="1076"/>
          <ac:spMkLst>
            <pc:docMk/>
            <pc:sldMk cId="1139018646" sldId="308"/>
            <ac:spMk id="11" creationId="{7482C5AE-43AC-4086-8E04-1F88937F5701}"/>
          </ac:spMkLst>
        </pc:spChg>
        <pc:picChg chg="add mod">
          <ac:chgData name="William Fang" userId="a34b02fe6c90bbcb" providerId="LiveId" clId="{4412BE10-6D62-464C-9E62-665553F145F0}" dt="2022-04-27T22:27:02.303" v="3256" actId="1076"/>
          <ac:picMkLst>
            <pc:docMk/>
            <pc:sldMk cId="1139018646" sldId="308"/>
            <ac:picMk id="9" creationId="{1900D67B-6B87-4EFE-BA9B-F58DFA3C433C}"/>
          </ac:picMkLst>
        </pc:picChg>
        <pc:picChg chg="add mod">
          <ac:chgData name="William Fang" userId="a34b02fe6c90bbcb" providerId="LiveId" clId="{4412BE10-6D62-464C-9E62-665553F145F0}" dt="2022-04-27T22:27:00.006" v="3255" actId="1076"/>
          <ac:picMkLst>
            <pc:docMk/>
            <pc:sldMk cId="1139018646" sldId="308"/>
            <ac:picMk id="2050" creationId="{59382971-7077-48B0-8410-FFAF00669C1A}"/>
          </ac:picMkLst>
        </pc:picChg>
        <pc:picChg chg="add del mod">
          <ac:chgData name="William Fang" userId="a34b02fe6c90bbcb" providerId="LiveId" clId="{4412BE10-6D62-464C-9E62-665553F145F0}" dt="2022-04-23T21:46:33.102" v="621" actId="21"/>
          <ac:picMkLst>
            <pc:docMk/>
            <pc:sldMk cId="1139018646" sldId="308"/>
            <ac:picMk id="2052" creationId="{59ECEEF8-9961-4B34-A772-047F88346EB8}"/>
          </ac:picMkLst>
        </pc:picChg>
        <pc:picChg chg="add mod">
          <ac:chgData name="William Fang" userId="a34b02fe6c90bbcb" providerId="LiveId" clId="{4412BE10-6D62-464C-9E62-665553F145F0}" dt="2022-04-27T22:26:56.645" v="3254" actId="1076"/>
          <ac:picMkLst>
            <pc:docMk/>
            <pc:sldMk cId="1139018646" sldId="308"/>
            <ac:picMk id="2054" creationId="{D3D50C23-5BB7-470C-8B57-561D75B1F7D5}"/>
          </ac:picMkLst>
        </pc:picChg>
      </pc:sldChg>
      <pc:sldChg chg="addSp delSp modSp add del mod modClrScheme chgLayout">
        <pc:chgData name="William Fang" userId="a34b02fe6c90bbcb" providerId="LiveId" clId="{4412BE10-6D62-464C-9E62-665553F145F0}" dt="2022-04-27T22:27:27.077" v="3266" actId="47"/>
        <pc:sldMkLst>
          <pc:docMk/>
          <pc:sldMk cId="724135145" sldId="309"/>
        </pc:sldMkLst>
        <pc:spChg chg="add del mod">
          <ac:chgData name="William Fang" userId="a34b02fe6c90bbcb" providerId="LiveId" clId="{4412BE10-6D62-464C-9E62-665553F145F0}" dt="2022-04-27T22:27:19.555" v="3262"/>
          <ac:spMkLst>
            <pc:docMk/>
            <pc:sldMk cId="724135145" sldId="309"/>
            <ac:spMk id="2" creationId="{FB96EC9C-3DE4-4AD4-80C6-A868252D2AED}"/>
          </ac:spMkLst>
        </pc:spChg>
        <pc:spChg chg="mod ord">
          <ac:chgData name="William Fang" userId="a34b02fe6c90bbcb" providerId="LiveId" clId="{4412BE10-6D62-464C-9E62-665553F145F0}" dt="2022-04-23T21:51:24.159" v="720" actId="700"/>
          <ac:spMkLst>
            <pc:docMk/>
            <pc:sldMk cId="724135145" sldId="309"/>
            <ac:spMk id="3" creationId="{BE284629-6DCD-40AF-A524-A7251F8A56D0}"/>
          </ac:spMkLst>
        </pc:spChg>
        <pc:spChg chg="add mod">
          <ac:chgData name="William Fang" userId="a34b02fe6c90bbcb" providerId="LiveId" clId="{4412BE10-6D62-464C-9E62-665553F145F0}" dt="2022-04-24T05:40:49.970" v="2790" actId="1076"/>
          <ac:spMkLst>
            <pc:docMk/>
            <pc:sldMk cId="724135145" sldId="309"/>
            <ac:spMk id="6" creationId="{E8BAE24E-B043-4927-823D-592CD470C91B}"/>
          </ac:spMkLst>
        </pc:spChg>
        <pc:picChg chg="add mod">
          <ac:chgData name="William Fang" userId="a34b02fe6c90bbcb" providerId="LiveId" clId="{4412BE10-6D62-464C-9E62-665553F145F0}" dt="2022-04-23T21:47:54.422" v="635" actId="1076"/>
          <ac:picMkLst>
            <pc:docMk/>
            <pc:sldMk cId="724135145" sldId="309"/>
            <ac:picMk id="5" creationId="{071771F0-A544-4E99-A984-14EBCE61DECF}"/>
          </ac:picMkLst>
        </pc:picChg>
        <pc:picChg chg="add del">
          <ac:chgData name="William Fang" userId="a34b02fe6c90bbcb" providerId="LiveId" clId="{4412BE10-6D62-464C-9E62-665553F145F0}" dt="2022-04-23T21:46:34.005" v="628" actId="478"/>
          <ac:picMkLst>
            <pc:docMk/>
            <pc:sldMk cId="724135145" sldId="309"/>
            <ac:picMk id="2050" creationId="{59382971-7077-48B0-8410-FFAF00669C1A}"/>
          </ac:picMkLst>
        </pc:picChg>
        <pc:picChg chg="add del">
          <ac:chgData name="William Fang" userId="a34b02fe6c90bbcb" providerId="LiveId" clId="{4412BE10-6D62-464C-9E62-665553F145F0}" dt="2022-04-23T21:46:34.140" v="629" actId="478"/>
          <ac:picMkLst>
            <pc:docMk/>
            <pc:sldMk cId="724135145" sldId="309"/>
            <ac:picMk id="2054" creationId="{D3D50C23-5BB7-470C-8B57-561D75B1F7D5}"/>
          </ac:picMkLst>
        </pc:picChg>
      </pc:sldChg>
      <pc:sldChg chg="addSp delSp modSp new mod modClrScheme chgLayout modNotesTx">
        <pc:chgData name="William Fang" userId="a34b02fe6c90bbcb" providerId="LiveId" clId="{4412BE10-6D62-464C-9E62-665553F145F0}" dt="2022-04-28T02:28:59.563" v="3301" actId="2711"/>
        <pc:sldMkLst>
          <pc:docMk/>
          <pc:sldMk cId="4179779092" sldId="310"/>
        </pc:sldMkLst>
        <pc:spChg chg="del mod ord">
          <ac:chgData name="William Fang" userId="a34b02fe6c90bbcb" providerId="LiveId" clId="{4412BE10-6D62-464C-9E62-665553F145F0}" dt="2022-04-23T21:51:18.162" v="719" actId="700"/>
          <ac:spMkLst>
            <pc:docMk/>
            <pc:sldMk cId="4179779092" sldId="310"/>
            <ac:spMk id="2" creationId="{5991EC29-E703-4A37-B3C7-8EDA233AF262}"/>
          </ac:spMkLst>
        </pc:spChg>
        <pc:spChg chg="mod ord">
          <ac:chgData name="William Fang" userId="a34b02fe6c90bbcb" providerId="LiveId" clId="{4412BE10-6D62-464C-9E62-665553F145F0}" dt="2022-04-27T21:55:48.503" v="2835" actId="20577"/>
          <ac:spMkLst>
            <pc:docMk/>
            <pc:sldMk cId="4179779092" sldId="310"/>
            <ac:spMk id="3" creationId="{FD1C3B72-9496-4A10-97BD-02C31610AADA}"/>
          </ac:spMkLst>
        </pc:spChg>
        <pc:spChg chg="add del mod ord">
          <ac:chgData name="William Fang" userId="a34b02fe6c90bbcb" providerId="LiveId" clId="{4412BE10-6D62-464C-9E62-665553F145F0}" dt="2022-04-23T21:51:39.300" v="722" actId="700"/>
          <ac:spMkLst>
            <pc:docMk/>
            <pc:sldMk cId="4179779092" sldId="310"/>
            <ac:spMk id="4" creationId="{C4E9B88A-121E-42BA-B9D7-92EA80402528}"/>
          </ac:spMkLst>
        </pc:spChg>
        <pc:spChg chg="add mod">
          <ac:chgData name="William Fang" userId="a34b02fe6c90bbcb" providerId="LiveId" clId="{4412BE10-6D62-464C-9E62-665553F145F0}" dt="2022-04-28T02:28:59.563" v="3301" actId="2711"/>
          <ac:spMkLst>
            <pc:docMk/>
            <pc:sldMk cId="4179779092" sldId="310"/>
            <ac:spMk id="5" creationId="{284B21AA-F643-4EA2-A81B-6A994E97B735}"/>
          </ac:spMkLst>
        </pc:spChg>
      </pc:sldChg>
      <pc:sldChg chg="delSp modSp add mod">
        <pc:chgData name="William Fang" userId="a34b02fe6c90bbcb" providerId="LiveId" clId="{4412BE10-6D62-464C-9E62-665553F145F0}" dt="2022-04-23T21:59:24.985" v="1058" actId="478"/>
        <pc:sldMkLst>
          <pc:docMk/>
          <pc:sldMk cId="309352021" sldId="311"/>
        </pc:sldMkLst>
        <pc:spChg chg="mod">
          <ac:chgData name="William Fang" userId="a34b02fe6c90bbcb" providerId="LiveId" clId="{4412BE10-6D62-464C-9E62-665553F145F0}" dt="2022-04-23T21:59:08.427" v="1034" actId="1076"/>
          <ac:spMkLst>
            <pc:docMk/>
            <pc:sldMk cId="309352021" sldId="311"/>
            <ac:spMk id="13639" creationId="{00000000-0000-0000-0000-000000000000}"/>
          </ac:spMkLst>
        </pc:spChg>
        <pc:spChg chg="mod">
          <ac:chgData name="William Fang" userId="a34b02fe6c90bbcb" providerId="LiveId" clId="{4412BE10-6D62-464C-9E62-665553F145F0}" dt="2022-04-23T21:59:23.462" v="1057" actId="14100"/>
          <ac:spMkLst>
            <pc:docMk/>
            <pc:sldMk cId="309352021" sldId="311"/>
            <ac:spMk id="13640" creationId="{00000000-0000-0000-0000-000000000000}"/>
          </ac:spMkLst>
        </pc:spChg>
        <pc:spChg chg="mod">
          <ac:chgData name="William Fang" userId="a34b02fe6c90bbcb" providerId="LiveId" clId="{4412BE10-6D62-464C-9E62-665553F145F0}" dt="2022-04-23T21:58:59.298" v="1033" actId="20577"/>
          <ac:spMkLst>
            <pc:docMk/>
            <pc:sldMk cId="309352021" sldId="311"/>
            <ac:spMk id="13641" creationId="{00000000-0000-0000-0000-000000000000}"/>
          </ac:spMkLst>
        </pc:spChg>
        <pc:spChg chg="del mod">
          <ac:chgData name="William Fang" userId="a34b02fe6c90bbcb" providerId="LiveId" clId="{4412BE10-6D62-464C-9E62-665553F145F0}" dt="2022-04-23T21:59:24.985" v="1058" actId="478"/>
          <ac:spMkLst>
            <pc:docMk/>
            <pc:sldMk cId="309352021" sldId="311"/>
            <ac:spMk id="13642" creationId="{00000000-0000-0000-0000-000000000000}"/>
          </ac:spMkLst>
        </pc:spChg>
        <pc:grpChg chg="del">
          <ac:chgData name="William Fang" userId="a34b02fe6c90bbcb" providerId="LiveId" clId="{4412BE10-6D62-464C-9E62-665553F145F0}" dt="2022-04-23T21:59:11.549" v="1035" actId="478"/>
          <ac:grpSpMkLst>
            <pc:docMk/>
            <pc:sldMk cId="309352021" sldId="311"/>
            <ac:grpSpMk id="13643" creationId="{00000000-0000-0000-0000-000000000000}"/>
          </ac:grpSpMkLst>
        </pc:grpChg>
        <pc:picChg chg="del">
          <ac:chgData name="William Fang" userId="a34b02fe6c90bbcb" providerId="LiveId" clId="{4412BE10-6D62-464C-9E62-665553F145F0}" dt="2022-04-23T21:59:12.133" v="1036" actId="478"/>
          <ac:picMkLst>
            <pc:docMk/>
            <pc:sldMk cId="309352021" sldId="311"/>
            <ac:picMk id="1026" creationId="{53A88BA6-760D-4AB4-B068-AE996A9401E8}"/>
          </ac:picMkLst>
        </pc:picChg>
      </pc:sldChg>
      <pc:sldChg chg="add del">
        <pc:chgData name="William Fang" userId="a34b02fe6c90bbcb" providerId="LiveId" clId="{4412BE10-6D62-464C-9E62-665553F145F0}" dt="2022-04-23T21:58:21.647" v="1020" actId="47"/>
        <pc:sldMkLst>
          <pc:docMk/>
          <pc:sldMk cId="3226479656" sldId="311"/>
        </pc:sldMkLst>
      </pc:sldChg>
      <pc:sldChg chg="addSp delSp modSp new mod modClrScheme chgLayout modNotesTx">
        <pc:chgData name="William Fang" userId="a34b02fe6c90bbcb" providerId="LiveId" clId="{4412BE10-6D62-464C-9E62-665553F145F0}" dt="2022-04-27T22:41:26.160" v="3271" actId="1076"/>
        <pc:sldMkLst>
          <pc:docMk/>
          <pc:sldMk cId="534501855" sldId="312"/>
        </pc:sldMkLst>
        <pc:spChg chg="mod ord">
          <ac:chgData name="William Fang" userId="a34b02fe6c90bbcb" providerId="LiveId" clId="{4412BE10-6D62-464C-9E62-665553F145F0}" dt="2022-04-23T22:15:30.188" v="1509" actId="1076"/>
          <ac:spMkLst>
            <pc:docMk/>
            <pc:sldMk cId="534501855" sldId="312"/>
            <ac:spMk id="2" creationId="{9C38339A-2897-42C8-A4AB-B9EDE599CF7E}"/>
          </ac:spMkLst>
        </pc:spChg>
        <pc:spChg chg="del">
          <ac:chgData name="William Fang" userId="a34b02fe6c90bbcb" providerId="LiveId" clId="{4412BE10-6D62-464C-9E62-665553F145F0}" dt="2022-04-23T22:15:17.013" v="1506" actId="478"/>
          <ac:spMkLst>
            <pc:docMk/>
            <pc:sldMk cId="534501855" sldId="312"/>
            <ac:spMk id="3" creationId="{31EF3A11-DD5A-4748-B9F6-9F9CFECF2BC1}"/>
          </ac:spMkLst>
        </pc:spChg>
        <pc:spChg chg="del">
          <ac:chgData name="William Fang" userId="a34b02fe6c90bbcb" providerId="LiveId" clId="{4412BE10-6D62-464C-9E62-665553F145F0}" dt="2022-04-23T22:15:17.013" v="1506" actId="478"/>
          <ac:spMkLst>
            <pc:docMk/>
            <pc:sldMk cId="534501855" sldId="312"/>
            <ac:spMk id="4" creationId="{574C0C79-8C5C-4BE9-80C5-43AEC435F49E}"/>
          </ac:spMkLst>
        </pc:spChg>
        <pc:spChg chg="del">
          <ac:chgData name="William Fang" userId="a34b02fe6c90bbcb" providerId="LiveId" clId="{4412BE10-6D62-464C-9E62-665553F145F0}" dt="2022-04-23T22:15:23.957" v="1508" actId="700"/>
          <ac:spMkLst>
            <pc:docMk/>
            <pc:sldMk cId="534501855" sldId="312"/>
            <ac:spMk id="5" creationId="{907771E2-44E4-45A3-9AA2-DD213C5215AE}"/>
          </ac:spMkLst>
        </pc:spChg>
        <pc:spChg chg="del">
          <ac:chgData name="William Fang" userId="a34b02fe6c90bbcb" providerId="LiveId" clId="{4412BE10-6D62-464C-9E62-665553F145F0}" dt="2022-04-23T22:15:23.957" v="1508" actId="700"/>
          <ac:spMkLst>
            <pc:docMk/>
            <pc:sldMk cId="534501855" sldId="312"/>
            <ac:spMk id="6" creationId="{E54B4A04-1F03-4212-A7A3-C6689C1AFE93}"/>
          </ac:spMkLst>
        </pc:spChg>
        <pc:spChg chg="del">
          <ac:chgData name="William Fang" userId="a34b02fe6c90bbcb" providerId="LiveId" clId="{4412BE10-6D62-464C-9E62-665553F145F0}" dt="2022-04-23T22:15:17.013" v="1506" actId="478"/>
          <ac:spMkLst>
            <pc:docMk/>
            <pc:sldMk cId="534501855" sldId="312"/>
            <ac:spMk id="7" creationId="{DAFAB580-8FB1-43CF-9E78-36E8C64B51CE}"/>
          </ac:spMkLst>
        </pc:spChg>
        <pc:spChg chg="del">
          <ac:chgData name="William Fang" userId="a34b02fe6c90bbcb" providerId="LiveId" clId="{4412BE10-6D62-464C-9E62-665553F145F0}" dt="2022-04-23T22:15:17.013" v="1506" actId="478"/>
          <ac:spMkLst>
            <pc:docMk/>
            <pc:sldMk cId="534501855" sldId="312"/>
            <ac:spMk id="8" creationId="{36BBD027-5B1E-4BF8-B75F-19289E1EA57D}"/>
          </ac:spMkLst>
        </pc:spChg>
        <pc:spChg chg="del">
          <ac:chgData name="William Fang" userId="a34b02fe6c90bbcb" providerId="LiveId" clId="{4412BE10-6D62-464C-9E62-665553F145F0}" dt="2022-04-23T22:15:23.957" v="1508" actId="700"/>
          <ac:spMkLst>
            <pc:docMk/>
            <pc:sldMk cId="534501855" sldId="312"/>
            <ac:spMk id="9" creationId="{5EE19135-24B1-4B49-83C0-130B2DA78D0F}"/>
          </ac:spMkLst>
        </pc:spChg>
        <pc:spChg chg="del">
          <ac:chgData name="William Fang" userId="a34b02fe6c90bbcb" providerId="LiveId" clId="{4412BE10-6D62-464C-9E62-665553F145F0}" dt="2022-04-23T22:15:23.957" v="1508" actId="700"/>
          <ac:spMkLst>
            <pc:docMk/>
            <pc:sldMk cId="534501855" sldId="312"/>
            <ac:spMk id="10" creationId="{DD304517-83FF-4159-AED3-FA7D811A7D8E}"/>
          </ac:spMkLst>
        </pc:spChg>
        <pc:spChg chg="add mod">
          <ac:chgData name="William Fang" userId="a34b02fe6c90bbcb" providerId="LiveId" clId="{4412BE10-6D62-464C-9E62-665553F145F0}" dt="2022-04-23T22:29:13.863" v="1603" actId="1076"/>
          <ac:spMkLst>
            <pc:docMk/>
            <pc:sldMk cId="534501855" sldId="312"/>
            <ac:spMk id="12" creationId="{D83DF27F-E1E2-48A3-80BE-75A874D89AFB}"/>
          </ac:spMkLst>
        </pc:spChg>
        <pc:spChg chg="add mod">
          <ac:chgData name="William Fang" userId="a34b02fe6c90bbcb" providerId="LiveId" clId="{4412BE10-6D62-464C-9E62-665553F145F0}" dt="2022-04-27T22:41:26.160" v="3271" actId="1076"/>
          <ac:spMkLst>
            <pc:docMk/>
            <pc:sldMk cId="534501855" sldId="312"/>
            <ac:spMk id="14" creationId="{AF0FC576-A1A7-48FF-BF58-FE238245B5D1}"/>
          </ac:spMkLst>
        </pc:spChg>
        <pc:picChg chg="add del mod">
          <ac:chgData name="William Fang" userId="a34b02fe6c90bbcb" providerId="LiveId" clId="{4412BE10-6D62-464C-9E62-665553F145F0}" dt="2022-04-23T22:29:02.780" v="1600" actId="478"/>
          <ac:picMkLst>
            <pc:docMk/>
            <pc:sldMk cId="534501855" sldId="312"/>
            <ac:picMk id="11" creationId="{110F7CD9-DF49-4D94-A033-633E1BAC4313}"/>
          </ac:picMkLst>
        </pc:picChg>
        <pc:picChg chg="add mod">
          <ac:chgData name="William Fang" userId="a34b02fe6c90bbcb" providerId="LiveId" clId="{4412BE10-6D62-464C-9E62-665553F145F0}" dt="2022-04-27T22:41:23.810" v="3270" actId="1076"/>
          <ac:picMkLst>
            <pc:docMk/>
            <pc:sldMk cId="534501855" sldId="312"/>
            <ac:picMk id="15" creationId="{B915FF63-FED3-4658-A0E8-DE372E530249}"/>
          </ac:picMkLst>
        </pc:picChg>
      </pc:sldChg>
      <pc:sldChg chg="modSp add mod">
        <pc:chgData name="William Fang" userId="a34b02fe6c90bbcb" providerId="LiveId" clId="{4412BE10-6D62-464C-9E62-665553F145F0}" dt="2022-04-24T05:07:46.071" v="1768" actId="20577"/>
        <pc:sldMkLst>
          <pc:docMk/>
          <pc:sldMk cId="3698846184" sldId="313"/>
        </pc:sldMkLst>
        <pc:spChg chg="mod">
          <ac:chgData name="William Fang" userId="a34b02fe6c90bbcb" providerId="LiveId" clId="{4412BE10-6D62-464C-9E62-665553F145F0}" dt="2022-04-23T22:24:04.975" v="1599" actId="20577"/>
          <ac:spMkLst>
            <pc:docMk/>
            <pc:sldMk cId="3698846184" sldId="313"/>
            <ac:spMk id="13640" creationId="{00000000-0000-0000-0000-000000000000}"/>
          </ac:spMkLst>
        </pc:spChg>
        <pc:spChg chg="mod">
          <ac:chgData name="William Fang" userId="a34b02fe6c90bbcb" providerId="LiveId" clId="{4412BE10-6D62-464C-9E62-665553F145F0}" dt="2022-04-24T05:07:46.071" v="1768" actId="20577"/>
          <ac:spMkLst>
            <pc:docMk/>
            <pc:sldMk cId="3698846184" sldId="313"/>
            <ac:spMk id="13641" creationId="{00000000-0000-0000-0000-000000000000}"/>
          </ac:spMkLst>
        </pc:spChg>
      </pc:sldChg>
      <pc:sldChg chg="addSp delSp modSp new mod modClrScheme chgLayout modNotesTx">
        <pc:chgData name="William Fang" userId="a34b02fe6c90bbcb" providerId="LiveId" clId="{4412BE10-6D62-464C-9E62-665553F145F0}" dt="2022-04-27T22:42:11.153" v="3272" actId="400"/>
        <pc:sldMkLst>
          <pc:docMk/>
          <pc:sldMk cId="2138273207" sldId="314"/>
        </pc:sldMkLst>
        <pc:spChg chg="del mod ord">
          <ac:chgData name="William Fang" userId="a34b02fe6c90bbcb" providerId="LiveId" clId="{4412BE10-6D62-464C-9E62-665553F145F0}" dt="2022-04-23T22:30:35.799" v="1624" actId="700"/>
          <ac:spMkLst>
            <pc:docMk/>
            <pc:sldMk cId="2138273207" sldId="314"/>
            <ac:spMk id="2" creationId="{37DFFFE5-CBA0-46EF-9348-391F460BC873}"/>
          </ac:spMkLst>
        </pc:spChg>
        <pc:spChg chg="del">
          <ac:chgData name="William Fang" userId="a34b02fe6c90bbcb" providerId="LiveId" clId="{4412BE10-6D62-464C-9E62-665553F145F0}" dt="2022-04-23T22:30:35.799" v="1624" actId="700"/>
          <ac:spMkLst>
            <pc:docMk/>
            <pc:sldMk cId="2138273207" sldId="314"/>
            <ac:spMk id="3" creationId="{825E4BAB-350A-45C1-805A-EFEC2D7C03AF}"/>
          </ac:spMkLst>
        </pc:spChg>
        <pc:spChg chg="del mod ord">
          <ac:chgData name="William Fang" userId="a34b02fe6c90bbcb" providerId="LiveId" clId="{4412BE10-6D62-464C-9E62-665553F145F0}" dt="2022-04-23T22:30:35.799" v="1624" actId="700"/>
          <ac:spMkLst>
            <pc:docMk/>
            <pc:sldMk cId="2138273207" sldId="314"/>
            <ac:spMk id="4" creationId="{95FAF7AF-9A48-4B4E-87B0-2B8108EA3493}"/>
          </ac:spMkLst>
        </pc:spChg>
        <pc:spChg chg="add mod ord">
          <ac:chgData name="William Fang" userId="a34b02fe6c90bbcb" providerId="LiveId" clId="{4412BE10-6D62-464C-9E62-665553F145F0}" dt="2022-04-24T05:02:34.986" v="1693" actId="5793"/>
          <ac:spMkLst>
            <pc:docMk/>
            <pc:sldMk cId="2138273207" sldId="314"/>
            <ac:spMk id="5" creationId="{F70FF69D-F8BA-4277-B151-50A86BE5F38A}"/>
          </ac:spMkLst>
        </pc:spChg>
        <pc:spChg chg="add mod ord">
          <ac:chgData name="William Fang" userId="a34b02fe6c90bbcb" providerId="LiveId" clId="{4412BE10-6D62-464C-9E62-665553F145F0}" dt="2022-04-27T22:42:11.153" v="3272" actId="400"/>
          <ac:spMkLst>
            <pc:docMk/>
            <pc:sldMk cId="2138273207" sldId="314"/>
            <ac:spMk id="6" creationId="{B2129333-C991-4E89-BA0E-00B611811F4D}"/>
          </ac:spMkLst>
        </pc:spChg>
        <pc:picChg chg="add mod modCrop">
          <ac:chgData name="William Fang" userId="a34b02fe6c90bbcb" providerId="LiveId" clId="{4412BE10-6D62-464C-9E62-665553F145F0}" dt="2022-04-24T05:02:59.893" v="1699" actId="1076"/>
          <ac:picMkLst>
            <pc:docMk/>
            <pc:sldMk cId="2138273207" sldId="314"/>
            <ac:picMk id="8" creationId="{223020B3-F813-4FF4-A610-C481E9A6783A}"/>
          </ac:picMkLst>
        </pc:picChg>
      </pc:sldChg>
      <pc:sldChg chg="addSp delSp modSp add mod modClrScheme chgLayout modNotesTx">
        <pc:chgData name="William Fang" userId="a34b02fe6c90bbcb" providerId="LiveId" clId="{4412BE10-6D62-464C-9E62-665553F145F0}" dt="2022-04-28T02:30:18.633" v="3327" actId="1076"/>
        <pc:sldMkLst>
          <pc:docMk/>
          <pc:sldMk cId="1833442565" sldId="315"/>
        </pc:sldMkLst>
        <pc:spChg chg="mod ord">
          <ac:chgData name="William Fang" userId="a34b02fe6c90bbcb" providerId="LiveId" clId="{4412BE10-6D62-464C-9E62-665553F145F0}" dt="2022-04-24T05:02:39.062" v="1696" actId="20577"/>
          <ac:spMkLst>
            <pc:docMk/>
            <pc:sldMk cId="1833442565" sldId="315"/>
            <ac:spMk id="5" creationId="{F70FF69D-F8BA-4277-B151-50A86BE5F38A}"/>
          </ac:spMkLst>
        </pc:spChg>
        <pc:spChg chg="mod ord">
          <ac:chgData name="William Fang" userId="a34b02fe6c90bbcb" providerId="LiveId" clId="{4412BE10-6D62-464C-9E62-665553F145F0}" dt="2022-04-28T02:30:18.633" v="3327" actId="1076"/>
          <ac:spMkLst>
            <pc:docMk/>
            <pc:sldMk cId="1833442565" sldId="315"/>
            <ac:spMk id="6" creationId="{B2129333-C991-4E89-BA0E-00B611811F4D}"/>
          </ac:spMkLst>
        </pc:spChg>
        <pc:picChg chg="add mod modCrop">
          <ac:chgData name="William Fang" userId="a34b02fe6c90bbcb" providerId="LiveId" clId="{4412BE10-6D62-464C-9E62-665553F145F0}" dt="2022-04-24T05:01:19.048" v="1683" actId="1076"/>
          <ac:picMkLst>
            <pc:docMk/>
            <pc:sldMk cId="1833442565" sldId="315"/>
            <ac:picMk id="3" creationId="{B00F22AA-FC3E-4A81-A962-5F6723C7B61B}"/>
          </ac:picMkLst>
        </pc:picChg>
        <pc:picChg chg="del mod">
          <ac:chgData name="William Fang" userId="a34b02fe6c90bbcb" providerId="LiveId" clId="{4412BE10-6D62-464C-9E62-665553F145F0}" dt="2022-04-24T05:01:07.355" v="1678" actId="478"/>
          <ac:picMkLst>
            <pc:docMk/>
            <pc:sldMk cId="1833442565" sldId="315"/>
            <ac:picMk id="8" creationId="{223020B3-F813-4FF4-A610-C481E9A6783A}"/>
          </ac:picMkLst>
        </pc:picChg>
      </pc:sldChg>
      <pc:sldChg chg="modSp add mod">
        <pc:chgData name="William Fang" userId="a34b02fe6c90bbcb" providerId="LiveId" clId="{4412BE10-6D62-464C-9E62-665553F145F0}" dt="2022-04-24T05:07:42.115" v="1764" actId="20577"/>
        <pc:sldMkLst>
          <pc:docMk/>
          <pc:sldMk cId="468704907" sldId="316"/>
        </pc:sldMkLst>
        <pc:spChg chg="mod">
          <ac:chgData name="William Fang" userId="a34b02fe6c90bbcb" providerId="LiveId" clId="{4412BE10-6D62-464C-9E62-665553F145F0}" dt="2022-04-24T05:07:42.115" v="1764" actId="20577"/>
          <ac:spMkLst>
            <pc:docMk/>
            <pc:sldMk cId="468704907" sldId="316"/>
            <ac:spMk id="13640" creationId="{00000000-0000-0000-0000-000000000000}"/>
          </ac:spMkLst>
        </pc:spChg>
        <pc:spChg chg="mod">
          <ac:chgData name="William Fang" userId="a34b02fe6c90bbcb" providerId="LiveId" clId="{4412BE10-6D62-464C-9E62-665553F145F0}" dt="2022-04-24T05:07:38.560" v="1755" actId="20577"/>
          <ac:spMkLst>
            <pc:docMk/>
            <pc:sldMk cId="468704907" sldId="316"/>
            <ac:spMk id="13641" creationId="{00000000-0000-0000-0000-000000000000}"/>
          </ac:spMkLst>
        </pc:spChg>
      </pc:sldChg>
      <pc:sldChg chg="modSp add mod">
        <pc:chgData name="William Fang" userId="a34b02fe6c90bbcb" providerId="LiveId" clId="{4412BE10-6D62-464C-9E62-665553F145F0}" dt="2022-04-24T05:08:28.470" v="1780" actId="20577"/>
        <pc:sldMkLst>
          <pc:docMk/>
          <pc:sldMk cId="4271099219" sldId="317"/>
        </pc:sldMkLst>
        <pc:spChg chg="mod">
          <ac:chgData name="William Fang" userId="a34b02fe6c90bbcb" providerId="LiveId" clId="{4412BE10-6D62-464C-9E62-665553F145F0}" dt="2022-04-24T05:08:28.470" v="1780" actId="20577"/>
          <ac:spMkLst>
            <pc:docMk/>
            <pc:sldMk cId="4271099219" sldId="317"/>
            <ac:spMk id="13640" creationId="{00000000-0000-0000-0000-000000000000}"/>
          </ac:spMkLst>
        </pc:spChg>
        <pc:spChg chg="mod">
          <ac:chgData name="William Fang" userId="a34b02fe6c90bbcb" providerId="LiveId" clId="{4412BE10-6D62-464C-9E62-665553F145F0}" dt="2022-04-24T05:08:23.750" v="1771" actId="20577"/>
          <ac:spMkLst>
            <pc:docMk/>
            <pc:sldMk cId="4271099219" sldId="317"/>
            <ac:spMk id="13641" creationId="{00000000-0000-0000-0000-000000000000}"/>
          </ac:spMkLst>
        </pc:spChg>
      </pc:sldChg>
      <pc:sldChg chg="addSp delSp modSp new mod modClrScheme chgLayout modNotesTx">
        <pc:chgData name="William Fang" userId="a34b02fe6c90bbcb" providerId="LiveId" clId="{4412BE10-6D62-464C-9E62-665553F145F0}" dt="2022-04-27T22:24:09.815" v="3202" actId="1076"/>
        <pc:sldMkLst>
          <pc:docMk/>
          <pc:sldMk cId="988373014" sldId="318"/>
        </pc:sldMkLst>
        <pc:spChg chg="del mod ord">
          <ac:chgData name="William Fang" userId="a34b02fe6c90bbcb" providerId="LiveId" clId="{4412BE10-6D62-464C-9E62-665553F145F0}" dt="2022-04-24T05:09:05.350" v="1788" actId="700"/>
          <ac:spMkLst>
            <pc:docMk/>
            <pc:sldMk cId="988373014" sldId="318"/>
            <ac:spMk id="2" creationId="{01B63B53-D9BF-4C08-8385-2A4DBB37451D}"/>
          </ac:spMkLst>
        </pc:spChg>
        <pc:spChg chg="del">
          <ac:chgData name="William Fang" userId="a34b02fe6c90bbcb" providerId="LiveId" clId="{4412BE10-6D62-464C-9E62-665553F145F0}" dt="2022-04-24T05:09:05.350" v="1788" actId="700"/>
          <ac:spMkLst>
            <pc:docMk/>
            <pc:sldMk cId="988373014" sldId="318"/>
            <ac:spMk id="3" creationId="{335C01EE-5114-4C13-8075-59B830DD2068}"/>
          </ac:spMkLst>
        </pc:spChg>
        <pc:spChg chg="del mod ord">
          <ac:chgData name="William Fang" userId="a34b02fe6c90bbcb" providerId="LiveId" clId="{4412BE10-6D62-464C-9E62-665553F145F0}" dt="2022-04-24T05:09:05.350" v="1788" actId="700"/>
          <ac:spMkLst>
            <pc:docMk/>
            <pc:sldMk cId="988373014" sldId="318"/>
            <ac:spMk id="4" creationId="{5C8D3E94-3634-4A88-AD33-32CC53CAC187}"/>
          </ac:spMkLst>
        </pc:spChg>
        <pc:spChg chg="add del mod ord">
          <ac:chgData name="William Fang" userId="a34b02fe6c90bbcb" providerId="LiveId" clId="{4412BE10-6D62-464C-9E62-665553F145F0}" dt="2022-04-24T05:09:17.586" v="1791" actId="478"/>
          <ac:spMkLst>
            <pc:docMk/>
            <pc:sldMk cId="988373014" sldId="318"/>
            <ac:spMk id="5" creationId="{20A0FEF5-146E-428A-86E8-C66660F22A0A}"/>
          </ac:spMkLst>
        </pc:spChg>
        <pc:spChg chg="add mod">
          <ac:chgData name="William Fang" userId="a34b02fe6c90bbcb" providerId="LiveId" clId="{4412BE10-6D62-464C-9E62-665553F145F0}" dt="2022-04-27T22:24:09.815" v="3202" actId="1076"/>
          <ac:spMkLst>
            <pc:docMk/>
            <pc:sldMk cId="988373014" sldId="318"/>
            <ac:spMk id="5" creationId="{DF9D56E9-AD7B-4B52-B490-544CA1A475F4}"/>
          </ac:spMkLst>
        </pc:spChg>
        <pc:spChg chg="add del mod ord">
          <ac:chgData name="William Fang" userId="a34b02fe6c90bbcb" providerId="LiveId" clId="{4412BE10-6D62-464C-9E62-665553F145F0}" dt="2022-04-24T05:09:18.455" v="1792" actId="478"/>
          <ac:spMkLst>
            <pc:docMk/>
            <pc:sldMk cId="988373014" sldId="318"/>
            <ac:spMk id="6" creationId="{23E6610E-D19F-428E-AC10-6ED98AC55A86}"/>
          </ac:spMkLst>
        </pc:spChg>
        <pc:spChg chg="add del mod">
          <ac:chgData name="William Fang" userId="a34b02fe6c90bbcb" providerId="LiveId" clId="{4412BE10-6D62-464C-9E62-665553F145F0}" dt="2022-04-24T05:12:19.386" v="1845" actId="478"/>
          <ac:spMkLst>
            <pc:docMk/>
            <pc:sldMk cId="988373014" sldId="318"/>
            <ac:spMk id="11" creationId="{0E530C60-F12A-4DC2-829F-960A72BC0FAB}"/>
          </ac:spMkLst>
        </pc:spChg>
        <pc:spChg chg="add mod ord">
          <ac:chgData name="William Fang" userId="a34b02fe6c90bbcb" providerId="LiveId" clId="{4412BE10-6D62-464C-9E62-665553F145F0}" dt="2022-04-27T22:24:04.301" v="3201" actId="700"/>
          <ac:spMkLst>
            <pc:docMk/>
            <pc:sldMk cId="988373014" sldId="318"/>
            <ac:spMk id="13" creationId="{F65DB437-AD8B-46C1-B819-268905BFE638}"/>
          </ac:spMkLst>
        </pc:spChg>
        <pc:picChg chg="add mod">
          <ac:chgData name="William Fang" userId="a34b02fe6c90bbcb" providerId="LiveId" clId="{4412BE10-6D62-464C-9E62-665553F145F0}" dt="2022-04-27T22:23:29.582" v="3174" actId="1076"/>
          <ac:picMkLst>
            <pc:docMk/>
            <pc:sldMk cId="988373014" sldId="318"/>
            <ac:picMk id="7" creationId="{9AB3B726-83CF-4EDF-8688-575C1AEF4F73}"/>
          </ac:picMkLst>
        </pc:picChg>
        <pc:picChg chg="add del mod">
          <ac:chgData name="William Fang" userId="a34b02fe6c90bbcb" providerId="LiveId" clId="{4412BE10-6D62-464C-9E62-665553F145F0}" dt="2022-04-24T05:12:14.088" v="1843" actId="21"/>
          <ac:picMkLst>
            <pc:docMk/>
            <pc:sldMk cId="988373014" sldId="318"/>
            <ac:picMk id="9" creationId="{3BF9746B-8D13-446A-87C2-19F736AEFBB7}"/>
          </ac:picMkLst>
        </pc:picChg>
        <pc:picChg chg="add mod">
          <ac:chgData name="William Fang" userId="a34b02fe6c90bbcb" providerId="LiveId" clId="{4412BE10-6D62-464C-9E62-665553F145F0}" dt="2022-04-24T05:09:57.518" v="1804" actId="571"/>
          <ac:picMkLst>
            <pc:docMk/>
            <pc:sldMk cId="988373014" sldId="318"/>
            <ac:picMk id="12" creationId="{FB2ACEE5-64ED-4B68-930B-A1C1C8AA8EB7}"/>
          </ac:picMkLst>
        </pc:picChg>
      </pc:sldChg>
      <pc:sldChg chg="addSp delSp modSp new mod modClrScheme chgLayout modNotesTx">
        <pc:chgData name="William Fang" userId="a34b02fe6c90bbcb" providerId="LiveId" clId="{4412BE10-6D62-464C-9E62-665553F145F0}" dt="2022-04-27T22:24:42.268" v="3229" actId="1076"/>
        <pc:sldMkLst>
          <pc:docMk/>
          <pc:sldMk cId="2158375443" sldId="319"/>
        </pc:sldMkLst>
        <pc:spChg chg="del">
          <ac:chgData name="William Fang" userId="a34b02fe6c90bbcb" providerId="LiveId" clId="{4412BE10-6D62-464C-9E62-665553F145F0}" dt="2022-04-24T05:16:29.933" v="1946" actId="700"/>
          <ac:spMkLst>
            <pc:docMk/>
            <pc:sldMk cId="2158375443" sldId="319"/>
            <ac:spMk id="2" creationId="{BD633694-43C2-4853-9E56-27960985F3F5}"/>
          </ac:spMkLst>
        </pc:spChg>
        <pc:spChg chg="add mod">
          <ac:chgData name="William Fang" userId="a34b02fe6c90bbcb" providerId="LiveId" clId="{4412BE10-6D62-464C-9E62-665553F145F0}" dt="2022-04-24T05:22:34.066" v="2079" actId="1076"/>
          <ac:spMkLst>
            <pc:docMk/>
            <pc:sldMk cId="2158375443" sldId="319"/>
            <ac:spMk id="3" creationId="{C0F6AA6F-59A7-4C87-90C8-AC8AE2110177}"/>
          </ac:spMkLst>
        </pc:spChg>
        <pc:spChg chg="add mod">
          <ac:chgData name="William Fang" userId="a34b02fe6c90bbcb" providerId="LiveId" clId="{4412BE10-6D62-464C-9E62-665553F145F0}" dt="2022-04-27T22:24:42.268" v="3229" actId="1076"/>
          <ac:spMkLst>
            <pc:docMk/>
            <pc:sldMk cId="2158375443" sldId="319"/>
            <ac:spMk id="6" creationId="{F7FDE024-1C27-42E4-B26D-15F26CDDB488}"/>
          </ac:spMkLst>
        </pc:spChg>
        <pc:picChg chg="add mod">
          <ac:chgData name="William Fang" userId="a34b02fe6c90bbcb" providerId="LiveId" clId="{4412BE10-6D62-464C-9E62-665553F145F0}" dt="2022-04-24T05:22:35.844" v="2080" actId="1076"/>
          <ac:picMkLst>
            <pc:docMk/>
            <pc:sldMk cId="2158375443" sldId="319"/>
            <ac:picMk id="5" creationId="{E14F1BF9-8B98-4F1D-AC0E-5732BDDDDD53}"/>
          </ac:picMkLst>
        </pc:picChg>
      </pc:sldChg>
      <pc:sldChg chg="modSp add mod">
        <pc:chgData name="William Fang" userId="a34b02fe6c90bbcb" providerId="LiveId" clId="{4412BE10-6D62-464C-9E62-665553F145F0}" dt="2022-04-24T05:31:18.900" v="2512" actId="20577"/>
        <pc:sldMkLst>
          <pc:docMk/>
          <pc:sldMk cId="4236769777" sldId="320"/>
        </pc:sldMkLst>
        <pc:spChg chg="mod">
          <ac:chgData name="William Fang" userId="a34b02fe6c90bbcb" providerId="LiveId" clId="{4412BE10-6D62-464C-9E62-665553F145F0}" dt="2022-04-24T05:31:18.900" v="2512" actId="20577"/>
          <ac:spMkLst>
            <pc:docMk/>
            <pc:sldMk cId="4236769777" sldId="320"/>
            <ac:spMk id="13640" creationId="{00000000-0000-0000-0000-000000000000}"/>
          </ac:spMkLst>
        </pc:spChg>
        <pc:spChg chg="mod">
          <ac:chgData name="William Fang" userId="a34b02fe6c90bbcb" providerId="LiveId" clId="{4412BE10-6D62-464C-9E62-665553F145F0}" dt="2022-04-24T05:31:15.605" v="2498" actId="20577"/>
          <ac:spMkLst>
            <pc:docMk/>
            <pc:sldMk cId="4236769777" sldId="320"/>
            <ac:spMk id="13641" creationId="{00000000-0000-0000-0000-000000000000}"/>
          </ac:spMkLst>
        </pc:spChg>
      </pc:sldChg>
      <pc:sldChg chg="new del">
        <pc:chgData name="William Fang" userId="a34b02fe6c90bbcb" providerId="LiveId" clId="{4412BE10-6D62-464C-9E62-665553F145F0}" dt="2022-04-24T05:35:08.021" v="2617" actId="47"/>
        <pc:sldMkLst>
          <pc:docMk/>
          <pc:sldMk cId="460332799" sldId="321"/>
        </pc:sldMkLst>
      </pc:sldChg>
      <pc:sldMasterChg chg="delSldLayout">
        <pc:chgData name="William Fang" userId="a34b02fe6c90bbcb" providerId="LiveId" clId="{4412BE10-6D62-464C-9E62-665553F145F0}" dt="2022-04-24T05:35:13.971" v="2618" actId="47"/>
        <pc:sldMasterMkLst>
          <pc:docMk/>
          <pc:sldMasterMk cId="0" sldId="2147483681"/>
        </pc:sldMasterMkLst>
        <pc:sldLayoutChg chg="del">
          <pc:chgData name="William Fang" userId="a34b02fe6c90bbcb" providerId="LiveId" clId="{4412BE10-6D62-464C-9E62-665553F145F0}" dt="2022-04-24T05:35:08.021" v="2617" actId="47"/>
          <pc:sldLayoutMkLst>
            <pc:docMk/>
            <pc:sldMasterMk cId="0" sldId="2147483681"/>
            <pc:sldLayoutMk cId="0" sldId="2147483654"/>
          </pc:sldLayoutMkLst>
        </pc:sldLayoutChg>
        <pc:sldLayoutChg chg="del">
          <pc:chgData name="William Fang" userId="a34b02fe6c90bbcb" providerId="LiveId" clId="{4412BE10-6D62-464C-9E62-665553F145F0}" dt="2022-04-23T21:38:53.715" v="395" actId="47"/>
          <pc:sldLayoutMkLst>
            <pc:docMk/>
            <pc:sldMasterMk cId="0" sldId="2147483681"/>
            <pc:sldLayoutMk cId="0" sldId="2147483660"/>
          </pc:sldLayoutMkLst>
        </pc:sldLayoutChg>
        <pc:sldLayoutChg chg="del">
          <pc:chgData name="William Fang" userId="a34b02fe6c90bbcb" providerId="LiveId" clId="{4412BE10-6D62-464C-9E62-665553F145F0}" dt="2022-04-24T05:35:13.971" v="2618" actId="47"/>
          <pc:sldLayoutMkLst>
            <pc:docMk/>
            <pc:sldMasterMk cId="0" sldId="2147483681"/>
            <pc:sldLayoutMk cId="0" sldId="2147483661"/>
          </pc:sldLayoutMkLst>
        </pc:sldLayoutChg>
        <pc:sldLayoutChg chg="del">
          <pc:chgData name="William Fang" userId="a34b02fe6c90bbcb" providerId="LiveId" clId="{4412BE10-6D62-464C-9E62-665553F145F0}" dt="2022-04-24T05:10:08.180" v="1806" actId="47"/>
          <pc:sldLayoutMkLst>
            <pc:docMk/>
            <pc:sldMasterMk cId="0" sldId="2147483681"/>
            <pc:sldLayoutMk cId="0" sldId="2147483662"/>
          </pc:sldLayoutMkLst>
        </pc:sldLayoutChg>
        <pc:sldLayoutChg chg="del">
          <pc:chgData name="William Fang" userId="a34b02fe6c90bbcb" providerId="LiveId" clId="{4412BE10-6D62-464C-9E62-665553F145F0}" dt="2022-04-24T05:35:08.021" v="2617" actId="47"/>
          <pc:sldLayoutMkLst>
            <pc:docMk/>
            <pc:sldMasterMk cId="0" sldId="2147483681"/>
            <pc:sldLayoutMk cId="0" sldId="2147483663"/>
          </pc:sldLayoutMkLst>
        </pc:sldLayoutChg>
        <pc:sldLayoutChg chg="del">
          <pc:chgData name="William Fang" userId="a34b02fe6c90bbcb" providerId="LiveId" clId="{4412BE10-6D62-464C-9E62-665553F145F0}" dt="2022-04-24T05:35:13.971" v="2618" actId="47"/>
          <pc:sldLayoutMkLst>
            <pc:docMk/>
            <pc:sldMasterMk cId="0" sldId="2147483681"/>
            <pc:sldLayoutMk cId="0" sldId="2147483664"/>
          </pc:sldLayoutMkLst>
        </pc:sldLayoutChg>
        <pc:sldLayoutChg chg="del">
          <pc:chgData name="William Fang" userId="a34b02fe6c90bbcb" providerId="LiveId" clId="{4412BE10-6D62-464C-9E62-665553F145F0}" dt="2022-04-24T05:35:13.971" v="2618" actId="47"/>
          <pc:sldLayoutMkLst>
            <pc:docMk/>
            <pc:sldMasterMk cId="0" sldId="2147483681"/>
            <pc:sldLayoutMk cId="0" sldId="2147483666"/>
          </pc:sldLayoutMkLst>
        </pc:sldLayoutChg>
        <pc:sldLayoutChg chg="del">
          <pc:chgData name="William Fang" userId="a34b02fe6c90bbcb" providerId="LiveId" clId="{4412BE10-6D62-464C-9E62-665553F145F0}" dt="2022-04-24T05:23:39.595" v="2096" actId="47"/>
          <pc:sldLayoutMkLst>
            <pc:docMk/>
            <pc:sldMasterMk cId="0" sldId="2147483681"/>
            <pc:sldLayoutMk cId="0" sldId="2147483667"/>
          </pc:sldLayoutMkLst>
        </pc:sldLayoutChg>
        <pc:sldLayoutChg chg="del">
          <pc:chgData name="William Fang" userId="a34b02fe6c90bbcb" providerId="LiveId" clId="{4412BE10-6D62-464C-9E62-665553F145F0}" dt="2022-04-24T05:23:43.525" v="2098" actId="47"/>
          <pc:sldLayoutMkLst>
            <pc:docMk/>
            <pc:sldMasterMk cId="0" sldId="2147483681"/>
            <pc:sldLayoutMk cId="0" sldId="2147483669"/>
          </pc:sldLayoutMkLst>
        </pc:sldLayoutChg>
        <pc:sldLayoutChg chg="del">
          <pc:chgData name="William Fang" userId="a34b02fe6c90bbcb" providerId="LiveId" clId="{4412BE10-6D62-464C-9E62-665553F145F0}" dt="2022-04-24T05:35:08.021" v="2617" actId="47"/>
          <pc:sldLayoutMkLst>
            <pc:docMk/>
            <pc:sldMasterMk cId="0" sldId="2147483681"/>
            <pc:sldLayoutMk cId="0" sldId="2147483670"/>
          </pc:sldLayoutMkLst>
        </pc:sldLayoutChg>
        <pc:sldLayoutChg chg="del">
          <pc:chgData name="William Fang" userId="a34b02fe6c90bbcb" providerId="LiveId" clId="{4412BE10-6D62-464C-9E62-665553F145F0}" dt="2022-04-24T05:35:08.021" v="2617" actId="47"/>
          <pc:sldLayoutMkLst>
            <pc:docMk/>
            <pc:sldMasterMk cId="0" sldId="2147483681"/>
            <pc:sldLayoutMk cId="0" sldId="2147483671"/>
          </pc:sldLayoutMkLst>
        </pc:sldLayoutChg>
        <pc:sldLayoutChg chg="del">
          <pc:chgData name="William Fang" userId="a34b02fe6c90bbcb" providerId="LiveId" clId="{4412BE10-6D62-464C-9E62-665553F145F0}" dt="2022-04-24T05:35:08.021" v="2617" actId="47"/>
          <pc:sldLayoutMkLst>
            <pc:docMk/>
            <pc:sldMasterMk cId="0" sldId="2147483681"/>
            <pc:sldLayoutMk cId="0" sldId="2147483672"/>
          </pc:sldLayoutMkLst>
        </pc:sldLayoutChg>
        <pc:sldLayoutChg chg="del">
          <pc:chgData name="William Fang" userId="a34b02fe6c90bbcb" providerId="LiveId" clId="{4412BE10-6D62-464C-9E62-665553F145F0}" dt="2022-04-24T05:35:13.971" v="2618" actId="47"/>
          <pc:sldLayoutMkLst>
            <pc:docMk/>
            <pc:sldMasterMk cId="0" sldId="2147483681"/>
            <pc:sldLayoutMk cId="0" sldId="2147483673"/>
          </pc:sldLayoutMkLst>
        </pc:sldLayoutChg>
        <pc:sldLayoutChg chg="del">
          <pc:chgData name="William Fang" userId="a34b02fe6c90bbcb" providerId="LiveId" clId="{4412BE10-6D62-464C-9E62-665553F145F0}" dt="2022-04-24T05:35:13.971" v="2618" actId="47"/>
          <pc:sldLayoutMkLst>
            <pc:docMk/>
            <pc:sldMasterMk cId="0" sldId="2147483681"/>
            <pc:sldLayoutMk cId="0" sldId="2147483674"/>
          </pc:sldLayoutMkLst>
        </pc:sldLayoutChg>
      </pc:sldMasterChg>
      <pc:sldMasterChg chg="del delSldLayout">
        <pc:chgData name="William Fang" userId="a34b02fe6c90bbcb" providerId="LiveId" clId="{4412BE10-6D62-464C-9E62-665553F145F0}" dt="2022-04-24T05:35:13.971" v="2618" actId="47"/>
        <pc:sldMasterMkLst>
          <pc:docMk/>
          <pc:sldMasterMk cId="0" sldId="2147483682"/>
        </pc:sldMasterMkLst>
        <pc:sldLayoutChg chg="del">
          <pc:chgData name="William Fang" userId="a34b02fe6c90bbcb" providerId="LiveId" clId="{4412BE10-6D62-464C-9E62-665553F145F0}" dt="2022-04-24T05:35:13.971" v="2618" actId="47"/>
          <pc:sldLayoutMkLst>
            <pc:docMk/>
            <pc:sldMasterMk cId="0" sldId="2147483682"/>
            <pc:sldLayoutMk cId="0" sldId="2147483678"/>
          </pc:sldLayoutMkLst>
        </pc:sldLayoutChg>
        <pc:sldLayoutChg chg="del">
          <pc:chgData name="William Fang" userId="a34b02fe6c90bbcb" providerId="LiveId" clId="{4412BE10-6D62-464C-9E62-665553F145F0}" dt="2022-04-24T05:35:13.971" v="2618" actId="47"/>
          <pc:sldLayoutMkLst>
            <pc:docMk/>
            <pc:sldMasterMk cId="0" sldId="2147483682"/>
            <pc:sldLayoutMk cId="0" sldId="2147483679"/>
          </pc:sldLayoutMkLst>
        </pc:sldLayoutChg>
      </pc:sldMasterChg>
      <pc:sldMasterChg chg="del delSldLayout">
        <pc:chgData name="William Fang" userId="a34b02fe6c90bbcb" providerId="LiveId" clId="{4412BE10-6D62-464C-9E62-665553F145F0}" dt="2022-04-24T05:35:13.971" v="2618" actId="47"/>
        <pc:sldMasterMkLst>
          <pc:docMk/>
          <pc:sldMasterMk cId="0" sldId="2147483683"/>
        </pc:sldMasterMkLst>
        <pc:sldLayoutChg chg="del">
          <pc:chgData name="William Fang" userId="a34b02fe6c90bbcb" providerId="LiveId" clId="{4412BE10-6D62-464C-9E62-665553F145F0}" dt="2022-04-24T05:35:13.971" v="2618" actId="47"/>
          <pc:sldLayoutMkLst>
            <pc:docMk/>
            <pc:sldMasterMk cId="0" sldId="2147483683"/>
            <pc:sldLayoutMk cId="0" sldId="2147483680"/>
          </pc:sldLayoutMkLst>
        </pc:sldLayoutChg>
      </pc:sldMasterChg>
    </pc:docChg>
  </pc:docChgLst>
  <pc:docChgLst>
    <pc:chgData name="William Fang" userId="a34b02fe6c90bbcb" providerId="Windows Live" clId="Web-{0B5EC5B1-F20A-453A-B59C-0B512469EE81}"/>
    <pc:docChg chg="modSld">
      <pc:chgData name="William Fang" userId="a34b02fe6c90bbcb" providerId="Windows Live" clId="Web-{0B5EC5B1-F20A-453A-B59C-0B512469EE81}" dt="2022-04-29T05:52:33.540" v="15"/>
      <pc:docMkLst>
        <pc:docMk/>
      </pc:docMkLst>
      <pc:sldChg chg="modNotes">
        <pc:chgData name="William Fang" userId="a34b02fe6c90bbcb" providerId="Windows Live" clId="Web-{0B5EC5B1-F20A-453A-B59C-0B512469EE81}" dt="2022-04-29T05:51:50.584" v="3"/>
        <pc:sldMkLst>
          <pc:docMk/>
          <pc:sldMk cId="2138273207" sldId="314"/>
        </pc:sldMkLst>
      </pc:sldChg>
      <pc:sldChg chg="modNotes">
        <pc:chgData name="William Fang" userId="a34b02fe6c90bbcb" providerId="Windows Live" clId="Web-{0B5EC5B1-F20A-453A-B59C-0B512469EE81}" dt="2022-04-29T05:52:33.540" v="15"/>
        <pc:sldMkLst>
          <pc:docMk/>
          <pc:sldMk cId="1833442565"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2"/>
        <p:cNvGrpSpPr/>
        <p:nvPr/>
      </p:nvGrpSpPr>
      <p:grpSpPr>
        <a:xfrm>
          <a:off x="0" y="0"/>
          <a:ext cx="0" cy="0"/>
          <a:chOff x="0" y="0"/>
          <a:chExt cx="0" cy="0"/>
        </a:xfrm>
      </p:grpSpPr>
      <p:sp>
        <p:nvSpPr>
          <p:cNvPr id="13433" name="Google Shape;1343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4" name="Google Shape;1343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9"/>
        <p:cNvGrpSpPr/>
        <p:nvPr/>
      </p:nvGrpSpPr>
      <p:grpSpPr>
        <a:xfrm>
          <a:off x="0" y="0"/>
          <a:ext cx="0" cy="0"/>
          <a:chOff x="0" y="0"/>
          <a:chExt cx="0" cy="0"/>
        </a:xfrm>
      </p:grpSpPr>
      <p:sp>
        <p:nvSpPr>
          <p:cNvPr id="14040" name="Google Shape;14040;gf92abc9de5_0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1" name="Google Shape;14041;gf92abc9de5_0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43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R Demonstrates absent tibia with dislocation and severe flexion contracture of the knee, and subluxation or dislocation of the ankle</a:t>
            </a:r>
          </a:p>
          <a:p>
            <a:r>
              <a:rPr lang="en-US" sz="1800" dirty="0">
                <a:effectLst/>
                <a:latin typeface="Times New Roman" panose="02020603050405020304" pitchFamily="18" charset="0"/>
                <a:ea typeface="Times New Roman" panose="02020603050405020304" pitchFamily="18" charset="0"/>
              </a:rPr>
              <a:t>L Demonstrating absent tibia with dislocation or subluxation of knee and dislocation of ankle.</a:t>
            </a:r>
          </a:p>
          <a:p>
            <a:r>
              <a:rPr lang="en-US" sz="1800" dirty="0">
                <a:effectLst/>
                <a:latin typeface="Times New Roman" panose="02020603050405020304" pitchFamily="18" charset="0"/>
                <a:ea typeface="Times New Roman" panose="02020603050405020304" pitchFamily="18" charset="0"/>
              </a:rPr>
              <a:t>absence of the tibia and multiple bones of the foot on the left side. Subluxation or dislocation of the left knee and dislocation of the left ankle was also noted</a:t>
            </a:r>
            <a:endParaRPr lang="en-US" dirty="0"/>
          </a:p>
        </p:txBody>
      </p:sp>
    </p:spTree>
    <p:extLst>
      <p:ext uri="{BB962C8B-B14F-4D97-AF65-F5344CB8AC3E}">
        <p14:creationId xmlns:p14="http://schemas.microsoft.com/office/powerpoint/2010/main" val="244935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0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effectLst/>
                <a:latin typeface="Work Sans" pitchFamily="2" charset="0"/>
                <a:ea typeface="Times New Roman" panose="02020603050405020304" pitchFamily="18" charset="0"/>
              </a:rPr>
              <a:t>The articular cartilage of the distal femur was also sharply excised. </a:t>
            </a:r>
          </a:p>
          <a:p>
            <a:r>
              <a:rPr lang="en-US" sz="1100" dirty="0">
                <a:effectLst/>
                <a:latin typeface="Work Sans" pitchFamily="2" charset="0"/>
                <a:ea typeface="Times New Roman" panose="02020603050405020304" pitchFamily="18" charset="0"/>
              </a:rPr>
              <a:t>inserted through the plantar calcaneal skin, through the calcaneus, and into the medullary canal of the femur</a:t>
            </a:r>
            <a:endParaRPr lang="en-US" sz="1100" dirty="0">
              <a:effectLst/>
              <a:ea typeface="Times New Roman" panose="02020603050405020304" pitchFamily="18" charset="0"/>
            </a:endParaRPr>
          </a:p>
          <a:p>
            <a:endParaRPr lang="en-US" dirty="0">
              <a:latin typeface="Work Sans"/>
            </a:endParaRPr>
          </a:p>
        </p:txBody>
      </p:sp>
    </p:spTree>
    <p:extLst>
      <p:ext uri="{BB962C8B-B14F-4D97-AF65-F5344CB8AC3E}">
        <p14:creationId xmlns:p14="http://schemas.microsoft.com/office/powerpoint/2010/main" val="201302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effectLst/>
                <a:latin typeface="Times New Roman"/>
                <a:ea typeface="Times New Roman" panose="02020603050405020304" pitchFamily="18" charset="0"/>
                <a:cs typeface="Times New Roman"/>
              </a:rPr>
              <a:t>There was a severe knee flexion contracture, and the entirety of the left foot pad was tethered to the proximal groin with pterygium which created a challenge in terms </a:t>
            </a:r>
            <a:r>
              <a:rPr lang="en-US" sz="1800" dirty="0">
                <a:latin typeface="Times New Roman"/>
                <a:ea typeface="Times New Roman" panose="02020603050405020304" pitchFamily="18" charset="0"/>
                <a:cs typeface="Times New Roman"/>
              </a:rPr>
              <a:t>of preservation</a:t>
            </a:r>
            <a:r>
              <a:rPr lang="en-US" sz="1800" dirty="0">
                <a:effectLst/>
                <a:latin typeface="Times New Roman"/>
                <a:ea typeface="Times New Roman" panose="02020603050405020304" pitchFamily="18" charset="0"/>
                <a:cs typeface="Times New Roman"/>
              </a:rPr>
              <a:t> of tissue vascularity during the transfer. The tethering structures included the deep muscle fascia of the femur, which was released. Femoral nerve neurolysis was</a:t>
            </a:r>
            <a:r>
              <a:rPr lang="en-US" sz="1800" dirty="0">
                <a:latin typeface="Times New Roman"/>
                <a:ea typeface="Times New Roman" panose="02020603050405020304" pitchFamily="18" charset="0"/>
                <a:cs typeface="Times New Roman"/>
              </a:rPr>
              <a:t> </a:t>
            </a:r>
            <a:r>
              <a:rPr lang="en-US" sz="1800" dirty="0">
                <a:effectLst/>
                <a:latin typeface="Times New Roman"/>
                <a:ea typeface="Times New Roman" panose="02020603050405020304" pitchFamily="18" charset="0"/>
                <a:cs typeface="Times New Roman"/>
              </a:rPr>
              <a:t>performed to allow for further mobility. Although the tissues were mobilized maximally, the stretch required to reach the end of the femur resulted in blanching of the flap.</a:t>
            </a:r>
            <a:endParaRPr lang="en-US">
              <a:effectLst/>
              <a:ea typeface="Times New Roman" panose="02020603050405020304" pitchFamily="18" charset="0"/>
            </a:endParaRPr>
          </a:p>
          <a:p>
            <a:pPr marL="158750" indent="0">
              <a:buNone/>
            </a:pPr>
            <a:endParaRPr lang="en-US" sz="1800" dirty="0">
              <a:latin typeface="Times New Roman"/>
              <a:cs typeface="Times New Roman"/>
            </a:endParaRPr>
          </a:p>
          <a:p>
            <a:pPr marL="285750" indent="-285750"/>
            <a:r>
              <a:rPr lang="en-US" dirty="0"/>
              <a:t>pedicled vascularized calcaneus transfer was performed, allowing for transfer of the calcaneus along with the overlying glabrous skin and soft tissues to the end of the femur. The flaps were designed to incorporate residual nerve structures to preserve sensation to the calcaneal skin as well as reduce the risk of neuroma formation.</a:t>
            </a:r>
          </a:p>
          <a:p>
            <a:pPr marL="158750" indent="0">
              <a:buNone/>
            </a:pPr>
            <a:endParaRPr lang="en-US" sz="1800" dirty="0">
              <a:latin typeface="Times New Roman"/>
              <a:cs typeface="Times New Roman"/>
            </a:endParaRPr>
          </a:p>
        </p:txBody>
      </p:sp>
    </p:spTree>
    <p:extLst>
      <p:ext uri="{BB962C8B-B14F-4D97-AF65-F5344CB8AC3E}">
        <p14:creationId xmlns:p14="http://schemas.microsoft.com/office/powerpoint/2010/main" val="72991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5"/>
        <p:cNvGrpSpPr/>
        <p:nvPr/>
      </p:nvGrpSpPr>
      <p:grpSpPr>
        <a:xfrm>
          <a:off x="0" y="0"/>
          <a:ext cx="0" cy="0"/>
          <a:chOff x="0" y="0"/>
          <a:chExt cx="0" cy="0"/>
        </a:xfrm>
      </p:grpSpPr>
      <p:sp>
        <p:nvSpPr>
          <p:cNvPr id="13956" name="Google Shape;1395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7" name="Google Shape;1395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7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The patient was kept non-weight bearing for 4 weeks with soft dressings overlying the lower extremity. Dressings were changed in clinic at regular intervals. The patient was permitted to bear weight after the 4-week post-operative follow-up. </a:t>
            </a:r>
            <a:endParaRPr lang="en-US" dirty="0"/>
          </a:p>
        </p:txBody>
      </p:sp>
    </p:spTree>
    <p:extLst>
      <p:ext uri="{BB962C8B-B14F-4D97-AF65-F5344CB8AC3E}">
        <p14:creationId xmlns:p14="http://schemas.microsoft.com/office/powerpoint/2010/main" val="51133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0"/>
        <p:cNvGrpSpPr/>
        <p:nvPr/>
      </p:nvGrpSpPr>
      <p:grpSpPr>
        <a:xfrm>
          <a:off x="0" y="0"/>
          <a:ext cx="0" cy="0"/>
          <a:chOff x="0" y="0"/>
          <a:chExt cx="0" cy="0"/>
        </a:xfrm>
      </p:grpSpPr>
      <p:sp>
        <p:nvSpPr>
          <p:cNvPr id="14251" name="Google Shape;14251;gf92abc9de5_0_3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2" name="Google Shape;14252;gf92abc9de5_0_3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Outdoor weightbearing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8"/>
        <p:cNvGrpSpPr/>
        <p:nvPr/>
      </p:nvGrpSpPr>
      <p:grpSpPr>
        <a:xfrm>
          <a:off x="0" y="0"/>
          <a:ext cx="0" cy="0"/>
          <a:chOff x="0" y="0"/>
          <a:chExt cx="0" cy="0"/>
        </a:xfrm>
      </p:grpSpPr>
      <p:sp>
        <p:nvSpPr>
          <p:cNvPr id="13599" name="Google Shape;135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0" name="Google Shape;136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6"/>
        <p:cNvGrpSpPr/>
        <p:nvPr/>
      </p:nvGrpSpPr>
      <p:grpSpPr>
        <a:xfrm>
          <a:off x="0" y="0"/>
          <a:ext cx="0" cy="0"/>
          <a:chOff x="0" y="0"/>
          <a:chExt cx="0" cy="0"/>
        </a:xfrm>
      </p:grpSpPr>
      <p:sp>
        <p:nvSpPr>
          <p:cNvPr id="14257" name="Google Shape;14257;gf92abc9de5_0_7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8" name="Google Shape;14258;gf92abc9de5_0_7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Times New Roman" panose="02020603050405020304" pitchFamily="18" charset="0"/>
                <a:ea typeface="Times New Roman" panose="02020603050405020304" pitchFamily="18" charset="0"/>
              </a:rPr>
              <a:t>patient was able to pull to stand and walk with assistance without any complaints of pain. No complications have been noted up to date at 9-month follow-up (Figure 8). The patient will continue to be followed routinely to monitor his progress.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83254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176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9"/>
        <p:cNvGrpSpPr/>
        <p:nvPr/>
      </p:nvGrpSpPr>
      <p:grpSpPr>
        <a:xfrm>
          <a:off x="0" y="0"/>
          <a:ext cx="0" cy="0"/>
          <a:chOff x="0" y="0"/>
          <a:chExt cx="0" cy="0"/>
        </a:xfrm>
      </p:grpSpPr>
      <p:sp>
        <p:nvSpPr>
          <p:cNvPr id="14270" name="Google Shape;14270;gf92abc9de5_0_7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1" name="Google Shape;14271;gf92abc9de5_0_7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In the present study, a patient presented with bilateral tibial deficiencies, and bilateral pedicled calcaneus transfers were carried out to allow for earlier weight bearing compared to other reconstructive procedures.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2"/>
        <p:cNvGrpSpPr/>
        <p:nvPr/>
      </p:nvGrpSpPr>
      <p:grpSpPr>
        <a:xfrm>
          <a:off x="0" y="0"/>
          <a:ext cx="0" cy="0"/>
          <a:chOff x="0" y="0"/>
          <a:chExt cx="0" cy="0"/>
        </a:xfrm>
      </p:grpSpPr>
      <p:sp>
        <p:nvSpPr>
          <p:cNvPr id="14393" name="Google Shape;14393;gf92abc9de5_0_8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4" name="Google Shape;14394;gf92abc9de5_0_8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7"/>
        <p:cNvGrpSpPr/>
        <p:nvPr/>
      </p:nvGrpSpPr>
      <p:grpSpPr>
        <a:xfrm>
          <a:off x="0" y="0"/>
          <a:ext cx="0" cy="0"/>
          <a:chOff x="0" y="0"/>
          <a:chExt cx="0" cy="0"/>
        </a:xfrm>
      </p:grpSpPr>
      <p:sp>
        <p:nvSpPr>
          <p:cNvPr id="14588" name="Google Shape;14588;gf92abc9de5_0_12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9" name="Google Shape;14589;gf92abc9de5_0_12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0"/>
        <p:cNvGrpSpPr/>
        <p:nvPr/>
      </p:nvGrpSpPr>
      <p:grpSpPr>
        <a:xfrm>
          <a:off x="0" y="0"/>
          <a:ext cx="0" cy="0"/>
          <a:chOff x="0" y="0"/>
          <a:chExt cx="0" cy="0"/>
        </a:xfrm>
      </p:grpSpPr>
      <p:sp>
        <p:nvSpPr>
          <p:cNvPr id="14631" name="Google Shape;14631;gf92abc9de5_0_22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2" name="Google Shape;14632;gf92abc9de5_0_22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4"/>
        <p:cNvGrpSpPr/>
        <p:nvPr/>
      </p:nvGrpSpPr>
      <p:grpSpPr>
        <a:xfrm>
          <a:off x="0" y="0"/>
          <a:ext cx="0" cy="0"/>
          <a:chOff x="0" y="0"/>
          <a:chExt cx="0" cy="0"/>
        </a:xfrm>
      </p:grpSpPr>
      <p:sp>
        <p:nvSpPr>
          <p:cNvPr id="13605" name="Google Shape;13605;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6" name="Google Shape;13606;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5"/>
        <p:cNvGrpSpPr/>
        <p:nvPr/>
      </p:nvGrpSpPr>
      <p:grpSpPr>
        <a:xfrm>
          <a:off x="0" y="0"/>
          <a:ext cx="0" cy="0"/>
          <a:chOff x="0" y="0"/>
          <a:chExt cx="0" cy="0"/>
        </a:xfrm>
      </p:grpSpPr>
      <p:sp>
        <p:nvSpPr>
          <p:cNvPr id="13836" name="Google Shape;1383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7" name="Google Shape;1383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Often subdivided into different types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A congenital </a:t>
            </a:r>
            <a:r>
              <a:rPr lang="en-US" dirty="0"/>
              <a:t>congenital lower limb deficiency that involves a spectrum of deformities of the tibia, ranging from a hypoplastic tibia to the complete absence of the bone.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1978 Jones classification is commonly used in clinical diagnosis and uses radiographic imaging to classify deformities in four separate categories. </a:t>
            </a:r>
          </a:p>
          <a:p>
            <a:r>
              <a:rPr lang="en-US" sz="1800" dirty="0">
                <a:effectLst/>
                <a:latin typeface="Times New Roman" panose="02020603050405020304" pitchFamily="18" charset="0"/>
                <a:ea typeface="Times New Roman" panose="02020603050405020304" pitchFamily="18" charset="0"/>
              </a:rPr>
              <a:t>Additionally, the Weber classification was published in 2007 and takes into account the entirety of the affected leg, while further subdividing groups based on whether cartilage anlage was present</a:t>
            </a:r>
          </a:p>
          <a:p>
            <a:endParaRPr lang="en-US" sz="1800" dirty="0">
              <a:effectLst/>
              <a:latin typeface="Times New Roman" panose="02020603050405020304" pitchFamily="18" charset="0"/>
            </a:endParaRPr>
          </a:p>
          <a:p>
            <a:pPr marL="285750" indent="-285750">
              <a:buFont typeface="Arial" panose="020B0604020202020204" pitchFamily="34" charset="0"/>
              <a:buChar char="•"/>
            </a:pPr>
            <a:r>
              <a:rPr lang="en-US" sz="1100" dirty="0">
                <a:effectLst/>
                <a:latin typeface="Work Sans" pitchFamily="2" charset="0"/>
                <a:ea typeface="Times New Roman" panose="02020603050405020304" pitchFamily="18" charset="0"/>
              </a:rPr>
              <a:t>Proposed in 2003, modified in 2016</a:t>
            </a:r>
          </a:p>
          <a:p>
            <a:pPr marL="285750" indent="-285750">
              <a:buFont typeface="Arial" panose="020B0604020202020204" pitchFamily="34" charset="0"/>
              <a:buChar char="•"/>
            </a:pPr>
            <a:r>
              <a:rPr lang="en-US" sz="1100" dirty="0">
                <a:latin typeface="Work Sans" pitchFamily="2" charset="0"/>
                <a:ea typeface="Times New Roman" panose="02020603050405020304" pitchFamily="18" charset="0"/>
              </a:rPr>
              <a:t>B</a:t>
            </a:r>
            <a:r>
              <a:rPr lang="en-US" sz="1100" dirty="0">
                <a:effectLst/>
                <a:latin typeface="Work Sans" pitchFamily="2" charset="0"/>
                <a:ea typeface="Times New Roman" panose="02020603050405020304" pitchFamily="18" charset="0"/>
              </a:rPr>
              <a:t>ased on the type of TD and accompanying surgical and reconstructive options</a:t>
            </a:r>
            <a:endParaRPr lang="en-US" dirty="0">
              <a:latin typeface="Work Sans" pitchFamily="2" charset="0"/>
            </a:endParaRPr>
          </a:p>
          <a:p>
            <a:endParaRPr lang="en-US" dirty="0"/>
          </a:p>
        </p:txBody>
      </p:sp>
    </p:spTree>
    <p:extLst>
      <p:ext uri="{BB962C8B-B14F-4D97-AF65-F5344CB8AC3E}">
        <p14:creationId xmlns:p14="http://schemas.microsoft.com/office/powerpoint/2010/main" val="333742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In the case reports that discuss reconstruction, treatment delineates based on the amount of residual anatomy present and many require prolonged staged-reconstruction that may take months, which can be detrimental for the patient’s development. To date, there is a lack of reconstructive techniques that prioritize functional outcome and reduced recovery time to promote normal developmental milestone achievement.</a:t>
            </a:r>
            <a:endParaRPr lang="en-US" dirty="0"/>
          </a:p>
        </p:txBody>
      </p:sp>
    </p:spTree>
    <p:extLst>
      <p:ext uri="{BB962C8B-B14F-4D97-AF65-F5344CB8AC3E}">
        <p14:creationId xmlns:p14="http://schemas.microsoft.com/office/powerpoint/2010/main" val="411388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5"/>
        <p:cNvGrpSpPr/>
        <p:nvPr/>
      </p:nvGrpSpPr>
      <p:grpSpPr>
        <a:xfrm>
          <a:off x="0" y="0"/>
          <a:ext cx="0" cy="0"/>
          <a:chOff x="0" y="0"/>
          <a:chExt cx="0" cy="0"/>
        </a:xfrm>
      </p:grpSpPr>
      <p:sp>
        <p:nvSpPr>
          <p:cNvPr id="13636" name="Google Shape;1363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7" name="Google Shape;1363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020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9"/>
        <p:cNvGrpSpPr/>
        <p:nvPr/>
      </p:nvGrpSpPr>
      <p:grpSpPr>
        <a:xfrm>
          <a:off x="0" y="0"/>
          <a:ext cx="0" cy="0"/>
          <a:chOff x="0" y="0"/>
          <a:chExt cx="0" cy="0"/>
        </a:xfrm>
      </p:grpSpPr>
      <p:sp>
        <p:nvSpPr>
          <p:cNvPr id="13980" name="Google Shape;13980;gf92abc9de5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81" name="Google Shape;13981;gf92abc9de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92550" y="1011600"/>
            <a:ext cx="5958900" cy="186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80900" y="2950500"/>
            <a:ext cx="2782200" cy="67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rot="-3463747">
            <a:off x="7331022" y="-2021127"/>
            <a:ext cx="1782737" cy="4456717"/>
            <a:chOff x="1094525" y="1997475"/>
            <a:chExt cx="357500" cy="893725"/>
          </a:xfrm>
        </p:grpSpPr>
        <p:sp>
          <p:nvSpPr>
            <p:cNvPr id="13" name="Google Shape;13;p2"/>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3443379" y="4296577"/>
            <a:ext cx="2144676" cy="2283829"/>
            <a:chOff x="2827954" y="5779702"/>
            <a:chExt cx="2144676" cy="2283829"/>
          </a:xfrm>
        </p:grpSpPr>
        <p:sp>
          <p:nvSpPr>
            <p:cNvPr id="30" name="Google Shape;30;p2"/>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
          <p:cNvGrpSpPr/>
          <p:nvPr/>
        </p:nvGrpSpPr>
        <p:grpSpPr>
          <a:xfrm>
            <a:off x="8634323" y="2912409"/>
            <a:ext cx="2932767" cy="3055531"/>
            <a:chOff x="3729950" y="1579200"/>
            <a:chExt cx="546475" cy="569350"/>
          </a:xfrm>
        </p:grpSpPr>
        <p:sp>
          <p:nvSpPr>
            <p:cNvPr id="202" name="Google Shape;202;p2"/>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2"/>
          <p:cNvGrpSpPr/>
          <p:nvPr/>
        </p:nvGrpSpPr>
        <p:grpSpPr>
          <a:xfrm>
            <a:off x="-1834816" y="-1688289"/>
            <a:ext cx="4231619" cy="3791016"/>
            <a:chOff x="-2029316" y="-2059789"/>
            <a:chExt cx="4231619" cy="3791016"/>
          </a:xfrm>
        </p:grpSpPr>
        <p:sp>
          <p:nvSpPr>
            <p:cNvPr id="412" name="Google Shape;412;p2"/>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
          <p:cNvGrpSpPr/>
          <p:nvPr/>
        </p:nvGrpSpPr>
        <p:grpSpPr>
          <a:xfrm rot="-3599998">
            <a:off x="-2078826" y="3414251"/>
            <a:ext cx="3605679" cy="3438411"/>
            <a:chOff x="1781825" y="1787425"/>
            <a:chExt cx="804050" cy="766750"/>
          </a:xfrm>
        </p:grpSpPr>
        <p:sp>
          <p:nvSpPr>
            <p:cNvPr id="441" name="Google Shape;441;p2"/>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2"/>
          <p:cNvGrpSpPr/>
          <p:nvPr/>
        </p:nvGrpSpPr>
        <p:grpSpPr>
          <a:xfrm>
            <a:off x="3443376" y="-72414"/>
            <a:ext cx="551525" cy="559295"/>
            <a:chOff x="1308175" y="3327500"/>
            <a:chExt cx="170350" cy="172750"/>
          </a:xfrm>
        </p:grpSpPr>
        <p:sp>
          <p:nvSpPr>
            <p:cNvPr id="866" name="Google Shape;866;p2"/>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2"/>
          <p:cNvSpPr/>
          <p:nvPr/>
        </p:nvSpPr>
        <p:spPr>
          <a:xfrm>
            <a:off x="-130112" y="1430774"/>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8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850"/>
        <p:cNvGrpSpPr/>
        <p:nvPr/>
      </p:nvGrpSpPr>
      <p:grpSpPr>
        <a:xfrm>
          <a:off x="0" y="0"/>
          <a:ext cx="0" cy="0"/>
          <a:chOff x="0" y="0"/>
          <a:chExt cx="0" cy="0"/>
        </a:xfrm>
      </p:grpSpPr>
      <p:sp>
        <p:nvSpPr>
          <p:cNvPr id="4851" name="Google Shape;4851;p13"/>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3"/>
          <p:cNvSpPr txBox="1">
            <a:spLocks noGrp="1"/>
          </p:cNvSpPr>
          <p:nvPr>
            <p:ph type="title"/>
          </p:nvPr>
        </p:nvSpPr>
        <p:spPr>
          <a:xfrm>
            <a:off x="1921876" y="1289267"/>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3" name="Google Shape;4853;p13"/>
          <p:cNvSpPr txBox="1">
            <a:spLocks noGrp="1"/>
          </p:cNvSpPr>
          <p:nvPr>
            <p:ph type="subTitle" idx="1"/>
          </p:nvPr>
        </p:nvSpPr>
        <p:spPr>
          <a:xfrm>
            <a:off x="1921876" y="168102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4" name="Google Shape;4854;p13"/>
          <p:cNvSpPr txBox="1">
            <a:spLocks noGrp="1"/>
          </p:cNvSpPr>
          <p:nvPr>
            <p:ph type="title" idx="2"/>
          </p:nvPr>
        </p:nvSpPr>
        <p:spPr>
          <a:xfrm>
            <a:off x="5775224" y="1289267"/>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5" name="Google Shape;4855;p13"/>
          <p:cNvSpPr txBox="1">
            <a:spLocks noGrp="1"/>
          </p:cNvSpPr>
          <p:nvPr>
            <p:ph type="subTitle" idx="3"/>
          </p:nvPr>
        </p:nvSpPr>
        <p:spPr>
          <a:xfrm>
            <a:off x="5775226" y="168102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6" name="Google Shape;4856;p13"/>
          <p:cNvSpPr txBox="1">
            <a:spLocks noGrp="1"/>
          </p:cNvSpPr>
          <p:nvPr>
            <p:ph type="title" idx="4"/>
          </p:nvPr>
        </p:nvSpPr>
        <p:spPr>
          <a:xfrm>
            <a:off x="1921876" y="2380416"/>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7" name="Google Shape;4857;p13"/>
          <p:cNvSpPr txBox="1">
            <a:spLocks noGrp="1"/>
          </p:cNvSpPr>
          <p:nvPr>
            <p:ph type="subTitle" idx="5"/>
          </p:nvPr>
        </p:nvSpPr>
        <p:spPr>
          <a:xfrm>
            <a:off x="1921876" y="277218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8" name="Google Shape;4858;p13"/>
          <p:cNvSpPr txBox="1">
            <a:spLocks noGrp="1"/>
          </p:cNvSpPr>
          <p:nvPr>
            <p:ph type="title" idx="6"/>
          </p:nvPr>
        </p:nvSpPr>
        <p:spPr>
          <a:xfrm>
            <a:off x="5775224" y="2380416"/>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59" name="Google Shape;4859;p13"/>
          <p:cNvSpPr txBox="1">
            <a:spLocks noGrp="1"/>
          </p:cNvSpPr>
          <p:nvPr>
            <p:ph type="subTitle" idx="7"/>
          </p:nvPr>
        </p:nvSpPr>
        <p:spPr>
          <a:xfrm>
            <a:off x="5775226" y="277218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60" name="Google Shape;4860;p13"/>
          <p:cNvSpPr txBox="1">
            <a:spLocks noGrp="1"/>
          </p:cNvSpPr>
          <p:nvPr>
            <p:ph type="title" idx="8" hasCustomPrompt="1"/>
          </p:nvPr>
        </p:nvSpPr>
        <p:spPr>
          <a:xfrm>
            <a:off x="878775" y="1589975"/>
            <a:ext cx="1048200" cy="434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1" name="Google Shape;4861;p13"/>
          <p:cNvSpPr txBox="1">
            <a:spLocks noGrp="1"/>
          </p:cNvSpPr>
          <p:nvPr>
            <p:ph type="title" idx="9" hasCustomPrompt="1"/>
          </p:nvPr>
        </p:nvSpPr>
        <p:spPr>
          <a:xfrm>
            <a:off x="878775" y="2662760"/>
            <a:ext cx="1048200" cy="427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2" name="Google Shape;4862;p13"/>
          <p:cNvSpPr txBox="1">
            <a:spLocks noGrp="1"/>
          </p:cNvSpPr>
          <p:nvPr>
            <p:ph type="title" idx="13" hasCustomPrompt="1"/>
          </p:nvPr>
        </p:nvSpPr>
        <p:spPr>
          <a:xfrm>
            <a:off x="4728950" y="1589975"/>
            <a:ext cx="1048200" cy="434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3" name="Google Shape;4863;p13"/>
          <p:cNvSpPr txBox="1">
            <a:spLocks noGrp="1"/>
          </p:cNvSpPr>
          <p:nvPr>
            <p:ph type="title" idx="14" hasCustomPrompt="1"/>
          </p:nvPr>
        </p:nvSpPr>
        <p:spPr>
          <a:xfrm>
            <a:off x="4728950" y="2662760"/>
            <a:ext cx="1048200" cy="427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64" name="Google Shape;4864;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4865" name="Google Shape;4865;p13"/>
          <p:cNvGrpSpPr/>
          <p:nvPr/>
        </p:nvGrpSpPr>
        <p:grpSpPr>
          <a:xfrm rot="-5400000">
            <a:off x="-1082844" y="4056866"/>
            <a:ext cx="3605682" cy="3438414"/>
            <a:chOff x="1781825" y="1787425"/>
            <a:chExt cx="804050" cy="766750"/>
          </a:xfrm>
        </p:grpSpPr>
        <p:sp>
          <p:nvSpPr>
            <p:cNvPr id="4866" name="Google Shape;4866;p13"/>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3"/>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3"/>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3"/>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3"/>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3"/>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3"/>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3"/>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3"/>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3"/>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3"/>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3"/>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3"/>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3"/>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3"/>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3"/>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3"/>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3"/>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3"/>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3"/>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3"/>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3"/>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3"/>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3"/>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3"/>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3"/>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3"/>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3"/>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3"/>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3"/>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3"/>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3"/>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3"/>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3"/>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3"/>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3"/>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3"/>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3"/>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3"/>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3"/>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3"/>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3"/>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3"/>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3"/>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3"/>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3"/>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3"/>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3"/>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3"/>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3"/>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3"/>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3"/>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3"/>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3"/>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3"/>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3"/>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3"/>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3"/>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3"/>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3"/>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3"/>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3"/>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3"/>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3"/>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3"/>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3"/>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3"/>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3"/>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3"/>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3"/>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3"/>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3"/>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3"/>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3"/>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3"/>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3"/>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3"/>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3"/>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3"/>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3"/>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3"/>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3"/>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3"/>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3"/>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3"/>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3"/>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3"/>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3"/>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3"/>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3"/>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3"/>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3"/>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3"/>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3"/>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3"/>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3"/>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3"/>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3"/>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3"/>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3"/>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3"/>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3"/>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3"/>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3"/>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3"/>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3"/>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3"/>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3"/>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3"/>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3"/>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3"/>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3"/>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3"/>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3"/>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3"/>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3"/>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3"/>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3"/>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3"/>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3"/>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3"/>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3"/>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3"/>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3"/>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3"/>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3"/>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3"/>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3"/>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3"/>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3"/>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3"/>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3"/>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3"/>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3"/>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3"/>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3"/>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3"/>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3"/>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3"/>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3"/>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3"/>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3"/>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3"/>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3"/>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3"/>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3"/>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3"/>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3"/>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3"/>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3"/>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3"/>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3"/>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3"/>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3"/>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3"/>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3"/>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3"/>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3"/>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3"/>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3"/>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3"/>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3"/>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3"/>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3"/>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3"/>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3"/>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3"/>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3"/>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3"/>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3"/>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3"/>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3"/>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3"/>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3"/>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3"/>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3"/>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3"/>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3"/>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3"/>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3"/>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3"/>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3"/>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3"/>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3"/>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3"/>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3"/>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3"/>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3"/>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3"/>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3"/>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3"/>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3"/>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3"/>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3"/>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3"/>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3"/>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3"/>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3"/>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3"/>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3"/>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13"/>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3"/>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3"/>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3"/>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3"/>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3"/>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3"/>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3"/>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3"/>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3"/>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3"/>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3"/>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3"/>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3"/>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3"/>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3"/>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3"/>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3"/>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3"/>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3"/>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13"/>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3"/>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3"/>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3"/>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3"/>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13"/>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3"/>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13"/>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3"/>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3"/>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3"/>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3"/>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13"/>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13"/>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13"/>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3"/>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3"/>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3"/>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3"/>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3"/>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3"/>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3"/>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3"/>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3"/>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3"/>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3"/>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3"/>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3"/>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3"/>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3"/>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3"/>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3"/>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3"/>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3"/>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3"/>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3"/>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3"/>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3"/>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3"/>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3"/>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3"/>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3"/>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3"/>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3"/>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3"/>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3"/>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3"/>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3"/>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3"/>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3"/>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3"/>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3"/>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3"/>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3"/>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3"/>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3"/>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3"/>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3"/>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3"/>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3"/>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3"/>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3"/>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3"/>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3"/>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3"/>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3"/>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3"/>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3"/>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3"/>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3"/>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3"/>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3"/>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3"/>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3"/>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3"/>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3"/>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3"/>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3"/>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3"/>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3"/>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3"/>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3"/>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3"/>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3"/>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3"/>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3"/>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3"/>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3"/>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3"/>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3"/>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3"/>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3"/>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3"/>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3"/>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3"/>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3"/>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3"/>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3"/>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3"/>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3"/>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3"/>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3"/>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3"/>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3"/>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3"/>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3"/>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3"/>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3"/>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3"/>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3"/>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3"/>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3"/>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3"/>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3"/>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3"/>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3"/>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3"/>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3"/>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3"/>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3"/>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3"/>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3"/>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3"/>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3"/>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3"/>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3"/>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3"/>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3"/>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3"/>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3"/>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3"/>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3"/>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3"/>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3"/>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3"/>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3"/>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3"/>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3"/>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3"/>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3"/>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3"/>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3"/>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3"/>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3"/>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3"/>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3"/>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3"/>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3"/>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3"/>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3"/>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3"/>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3"/>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3"/>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3"/>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3"/>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3"/>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3"/>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3"/>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3"/>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3"/>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3"/>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3"/>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3"/>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3"/>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3"/>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3"/>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3"/>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3"/>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3"/>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3"/>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3"/>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3"/>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3"/>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3"/>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3"/>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3"/>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3"/>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3"/>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3"/>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3"/>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3"/>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3"/>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3"/>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3"/>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3"/>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3"/>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3"/>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3"/>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3"/>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3"/>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3"/>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3"/>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3"/>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3"/>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3"/>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3"/>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3"/>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3"/>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3"/>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3"/>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3"/>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3"/>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3"/>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3"/>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0" name="Google Shape;5290;p13"/>
          <p:cNvGrpSpPr/>
          <p:nvPr/>
        </p:nvGrpSpPr>
        <p:grpSpPr>
          <a:xfrm>
            <a:off x="1299676" y="-114264"/>
            <a:ext cx="551525" cy="559295"/>
            <a:chOff x="1308175" y="3327500"/>
            <a:chExt cx="170350" cy="172750"/>
          </a:xfrm>
        </p:grpSpPr>
        <p:sp>
          <p:nvSpPr>
            <p:cNvPr id="5291" name="Google Shape;5291;p1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3" name="Google Shape;5293;p13"/>
          <p:cNvSpPr/>
          <p:nvPr/>
        </p:nvSpPr>
        <p:spPr>
          <a:xfrm>
            <a:off x="-214262" y="486874"/>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3"/>
          <p:cNvSpPr txBox="1">
            <a:spLocks noGrp="1"/>
          </p:cNvSpPr>
          <p:nvPr>
            <p:ph type="title" idx="16"/>
          </p:nvPr>
        </p:nvSpPr>
        <p:spPr>
          <a:xfrm>
            <a:off x="1921876" y="3471566"/>
            <a:ext cx="249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5" name="Google Shape;5295;p13"/>
          <p:cNvSpPr txBox="1">
            <a:spLocks noGrp="1"/>
          </p:cNvSpPr>
          <p:nvPr>
            <p:ph type="subTitle" idx="17"/>
          </p:nvPr>
        </p:nvSpPr>
        <p:spPr>
          <a:xfrm>
            <a:off x="1921876" y="3863336"/>
            <a:ext cx="2490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96" name="Google Shape;5296;p13"/>
          <p:cNvSpPr txBox="1">
            <a:spLocks noGrp="1"/>
          </p:cNvSpPr>
          <p:nvPr>
            <p:ph type="title" idx="18" hasCustomPrompt="1"/>
          </p:nvPr>
        </p:nvSpPr>
        <p:spPr>
          <a:xfrm>
            <a:off x="878775" y="3763095"/>
            <a:ext cx="1048200" cy="427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297" name="Google Shape;5297;p13"/>
          <p:cNvGrpSpPr/>
          <p:nvPr/>
        </p:nvGrpSpPr>
        <p:grpSpPr>
          <a:xfrm>
            <a:off x="7872476" y="517411"/>
            <a:ext cx="551525" cy="559295"/>
            <a:chOff x="1308175" y="3327500"/>
            <a:chExt cx="170350" cy="172750"/>
          </a:xfrm>
        </p:grpSpPr>
        <p:sp>
          <p:nvSpPr>
            <p:cNvPr id="5298" name="Google Shape;5298;p1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0" name="Google Shape;5300;p13"/>
          <p:cNvGrpSpPr/>
          <p:nvPr/>
        </p:nvGrpSpPr>
        <p:grpSpPr>
          <a:xfrm rot="-5604595">
            <a:off x="6414644" y="2309029"/>
            <a:ext cx="1782720" cy="4456675"/>
            <a:chOff x="1094525" y="1997475"/>
            <a:chExt cx="357500" cy="893725"/>
          </a:xfrm>
        </p:grpSpPr>
        <p:sp>
          <p:nvSpPr>
            <p:cNvPr id="5301" name="Google Shape;5301;p13"/>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3"/>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3"/>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3"/>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3"/>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3"/>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3"/>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3"/>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3"/>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3"/>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3"/>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3"/>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3"/>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3"/>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3"/>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3"/>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996"/>
        <p:cNvGrpSpPr/>
        <p:nvPr/>
      </p:nvGrpSpPr>
      <p:grpSpPr>
        <a:xfrm>
          <a:off x="0" y="0"/>
          <a:ext cx="0" cy="0"/>
          <a:chOff x="0" y="0"/>
          <a:chExt cx="0" cy="0"/>
        </a:xfrm>
      </p:grpSpPr>
      <p:sp>
        <p:nvSpPr>
          <p:cNvPr id="7997" name="Google Shape;7997;p19"/>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99" name="Google Shape;7999;p19"/>
          <p:cNvSpPr txBox="1">
            <a:spLocks noGrp="1"/>
          </p:cNvSpPr>
          <p:nvPr>
            <p:ph type="title" idx="2"/>
          </p:nvPr>
        </p:nvSpPr>
        <p:spPr>
          <a:xfrm>
            <a:off x="1345675" y="1618250"/>
            <a:ext cx="2164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0" name="Google Shape;8000;p19"/>
          <p:cNvSpPr txBox="1">
            <a:spLocks noGrp="1"/>
          </p:cNvSpPr>
          <p:nvPr>
            <p:ph type="subTitle" idx="1"/>
          </p:nvPr>
        </p:nvSpPr>
        <p:spPr>
          <a:xfrm>
            <a:off x="1345675" y="2052375"/>
            <a:ext cx="2164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1" name="Google Shape;8001;p19"/>
          <p:cNvSpPr txBox="1">
            <a:spLocks noGrp="1"/>
          </p:cNvSpPr>
          <p:nvPr>
            <p:ph type="title" idx="3"/>
          </p:nvPr>
        </p:nvSpPr>
        <p:spPr>
          <a:xfrm>
            <a:off x="5634119" y="1618250"/>
            <a:ext cx="2164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2" name="Google Shape;8002;p19"/>
          <p:cNvSpPr txBox="1">
            <a:spLocks noGrp="1"/>
          </p:cNvSpPr>
          <p:nvPr>
            <p:ph type="subTitle" idx="4"/>
          </p:nvPr>
        </p:nvSpPr>
        <p:spPr>
          <a:xfrm>
            <a:off x="5634115" y="2052375"/>
            <a:ext cx="2164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3" name="Google Shape;8003;p19"/>
          <p:cNvSpPr txBox="1">
            <a:spLocks noGrp="1"/>
          </p:cNvSpPr>
          <p:nvPr>
            <p:ph type="title" idx="5"/>
          </p:nvPr>
        </p:nvSpPr>
        <p:spPr>
          <a:xfrm>
            <a:off x="1345675" y="3077825"/>
            <a:ext cx="2164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4" name="Google Shape;8004;p19"/>
          <p:cNvSpPr txBox="1">
            <a:spLocks noGrp="1"/>
          </p:cNvSpPr>
          <p:nvPr>
            <p:ph type="subTitle" idx="6"/>
          </p:nvPr>
        </p:nvSpPr>
        <p:spPr>
          <a:xfrm>
            <a:off x="1345675" y="3511950"/>
            <a:ext cx="2164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5" name="Google Shape;8005;p19"/>
          <p:cNvSpPr txBox="1">
            <a:spLocks noGrp="1"/>
          </p:cNvSpPr>
          <p:nvPr>
            <p:ph type="title" idx="7"/>
          </p:nvPr>
        </p:nvSpPr>
        <p:spPr>
          <a:xfrm>
            <a:off x="5634119" y="3077825"/>
            <a:ext cx="2164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6" name="Google Shape;8006;p19"/>
          <p:cNvSpPr txBox="1">
            <a:spLocks noGrp="1"/>
          </p:cNvSpPr>
          <p:nvPr>
            <p:ph type="subTitle" idx="8"/>
          </p:nvPr>
        </p:nvSpPr>
        <p:spPr>
          <a:xfrm>
            <a:off x="5634115" y="3511950"/>
            <a:ext cx="2164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007" name="Google Shape;8007;p19"/>
          <p:cNvGrpSpPr/>
          <p:nvPr/>
        </p:nvGrpSpPr>
        <p:grpSpPr>
          <a:xfrm rot="7336253">
            <a:off x="-1004953" y="2527748"/>
            <a:ext cx="1782737" cy="4456717"/>
            <a:chOff x="1094525" y="1997475"/>
            <a:chExt cx="357500" cy="893725"/>
          </a:xfrm>
        </p:grpSpPr>
        <p:sp>
          <p:nvSpPr>
            <p:cNvPr id="8008" name="Google Shape;8008;p19"/>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9"/>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9"/>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9"/>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9"/>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9"/>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9"/>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9"/>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9"/>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9"/>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9"/>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9"/>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9"/>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9"/>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9"/>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9"/>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4" name="Google Shape;8024;p19"/>
          <p:cNvGrpSpPr/>
          <p:nvPr/>
        </p:nvGrpSpPr>
        <p:grpSpPr>
          <a:xfrm rot="7958859">
            <a:off x="7665472" y="-1194268"/>
            <a:ext cx="3605651" cy="3438384"/>
            <a:chOff x="1781825" y="1787425"/>
            <a:chExt cx="804050" cy="766750"/>
          </a:xfrm>
        </p:grpSpPr>
        <p:sp>
          <p:nvSpPr>
            <p:cNvPr id="8025" name="Google Shape;8025;p19"/>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9"/>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9"/>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9"/>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9"/>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9"/>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9"/>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9"/>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9"/>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9"/>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9"/>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9"/>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9"/>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9"/>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9"/>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9"/>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9"/>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9"/>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9"/>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9"/>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9"/>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9"/>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9"/>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9"/>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9"/>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9"/>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9"/>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9"/>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9"/>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9"/>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9"/>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9"/>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9"/>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9"/>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9"/>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9"/>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9"/>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9"/>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9"/>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9"/>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9"/>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9"/>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9"/>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9"/>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9"/>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9"/>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9"/>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9"/>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9"/>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9"/>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9"/>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9"/>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9"/>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9"/>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9"/>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9"/>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9"/>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9"/>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9"/>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9"/>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9"/>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9"/>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9"/>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9"/>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9"/>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9"/>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9"/>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9"/>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9"/>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9"/>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9"/>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9"/>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9"/>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9"/>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9"/>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9"/>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9"/>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9"/>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9"/>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9"/>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9"/>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9"/>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9"/>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9"/>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9"/>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9"/>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9"/>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9"/>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9"/>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9"/>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9"/>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9"/>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9"/>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9"/>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9"/>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9"/>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9"/>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9"/>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9"/>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9"/>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9"/>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9"/>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9"/>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9"/>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9"/>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9"/>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9"/>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9"/>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9"/>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9"/>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9"/>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9"/>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9"/>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9"/>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9"/>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9"/>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9"/>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9"/>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9"/>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9"/>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9"/>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9"/>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9"/>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9"/>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9"/>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9"/>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9"/>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9"/>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9"/>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9"/>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9"/>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9"/>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9"/>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9"/>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9"/>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9"/>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9"/>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9"/>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9"/>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9"/>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9"/>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9"/>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9"/>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9"/>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9"/>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9"/>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9"/>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9"/>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9"/>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9"/>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9"/>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9"/>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9"/>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9"/>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9"/>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9"/>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9"/>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9"/>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9"/>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9"/>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9"/>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9"/>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9"/>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9"/>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9"/>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9"/>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9"/>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9"/>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9"/>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9"/>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9"/>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9"/>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9"/>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9"/>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9"/>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9"/>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9"/>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9"/>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9"/>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9"/>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9"/>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9"/>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9"/>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9"/>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9"/>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9"/>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19"/>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19"/>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19"/>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19"/>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9"/>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9"/>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9"/>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19"/>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19"/>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9"/>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9"/>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9"/>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19"/>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19"/>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9"/>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9"/>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9"/>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19"/>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9"/>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19"/>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19"/>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9"/>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9"/>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9"/>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19"/>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19"/>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9"/>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9"/>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9"/>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19"/>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19"/>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9"/>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9"/>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9"/>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19"/>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9"/>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9"/>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19"/>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19"/>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19"/>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9"/>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9"/>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9"/>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9"/>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9"/>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9"/>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9"/>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9"/>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9"/>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9"/>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9"/>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9"/>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9"/>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9"/>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9"/>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9"/>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9"/>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9"/>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9"/>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9"/>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9"/>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9"/>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9"/>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9"/>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9"/>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9"/>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9"/>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9"/>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9"/>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9"/>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9"/>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9"/>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9"/>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9"/>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9"/>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9"/>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9"/>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9"/>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9"/>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9"/>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9"/>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9"/>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9"/>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9"/>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9"/>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9"/>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9"/>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9"/>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9"/>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9"/>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9"/>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9"/>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9"/>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9"/>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9"/>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9"/>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9"/>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9"/>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9"/>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9"/>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9"/>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9"/>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9"/>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9"/>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9"/>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9"/>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9"/>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9"/>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9"/>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9"/>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9"/>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9"/>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9"/>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9"/>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9"/>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9"/>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9"/>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9"/>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9"/>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9"/>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9"/>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9"/>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9"/>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9"/>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9"/>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9"/>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9"/>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9"/>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9"/>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19"/>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19"/>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9"/>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9"/>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9"/>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9"/>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9"/>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9"/>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9"/>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9"/>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9"/>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9"/>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9"/>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9"/>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9"/>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9"/>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9"/>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9"/>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9"/>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9"/>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9"/>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9"/>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9"/>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9"/>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9"/>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9"/>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9"/>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9"/>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9"/>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9"/>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9"/>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9"/>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9"/>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9"/>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9"/>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9"/>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19"/>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19"/>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9"/>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9"/>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9"/>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9"/>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9"/>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9"/>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9"/>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9"/>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9"/>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9"/>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9"/>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9"/>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9"/>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9"/>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9"/>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9"/>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9"/>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9"/>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9"/>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9"/>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9"/>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9"/>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9"/>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9"/>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9"/>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9"/>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9"/>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9"/>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9"/>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9"/>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9"/>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9"/>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9"/>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9"/>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9"/>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9"/>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9"/>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9"/>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9"/>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9"/>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9"/>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9"/>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9"/>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9"/>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9"/>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9"/>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9"/>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9"/>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9"/>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9"/>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9"/>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9"/>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9"/>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9"/>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9"/>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9"/>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9"/>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9"/>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9"/>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9"/>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9"/>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9"/>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9"/>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9"/>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19"/>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19"/>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9"/>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9"/>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9"/>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9"/>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9"/>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9" name="Google Shape;8449;p19"/>
          <p:cNvGrpSpPr/>
          <p:nvPr/>
        </p:nvGrpSpPr>
        <p:grpSpPr>
          <a:xfrm rot="10800000">
            <a:off x="-146896" y="865306"/>
            <a:ext cx="551525" cy="559295"/>
            <a:chOff x="1308175" y="3327500"/>
            <a:chExt cx="170350" cy="172750"/>
          </a:xfrm>
        </p:grpSpPr>
        <p:sp>
          <p:nvSpPr>
            <p:cNvPr id="8450" name="Google Shape;8450;p19"/>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9"/>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2" name="Google Shape;8452;p19"/>
          <p:cNvSpPr/>
          <p:nvPr/>
        </p:nvSpPr>
        <p:spPr>
          <a:xfrm rot="10800000">
            <a:off x="8854950" y="4197373"/>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CUSTOM_1_1_1_1_1_1_1_1_1_1_1">
    <p:spTree>
      <p:nvGrpSpPr>
        <p:cNvPr id="1" name="Shape 8956"/>
        <p:cNvGrpSpPr/>
        <p:nvPr/>
      </p:nvGrpSpPr>
      <p:grpSpPr>
        <a:xfrm>
          <a:off x="0" y="0"/>
          <a:ext cx="0" cy="0"/>
          <a:chOff x="0" y="0"/>
          <a:chExt cx="0" cy="0"/>
        </a:xfrm>
      </p:grpSpPr>
      <p:sp>
        <p:nvSpPr>
          <p:cNvPr id="8957" name="Google Shape;8957;p22"/>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2"/>
          <p:cNvSpPr/>
          <p:nvPr/>
        </p:nvSpPr>
        <p:spPr>
          <a:xfrm>
            <a:off x="713225" y="1512800"/>
            <a:ext cx="7717500" cy="30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2"/>
          <p:cNvSpPr txBox="1">
            <a:spLocks noGrp="1"/>
          </p:cNvSpPr>
          <p:nvPr>
            <p:ph type="subTitle" idx="1"/>
          </p:nvPr>
        </p:nvSpPr>
        <p:spPr>
          <a:xfrm>
            <a:off x="1379815" y="2454329"/>
            <a:ext cx="2687700" cy="33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Oswald"/>
              <a:buNone/>
              <a:defRPr sz="1800" b="1">
                <a:latin typeface="Oswald"/>
                <a:ea typeface="Oswald"/>
                <a:cs typeface="Oswald"/>
                <a:sym typeface="Oswald"/>
              </a:defRPr>
            </a:lvl1pPr>
            <a:lvl2pPr lvl="1" algn="ctr" rtl="0">
              <a:lnSpc>
                <a:spcPct val="100000"/>
              </a:lnSpc>
              <a:spcBef>
                <a:spcPts val="0"/>
              </a:spcBef>
              <a:spcAft>
                <a:spcPts val="0"/>
              </a:spcAft>
              <a:buSzPts val="2800"/>
              <a:buFont typeface="Oswald"/>
              <a:buNone/>
              <a:defRPr sz="2800" b="1">
                <a:latin typeface="Oswald"/>
                <a:ea typeface="Oswald"/>
                <a:cs typeface="Oswald"/>
                <a:sym typeface="Oswald"/>
              </a:defRPr>
            </a:lvl2pPr>
            <a:lvl3pPr lvl="2" algn="ctr" rtl="0">
              <a:lnSpc>
                <a:spcPct val="100000"/>
              </a:lnSpc>
              <a:spcBef>
                <a:spcPts val="0"/>
              </a:spcBef>
              <a:spcAft>
                <a:spcPts val="0"/>
              </a:spcAft>
              <a:buSzPts val="2800"/>
              <a:buFont typeface="Oswald"/>
              <a:buNone/>
              <a:defRPr sz="2800" b="1">
                <a:latin typeface="Oswald"/>
                <a:ea typeface="Oswald"/>
                <a:cs typeface="Oswald"/>
                <a:sym typeface="Oswald"/>
              </a:defRPr>
            </a:lvl3pPr>
            <a:lvl4pPr lvl="3" algn="ctr" rtl="0">
              <a:lnSpc>
                <a:spcPct val="100000"/>
              </a:lnSpc>
              <a:spcBef>
                <a:spcPts val="0"/>
              </a:spcBef>
              <a:spcAft>
                <a:spcPts val="0"/>
              </a:spcAft>
              <a:buSzPts val="2800"/>
              <a:buFont typeface="Oswald"/>
              <a:buNone/>
              <a:defRPr sz="2800" b="1">
                <a:latin typeface="Oswald"/>
                <a:ea typeface="Oswald"/>
                <a:cs typeface="Oswald"/>
                <a:sym typeface="Oswald"/>
              </a:defRPr>
            </a:lvl4pPr>
            <a:lvl5pPr lvl="4" algn="ctr" rtl="0">
              <a:lnSpc>
                <a:spcPct val="100000"/>
              </a:lnSpc>
              <a:spcBef>
                <a:spcPts val="0"/>
              </a:spcBef>
              <a:spcAft>
                <a:spcPts val="0"/>
              </a:spcAft>
              <a:buSzPts val="2800"/>
              <a:buFont typeface="Oswald"/>
              <a:buNone/>
              <a:defRPr sz="2800" b="1">
                <a:latin typeface="Oswald"/>
                <a:ea typeface="Oswald"/>
                <a:cs typeface="Oswald"/>
                <a:sym typeface="Oswald"/>
              </a:defRPr>
            </a:lvl5pPr>
            <a:lvl6pPr lvl="5" algn="ctr" rtl="0">
              <a:lnSpc>
                <a:spcPct val="100000"/>
              </a:lnSpc>
              <a:spcBef>
                <a:spcPts val="0"/>
              </a:spcBef>
              <a:spcAft>
                <a:spcPts val="0"/>
              </a:spcAft>
              <a:buSzPts val="2800"/>
              <a:buFont typeface="Oswald"/>
              <a:buNone/>
              <a:defRPr sz="2800" b="1">
                <a:latin typeface="Oswald"/>
                <a:ea typeface="Oswald"/>
                <a:cs typeface="Oswald"/>
                <a:sym typeface="Oswald"/>
              </a:defRPr>
            </a:lvl6pPr>
            <a:lvl7pPr lvl="6" algn="ctr" rtl="0">
              <a:lnSpc>
                <a:spcPct val="100000"/>
              </a:lnSpc>
              <a:spcBef>
                <a:spcPts val="0"/>
              </a:spcBef>
              <a:spcAft>
                <a:spcPts val="0"/>
              </a:spcAft>
              <a:buSzPts val="2800"/>
              <a:buFont typeface="Oswald"/>
              <a:buNone/>
              <a:defRPr sz="2800" b="1">
                <a:latin typeface="Oswald"/>
                <a:ea typeface="Oswald"/>
                <a:cs typeface="Oswald"/>
                <a:sym typeface="Oswald"/>
              </a:defRPr>
            </a:lvl7pPr>
            <a:lvl8pPr lvl="7" algn="ctr" rtl="0">
              <a:lnSpc>
                <a:spcPct val="100000"/>
              </a:lnSpc>
              <a:spcBef>
                <a:spcPts val="0"/>
              </a:spcBef>
              <a:spcAft>
                <a:spcPts val="0"/>
              </a:spcAft>
              <a:buSzPts val="2800"/>
              <a:buFont typeface="Oswald"/>
              <a:buNone/>
              <a:defRPr sz="2800" b="1">
                <a:latin typeface="Oswald"/>
                <a:ea typeface="Oswald"/>
                <a:cs typeface="Oswald"/>
                <a:sym typeface="Oswald"/>
              </a:defRPr>
            </a:lvl8pPr>
            <a:lvl9pPr lvl="8" algn="ctr" rtl="0">
              <a:lnSpc>
                <a:spcPct val="100000"/>
              </a:lnSpc>
              <a:spcBef>
                <a:spcPts val="0"/>
              </a:spcBef>
              <a:spcAft>
                <a:spcPts val="0"/>
              </a:spcAft>
              <a:buSzPts val="2800"/>
              <a:buFont typeface="Oswald"/>
              <a:buNone/>
              <a:defRPr sz="2800" b="1">
                <a:latin typeface="Oswald"/>
                <a:ea typeface="Oswald"/>
                <a:cs typeface="Oswald"/>
                <a:sym typeface="Oswald"/>
              </a:defRPr>
            </a:lvl9pPr>
          </a:lstStyle>
          <a:p>
            <a:endParaRPr/>
          </a:p>
        </p:txBody>
      </p:sp>
      <p:sp>
        <p:nvSpPr>
          <p:cNvPr id="8960" name="Google Shape;8960;p22"/>
          <p:cNvSpPr txBox="1">
            <a:spLocks noGrp="1"/>
          </p:cNvSpPr>
          <p:nvPr>
            <p:ph type="subTitle" idx="2"/>
          </p:nvPr>
        </p:nvSpPr>
        <p:spPr>
          <a:xfrm>
            <a:off x="1379775" y="1647525"/>
            <a:ext cx="2687700" cy="70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61" name="Google Shape;8961;p22"/>
          <p:cNvSpPr txBox="1">
            <a:spLocks noGrp="1"/>
          </p:cNvSpPr>
          <p:nvPr>
            <p:ph type="subTitle" idx="3"/>
          </p:nvPr>
        </p:nvSpPr>
        <p:spPr>
          <a:xfrm>
            <a:off x="5076589" y="2454329"/>
            <a:ext cx="2687700" cy="33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Oswald"/>
              <a:buNone/>
              <a:defRPr sz="1800" b="1">
                <a:latin typeface="Oswald"/>
                <a:ea typeface="Oswald"/>
                <a:cs typeface="Oswald"/>
                <a:sym typeface="Oswald"/>
              </a:defRPr>
            </a:lvl1pPr>
            <a:lvl2pPr lvl="1" algn="ctr" rtl="0">
              <a:lnSpc>
                <a:spcPct val="100000"/>
              </a:lnSpc>
              <a:spcBef>
                <a:spcPts val="0"/>
              </a:spcBef>
              <a:spcAft>
                <a:spcPts val="0"/>
              </a:spcAft>
              <a:buSzPts val="2800"/>
              <a:buFont typeface="Oswald"/>
              <a:buNone/>
              <a:defRPr sz="2800" b="1">
                <a:latin typeface="Oswald"/>
                <a:ea typeface="Oswald"/>
                <a:cs typeface="Oswald"/>
                <a:sym typeface="Oswald"/>
              </a:defRPr>
            </a:lvl2pPr>
            <a:lvl3pPr lvl="2" algn="ctr" rtl="0">
              <a:lnSpc>
                <a:spcPct val="100000"/>
              </a:lnSpc>
              <a:spcBef>
                <a:spcPts val="0"/>
              </a:spcBef>
              <a:spcAft>
                <a:spcPts val="0"/>
              </a:spcAft>
              <a:buSzPts val="2800"/>
              <a:buFont typeface="Oswald"/>
              <a:buNone/>
              <a:defRPr sz="2800" b="1">
                <a:latin typeface="Oswald"/>
                <a:ea typeface="Oswald"/>
                <a:cs typeface="Oswald"/>
                <a:sym typeface="Oswald"/>
              </a:defRPr>
            </a:lvl3pPr>
            <a:lvl4pPr lvl="3" algn="ctr" rtl="0">
              <a:lnSpc>
                <a:spcPct val="100000"/>
              </a:lnSpc>
              <a:spcBef>
                <a:spcPts val="0"/>
              </a:spcBef>
              <a:spcAft>
                <a:spcPts val="0"/>
              </a:spcAft>
              <a:buSzPts val="2800"/>
              <a:buFont typeface="Oswald"/>
              <a:buNone/>
              <a:defRPr sz="2800" b="1">
                <a:latin typeface="Oswald"/>
                <a:ea typeface="Oswald"/>
                <a:cs typeface="Oswald"/>
                <a:sym typeface="Oswald"/>
              </a:defRPr>
            </a:lvl4pPr>
            <a:lvl5pPr lvl="4" algn="ctr" rtl="0">
              <a:lnSpc>
                <a:spcPct val="100000"/>
              </a:lnSpc>
              <a:spcBef>
                <a:spcPts val="0"/>
              </a:spcBef>
              <a:spcAft>
                <a:spcPts val="0"/>
              </a:spcAft>
              <a:buSzPts val="2800"/>
              <a:buFont typeface="Oswald"/>
              <a:buNone/>
              <a:defRPr sz="2800" b="1">
                <a:latin typeface="Oswald"/>
                <a:ea typeface="Oswald"/>
                <a:cs typeface="Oswald"/>
                <a:sym typeface="Oswald"/>
              </a:defRPr>
            </a:lvl5pPr>
            <a:lvl6pPr lvl="5" algn="ctr" rtl="0">
              <a:lnSpc>
                <a:spcPct val="100000"/>
              </a:lnSpc>
              <a:spcBef>
                <a:spcPts val="0"/>
              </a:spcBef>
              <a:spcAft>
                <a:spcPts val="0"/>
              </a:spcAft>
              <a:buSzPts val="2800"/>
              <a:buFont typeface="Oswald"/>
              <a:buNone/>
              <a:defRPr sz="2800" b="1">
                <a:latin typeface="Oswald"/>
                <a:ea typeface="Oswald"/>
                <a:cs typeface="Oswald"/>
                <a:sym typeface="Oswald"/>
              </a:defRPr>
            </a:lvl6pPr>
            <a:lvl7pPr lvl="6" algn="ctr" rtl="0">
              <a:lnSpc>
                <a:spcPct val="100000"/>
              </a:lnSpc>
              <a:spcBef>
                <a:spcPts val="0"/>
              </a:spcBef>
              <a:spcAft>
                <a:spcPts val="0"/>
              </a:spcAft>
              <a:buSzPts val="2800"/>
              <a:buFont typeface="Oswald"/>
              <a:buNone/>
              <a:defRPr sz="2800" b="1">
                <a:latin typeface="Oswald"/>
                <a:ea typeface="Oswald"/>
                <a:cs typeface="Oswald"/>
                <a:sym typeface="Oswald"/>
              </a:defRPr>
            </a:lvl7pPr>
            <a:lvl8pPr lvl="7" algn="ctr" rtl="0">
              <a:lnSpc>
                <a:spcPct val="100000"/>
              </a:lnSpc>
              <a:spcBef>
                <a:spcPts val="0"/>
              </a:spcBef>
              <a:spcAft>
                <a:spcPts val="0"/>
              </a:spcAft>
              <a:buSzPts val="2800"/>
              <a:buFont typeface="Oswald"/>
              <a:buNone/>
              <a:defRPr sz="2800" b="1">
                <a:latin typeface="Oswald"/>
                <a:ea typeface="Oswald"/>
                <a:cs typeface="Oswald"/>
                <a:sym typeface="Oswald"/>
              </a:defRPr>
            </a:lvl8pPr>
            <a:lvl9pPr lvl="8" algn="ctr" rtl="0">
              <a:lnSpc>
                <a:spcPct val="100000"/>
              </a:lnSpc>
              <a:spcBef>
                <a:spcPts val="0"/>
              </a:spcBef>
              <a:spcAft>
                <a:spcPts val="0"/>
              </a:spcAft>
              <a:buSzPts val="2800"/>
              <a:buFont typeface="Oswald"/>
              <a:buNone/>
              <a:defRPr sz="2800" b="1">
                <a:latin typeface="Oswald"/>
                <a:ea typeface="Oswald"/>
                <a:cs typeface="Oswald"/>
                <a:sym typeface="Oswald"/>
              </a:defRPr>
            </a:lvl9pPr>
          </a:lstStyle>
          <a:p>
            <a:endParaRPr/>
          </a:p>
        </p:txBody>
      </p:sp>
      <p:sp>
        <p:nvSpPr>
          <p:cNvPr id="8962" name="Google Shape;8962;p22"/>
          <p:cNvSpPr txBox="1">
            <a:spLocks noGrp="1"/>
          </p:cNvSpPr>
          <p:nvPr>
            <p:ph type="subTitle" idx="4"/>
          </p:nvPr>
        </p:nvSpPr>
        <p:spPr>
          <a:xfrm>
            <a:off x="5076549" y="1647525"/>
            <a:ext cx="2687700" cy="70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63" name="Google Shape;8963;p22"/>
          <p:cNvSpPr txBox="1">
            <a:spLocks noGrp="1"/>
          </p:cNvSpPr>
          <p:nvPr>
            <p:ph type="subTitle" idx="5"/>
          </p:nvPr>
        </p:nvSpPr>
        <p:spPr>
          <a:xfrm>
            <a:off x="1379790" y="3962804"/>
            <a:ext cx="2687700" cy="33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Oswald"/>
              <a:buNone/>
              <a:defRPr sz="1800" b="1">
                <a:latin typeface="Oswald"/>
                <a:ea typeface="Oswald"/>
                <a:cs typeface="Oswald"/>
                <a:sym typeface="Oswald"/>
              </a:defRPr>
            </a:lvl1pPr>
            <a:lvl2pPr lvl="1" algn="ctr" rtl="0">
              <a:lnSpc>
                <a:spcPct val="100000"/>
              </a:lnSpc>
              <a:spcBef>
                <a:spcPts val="0"/>
              </a:spcBef>
              <a:spcAft>
                <a:spcPts val="0"/>
              </a:spcAft>
              <a:buSzPts val="2800"/>
              <a:buFont typeface="Oswald"/>
              <a:buNone/>
              <a:defRPr sz="2800" b="1">
                <a:latin typeface="Oswald"/>
                <a:ea typeface="Oswald"/>
                <a:cs typeface="Oswald"/>
                <a:sym typeface="Oswald"/>
              </a:defRPr>
            </a:lvl2pPr>
            <a:lvl3pPr lvl="2" algn="ctr" rtl="0">
              <a:lnSpc>
                <a:spcPct val="100000"/>
              </a:lnSpc>
              <a:spcBef>
                <a:spcPts val="0"/>
              </a:spcBef>
              <a:spcAft>
                <a:spcPts val="0"/>
              </a:spcAft>
              <a:buSzPts val="2800"/>
              <a:buFont typeface="Oswald"/>
              <a:buNone/>
              <a:defRPr sz="2800" b="1">
                <a:latin typeface="Oswald"/>
                <a:ea typeface="Oswald"/>
                <a:cs typeface="Oswald"/>
                <a:sym typeface="Oswald"/>
              </a:defRPr>
            </a:lvl3pPr>
            <a:lvl4pPr lvl="3" algn="ctr" rtl="0">
              <a:lnSpc>
                <a:spcPct val="100000"/>
              </a:lnSpc>
              <a:spcBef>
                <a:spcPts val="0"/>
              </a:spcBef>
              <a:spcAft>
                <a:spcPts val="0"/>
              </a:spcAft>
              <a:buSzPts val="2800"/>
              <a:buFont typeface="Oswald"/>
              <a:buNone/>
              <a:defRPr sz="2800" b="1">
                <a:latin typeface="Oswald"/>
                <a:ea typeface="Oswald"/>
                <a:cs typeface="Oswald"/>
                <a:sym typeface="Oswald"/>
              </a:defRPr>
            </a:lvl4pPr>
            <a:lvl5pPr lvl="4" algn="ctr" rtl="0">
              <a:lnSpc>
                <a:spcPct val="100000"/>
              </a:lnSpc>
              <a:spcBef>
                <a:spcPts val="0"/>
              </a:spcBef>
              <a:spcAft>
                <a:spcPts val="0"/>
              </a:spcAft>
              <a:buSzPts val="2800"/>
              <a:buFont typeface="Oswald"/>
              <a:buNone/>
              <a:defRPr sz="2800" b="1">
                <a:latin typeface="Oswald"/>
                <a:ea typeface="Oswald"/>
                <a:cs typeface="Oswald"/>
                <a:sym typeface="Oswald"/>
              </a:defRPr>
            </a:lvl5pPr>
            <a:lvl6pPr lvl="5" algn="ctr" rtl="0">
              <a:lnSpc>
                <a:spcPct val="100000"/>
              </a:lnSpc>
              <a:spcBef>
                <a:spcPts val="0"/>
              </a:spcBef>
              <a:spcAft>
                <a:spcPts val="0"/>
              </a:spcAft>
              <a:buSzPts val="2800"/>
              <a:buFont typeface="Oswald"/>
              <a:buNone/>
              <a:defRPr sz="2800" b="1">
                <a:latin typeface="Oswald"/>
                <a:ea typeface="Oswald"/>
                <a:cs typeface="Oswald"/>
                <a:sym typeface="Oswald"/>
              </a:defRPr>
            </a:lvl6pPr>
            <a:lvl7pPr lvl="6" algn="ctr" rtl="0">
              <a:lnSpc>
                <a:spcPct val="100000"/>
              </a:lnSpc>
              <a:spcBef>
                <a:spcPts val="0"/>
              </a:spcBef>
              <a:spcAft>
                <a:spcPts val="0"/>
              </a:spcAft>
              <a:buSzPts val="2800"/>
              <a:buFont typeface="Oswald"/>
              <a:buNone/>
              <a:defRPr sz="2800" b="1">
                <a:latin typeface="Oswald"/>
                <a:ea typeface="Oswald"/>
                <a:cs typeface="Oswald"/>
                <a:sym typeface="Oswald"/>
              </a:defRPr>
            </a:lvl7pPr>
            <a:lvl8pPr lvl="7" algn="ctr" rtl="0">
              <a:lnSpc>
                <a:spcPct val="100000"/>
              </a:lnSpc>
              <a:spcBef>
                <a:spcPts val="0"/>
              </a:spcBef>
              <a:spcAft>
                <a:spcPts val="0"/>
              </a:spcAft>
              <a:buSzPts val="2800"/>
              <a:buFont typeface="Oswald"/>
              <a:buNone/>
              <a:defRPr sz="2800" b="1">
                <a:latin typeface="Oswald"/>
                <a:ea typeface="Oswald"/>
                <a:cs typeface="Oswald"/>
                <a:sym typeface="Oswald"/>
              </a:defRPr>
            </a:lvl8pPr>
            <a:lvl9pPr lvl="8" algn="ctr" rtl="0">
              <a:lnSpc>
                <a:spcPct val="100000"/>
              </a:lnSpc>
              <a:spcBef>
                <a:spcPts val="0"/>
              </a:spcBef>
              <a:spcAft>
                <a:spcPts val="0"/>
              </a:spcAft>
              <a:buSzPts val="2800"/>
              <a:buFont typeface="Oswald"/>
              <a:buNone/>
              <a:defRPr sz="2800" b="1">
                <a:latin typeface="Oswald"/>
                <a:ea typeface="Oswald"/>
                <a:cs typeface="Oswald"/>
                <a:sym typeface="Oswald"/>
              </a:defRPr>
            </a:lvl9pPr>
          </a:lstStyle>
          <a:p>
            <a:endParaRPr/>
          </a:p>
        </p:txBody>
      </p:sp>
      <p:sp>
        <p:nvSpPr>
          <p:cNvPr id="8964" name="Google Shape;8964;p22"/>
          <p:cNvSpPr txBox="1">
            <a:spLocks noGrp="1"/>
          </p:cNvSpPr>
          <p:nvPr>
            <p:ph type="subTitle" idx="6"/>
          </p:nvPr>
        </p:nvSpPr>
        <p:spPr>
          <a:xfrm>
            <a:off x="1379750" y="3156000"/>
            <a:ext cx="2687700" cy="70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65" name="Google Shape;8965;p22"/>
          <p:cNvSpPr txBox="1">
            <a:spLocks noGrp="1"/>
          </p:cNvSpPr>
          <p:nvPr>
            <p:ph type="subTitle" idx="7"/>
          </p:nvPr>
        </p:nvSpPr>
        <p:spPr>
          <a:xfrm>
            <a:off x="5076589" y="3962804"/>
            <a:ext cx="2687700" cy="33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Oswald"/>
              <a:buNone/>
              <a:defRPr sz="1800" b="1">
                <a:latin typeface="Oswald"/>
                <a:ea typeface="Oswald"/>
                <a:cs typeface="Oswald"/>
                <a:sym typeface="Oswald"/>
              </a:defRPr>
            </a:lvl1pPr>
            <a:lvl2pPr lvl="1" algn="ctr" rtl="0">
              <a:lnSpc>
                <a:spcPct val="100000"/>
              </a:lnSpc>
              <a:spcBef>
                <a:spcPts val="0"/>
              </a:spcBef>
              <a:spcAft>
                <a:spcPts val="0"/>
              </a:spcAft>
              <a:buSzPts val="2800"/>
              <a:buFont typeface="Oswald"/>
              <a:buNone/>
              <a:defRPr sz="2800" b="1">
                <a:latin typeface="Oswald"/>
                <a:ea typeface="Oswald"/>
                <a:cs typeface="Oswald"/>
                <a:sym typeface="Oswald"/>
              </a:defRPr>
            </a:lvl2pPr>
            <a:lvl3pPr lvl="2" algn="ctr" rtl="0">
              <a:lnSpc>
                <a:spcPct val="100000"/>
              </a:lnSpc>
              <a:spcBef>
                <a:spcPts val="0"/>
              </a:spcBef>
              <a:spcAft>
                <a:spcPts val="0"/>
              </a:spcAft>
              <a:buSzPts val="2800"/>
              <a:buFont typeface="Oswald"/>
              <a:buNone/>
              <a:defRPr sz="2800" b="1">
                <a:latin typeface="Oswald"/>
                <a:ea typeface="Oswald"/>
                <a:cs typeface="Oswald"/>
                <a:sym typeface="Oswald"/>
              </a:defRPr>
            </a:lvl3pPr>
            <a:lvl4pPr lvl="3" algn="ctr" rtl="0">
              <a:lnSpc>
                <a:spcPct val="100000"/>
              </a:lnSpc>
              <a:spcBef>
                <a:spcPts val="0"/>
              </a:spcBef>
              <a:spcAft>
                <a:spcPts val="0"/>
              </a:spcAft>
              <a:buSzPts val="2800"/>
              <a:buFont typeface="Oswald"/>
              <a:buNone/>
              <a:defRPr sz="2800" b="1">
                <a:latin typeface="Oswald"/>
                <a:ea typeface="Oswald"/>
                <a:cs typeface="Oswald"/>
                <a:sym typeface="Oswald"/>
              </a:defRPr>
            </a:lvl4pPr>
            <a:lvl5pPr lvl="4" algn="ctr" rtl="0">
              <a:lnSpc>
                <a:spcPct val="100000"/>
              </a:lnSpc>
              <a:spcBef>
                <a:spcPts val="0"/>
              </a:spcBef>
              <a:spcAft>
                <a:spcPts val="0"/>
              </a:spcAft>
              <a:buSzPts val="2800"/>
              <a:buFont typeface="Oswald"/>
              <a:buNone/>
              <a:defRPr sz="2800" b="1">
                <a:latin typeface="Oswald"/>
                <a:ea typeface="Oswald"/>
                <a:cs typeface="Oswald"/>
                <a:sym typeface="Oswald"/>
              </a:defRPr>
            </a:lvl5pPr>
            <a:lvl6pPr lvl="5" algn="ctr" rtl="0">
              <a:lnSpc>
                <a:spcPct val="100000"/>
              </a:lnSpc>
              <a:spcBef>
                <a:spcPts val="0"/>
              </a:spcBef>
              <a:spcAft>
                <a:spcPts val="0"/>
              </a:spcAft>
              <a:buSzPts val="2800"/>
              <a:buFont typeface="Oswald"/>
              <a:buNone/>
              <a:defRPr sz="2800" b="1">
                <a:latin typeface="Oswald"/>
                <a:ea typeface="Oswald"/>
                <a:cs typeface="Oswald"/>
                <a:sym typeface="Oswald"/>
              </a:defRPr>
            </a:lvl6pPr>
            <a:lvl7pPr lvl="6" algn="ctr" rtl="0">
              <a:lnSpc>
                <a:spcPct val="100000"/>
              </a:lnSpc>
              <a:spcBef>
                <a:spcPts val="0"/>
              </a:spcBef>
              <a:spcAft>
                <a:spcPts val="0"/>
              </a:spcAft>
              <a:buSzPts val="2800"/>
              <a:buFont typeface="Oswald"/>
              <a:buNone/>
              <a:defRPr sz="2800" b="1">
                <a:latin typeface="Oswald"/>
                <a:ea typeface="Oswald"/>
                <a:cs typeface="Oswald"/>
                <a:sym typeface="Oswald"/>
              </a:defRPr>
            </a:lvl7pPr>
            <a:lvl8pPr lvl="7" algn="ctr" rtl="0">
              <a:lnSpc>
                <a:spcPct val="100000"/>
              </a:lnSpc>
              <a:spcBef>
                <a:spcPts val="0"/>
              </a:spcBef>
              <a:spcAft>
                <a:spcPts val="0"/>
              </a:spcAft>
              <a:buSzPts val="2800"/>
              <a:buFont typeface="Oswald"/>
              <a:buNone/>
              <a:defRPr sz="2800" b="1">
                <a:latin typeface="Oswald"/>
                <a:ea typeface="Oswald"/>
                <a:cs typeface="Oswald"/>
                <a:sym typeface="Oswald"/>
              </a:defRPr>
            </a:lvl8pPr>
            <a:lvl9pPr lvl="8" algn="ctr" rtl="0">
              <a:lnSpc>
                <a:spcPct val="100000"/>
              </a:lnSpc>
              <a:spcBef>
                <a:spcPts val="0"/>
              </a:spcBef>
              <a:spcAft>
                <a:spcPts val="0"/>
              </a:spcAft>
              <a:buSzPts val="2800"/>
              <a:buFont typeface="Oswald"/>
              <a:buNone/>
              <a:defRPr sz="2800" b="1">
                <a:latin typeface="Oswald"/>
                <a:ea typeface="Oswald"/>
                <a:cs typeface="Oswald"/>
                <a:sym typeface="Oswald"/>
              </a:defRPr>
            </a:lvl9pPr>
          </a:lstStyle>
          <a:p>
            <a:endParaRPr/>
          </a:p>
        </p:txBody>
      </p:sp>
      <p:sp>
        <p:nvSpPr>
          <p:cNvPr id="8966" name="Google Shape;8966;p22"/>
          <p:cNvSpPr txBox="1">
            <a:spLocks noGrp="1"/>
          </p:cNvSpPr>
          <p:nvPr>
            <p:ph type="subTitle" idx="8"/>
          </p:nvPr>
        </p:nvSpPr>
        <p:spPr>
          <a:xfrm>
            <a:off x="5076549" y="3156000"/>
            <a:ext cx="2687700" cy="70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67" name="Google Shape;896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8968" name="Google Shape;8968;p22"/>
          <p:cNvGrpSpPr/>
          <p:nvPr/>
        </p:nvGrpSpPr>
        <p:grpSpPr>
          <a:xfrm rot="-3463747">
            <a:off x="8106947" y="-1694152"/>
            <a:ext cx="1782737" cy="4456717"/>
            <a:chOff x="1094525" y="1997475"/>
            <a:chExt cx="357500" cy="893725"/>
          </a:xfrm>
        </p:grpSpPr>
        <p:sp>
          <p:nvSpPr>
            <p:cNvPr id="8969" name="Google Shape;8969;p22"/>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2"/>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2"/>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2"/>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2"/>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2"/>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2"/>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2"/>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2"/>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2"/>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2"/>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2"/>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2"/>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2"/>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2"/>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22"/>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5" name="Google Shape;8985;p22"/>
          <p:cNvGrpSpPr/>
          <p:nvPr/>
        </p:nvGrpSpPr>
        <p:grpSpPr>
          <a:xfrm rot="-2841141">
            <a:off x="-2078917" y="3414347"/>
            <a:ext cx="3605651" cy="3438384"/>
            <a:chOff x="1781825" y="1787425"/>
            <a:chExt cx="804050" cy="766750"/>
          </a:xfrm>
        </p:grpSpPr>
        <p:sp>
          <p:nvSpPr>
            <p:cNvPr id="8986" name="Google Shape;8986;p22"/>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2"/>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2"/>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2"/>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2"/>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2"/>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2"/>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2"/>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2"/>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2"/>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2"/>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2"/>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2"/>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2"/>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2"/>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2"/>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2"/>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22"/>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22"/>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22"/>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22"/>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2"/>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2"/>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22"/>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22"/>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2"/>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2"/>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22"/>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2"/>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22"/>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22"/>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22"/>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2"/>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22"/>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2"/>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22"/>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22"/>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22"/>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2"/>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2"/>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2"/>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2"/>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2"/>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2"/>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2"/>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2"/>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2"/>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2"/>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2"/>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2"/>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2"/>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2"/>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2"/>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2"/>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2"/>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2"/>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2"/>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2"/>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2"/>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2"/>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2"/>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2"/>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2"/>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2"/>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2"/>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2"/>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2"/>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2"/>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2"/>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2"/>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2"/>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2"/>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2"/>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2"/>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2"/>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2"/>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2"/>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2"/>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2"/>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2"/>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2"/>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2"/>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2"/>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2"/>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2"/>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2"/>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2"/>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2"/>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2"/>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2"/>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2"/>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2"/>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2"/>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2"/>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2"/>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2"/>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2"/>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2"/>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2"/>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2"/>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2"/>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2"/>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2"/>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2"/>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2"/>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2"/>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2"/>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2"/>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2"/>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2"/>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2"/>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2"/>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2"/>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2"/>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2"/>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2"/>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2"/>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2"/>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2"/>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2"/>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2"/>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2"/>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2"/>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2"/>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2"/>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2"/>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2"/>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2"/>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2"/>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2"/>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2"/>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2"/>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2"/>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2"/>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2"/>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2"/>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2"/>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2"/>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2"/>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2"/>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2"/>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2"/>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2"/>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2"/>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2"/>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2"/>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2"/>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2"/>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2"/>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2"/>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2"/>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2"/>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2"/>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2"/>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2"/>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2"/>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2"/>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2"/>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2"/>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2"/>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2"/>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2"/>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2"/>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2"/>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2"/>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2"/>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2"/>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2"/>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2"/>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2"/>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2"/>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2"/>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2"/>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2"/>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2"/>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2"/>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2"/>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2"/>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2"/>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2"/>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2"/>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2"/>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2"/>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2"/>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2"/>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2"/>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2"/>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2"/>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2"/>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2"/>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2"/>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2"/>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2"/>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2"/>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2"/>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2"/>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2"/>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2"/>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2"/>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2"/>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2"/>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2"/>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2"/>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2"/>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2"/>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2"/>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2"/>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2"/>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2"/>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2"/>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2"/>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2"/>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2"/>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2"/>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2"/>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2"/>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2"/>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2"/>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2"/>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2"/>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2"/>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2"/>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2"/>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2"/>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2"/>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2"/>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2"/>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2"/>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2"/>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2"/>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2"/>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2"/>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2"/>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2"/>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2"/>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2"/>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2"/>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2"/>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2"/>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2"/>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2"/>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2"/>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2"/>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2"/>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2"/>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2"/>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2"/>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2"/>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2"/>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2"/>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2"/>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2"/>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2"/>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2"/>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2"/>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2"/>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2"/>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2"/>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2"/>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2"/>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2"/>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2"/>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2"/>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2"/>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2"/>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2"/>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2"/>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2"/>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2"/>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2"/>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2"/>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2"/>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2"/>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2"/>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2"/>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2"/>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2"/>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2"/>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2"/>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2"/>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2"/>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2"/>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2"/>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2"/>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2"/>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2"/>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2"/>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2"/>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2"/>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2"/>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2"/>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2"/>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2"/>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2"/>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2"/>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2"/>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2"/>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2"/>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2"/>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2"/>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2"/>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2"/>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2"/>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2"/>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2"/>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2"/>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2"/>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2"/>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2"/>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2"/>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2"/>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2"/>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2"/>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2"/>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2"/>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2"/>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2"/>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2"/>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2"/>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2"/>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2"/>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2"/>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2"/>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2"/>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2"/>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2"/>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2"/>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2"/>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2"/>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2"/>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2"/>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2"/>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2"/>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2"/>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2"/>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2"/>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2"/>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2"/>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2"/>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2"/>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2"/>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2"/>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2"/>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2"/>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2"/>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2"/>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2"/>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2"/>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2"/>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2"/>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2"/>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2"/>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2"/>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2"/>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2"/>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2"/>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2"/>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2"/>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2"/>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2"/>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2"/>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2"/>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2"/>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2"/>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2"/>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2"/>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2"/>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2"/>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2"/>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2"/>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2"/>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2"/>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2"/>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2"/>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2"/>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2"/>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2"/>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2"/>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2"/>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2"/>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2"/>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2"/>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2"/>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2"/>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2"/>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2"/>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2"/>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2"/>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2"/>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2"/>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2"/>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2"/>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2"/>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2"/>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2"/>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2"/>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2"/>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22"/>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22"/>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22"/>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2"/>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2"/>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2"/>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2"/>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2"/>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2"/>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2"/>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2"/>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2"/>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2"/>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2"/>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2"/>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2"/>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2"/>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2"/>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2"/>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2"/>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22"/>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2"/>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2"/>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22"/>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22"/>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2"/>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2"/>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0" name="Google Shape;9410;p22"/>
          <p:cNvGrpSpPr/>
          <p:nvPr/>
        </p:nvGrpSpPr>
        <p:grpSpPr>
          <a:xfrm>
            <a:off x="8009201" y="4744136"/>
            <a:ext cx="551525" cy="559295"/>
            <a:chOff x="1308175" y="3327500"/>
            <a:chExt cx="170350" cy="172750"/>
          </a:xfrm>
        </p:grpSpPr>
        <p:sp>
          <p:nvSpPr>
            <p:cNvPr id="9411" name="Google Shape;9411;p22"/>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2"/>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3" name="Google Shape;9413;p22"/>
          <p:cNvSpPr/>
          <p:nvPr/>
        </p:nvSpPr>
        <p:spPr>
          <a:xfrm>
            <a:off x="574613" y="-168026"/>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2114"/>
        <p:cNvGrpSpPr/>
        <p:nvPr/>
      </p:nvGrpSpPr>
      <p:grpSpPr>
        <a:xfrm>
          <a:off x="0" y="0"/>
          <a:ext cx="0" cy="0"/>
          <a:chOff x="0" y="0"/>
          <a:chExt cx="0" cy="0"/>
        </a:xfrm>
      </p:grpSpPr>
      <p:sp>
        <p:nvSpPr>
          <p:cNvPr id="12115" name="Google Shape;12115;p29"/>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29"/>
          <p:cNvSpPr txBox="1">
            <a:spLocks noGrp="1"/>
          </p:cNvSpPr>
          <p:nvPr>
            <p:ph type="title"/>
          </p:nvPr>
        </p:nvSpPr>
        <p:spPr>
          <a:xfrm>
            <a:off x="720000" y="656739"/>
            <a:ext cx="4213200" cy="1125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68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2117" name="Google Shape;12117;p29"/>
          <p:cNvSpPr txBox="1">
            <a:spLocks noGrp="1"/>
          </p:cNvSpPr>
          <p:nvPr>
            <p:ph type="subTitle" idx="1"/>
          </p:nvPr>
        </p:nvSpPr>
        <p:spPr>
          <a:xfrm>
            <a:off x="720000" y="1746025"/>
            <a:ext cx="4213200" cy="9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18" name="Google Shape;12118;p29"/>
          <p:cNvSpPr txBox="1"/>
          <p:nvPr/>
        </p:nvSpPr>
        <p:spPr>
          <a:xfrm>
            <a:off x="720000" y="3395400"/>
            <a:ext cx="4084800" cy="7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Work Sans"/>
                <a:ea typeface="Work Sans"/>
                <a:cs typeface="Work Sans"/>
                <a:sym typeface="Work Sans"/>
              </a:rPr>
              <a:t>CREDITS: This presentation template was created by </a:t>
            </a:r>
            <a:r>
              <a:rPr lang="en" sz="1200" b="1">
                <a:solidFill>
                  <a:schemeClr val="dk1"/>
                </a:solidFill>
                <a:uFill>
                  <a:noFill/>
                </a:uFill>
                <a:latin typeface="Work Sans"/>
                <a:ea typeface="Work Sans"/>
                <a:cs typeface="Work Sans"/>
                <a:sym typeface="Work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Work Sans"/>
                <a:ea typeface="Work Sans"/>
                <a:cs typeface="Work Sans"/>
                <a:sym typeface="Work Sans"/>
              </a:rPr>
              <a:t>, including icons by </a:t>
            </a:r>
            <a:r>
              <a:rPr lang="en" sz="1200" b="1">
                <a:solidFill>
                  <a:schemeClr val="dk1"/>
                </a:solidFill>
                <a:uFill>
                  <a:noFill/>
                </a:uFill>
                <a:latin typeface="Work Sans"/>
                <a:ea typeface="Work Sans"/>
                <a:cs typeface="Work Sans"/>
                <a:sym typeface="Work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Work Sans"/>
                <a:ea typeface="Work Sans"/>
                <a:cs typeface="Work Sans"/>
                <a:sym typeface="Work Sans"/>
              </a:rPr>
              <a:t>, and infographics &amp; images by </a:t>
            </a:r>
            <a:r>
              <a:rPr lang="en" sz="1200" b="1">
                <a:solidFill>
                  <a:schemeClr val="dk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Freepik</a:t>
            </a:r>
            <a:r>
              <a:rPr lang="en" sz="1200">
                <a:solidFill>
                  <a:schemeClr val="dk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 </a:t>
            </a:r>
            <a:endParaRPr sz="1200">
              <a:solidFill>
                <a:schemeClr val="dk1"/>
              </a:solidFill>
              <a:latin typeface="Work Sans"/>
              <a:ea typeface="Work Sans"/>
              <a:cs typeface="Work Sans"/>
              <a:sym typeface="Work Sans"/>
            </a:endParaRPr>
          </a:p>
        </p:txBody>
      </p:sp>
      <p:grpSp>
        <p:nvGrpSpPr>
          <p:cNvPr id="12119" name="Google Shape;12119;p29"/>
          <p:cNvGrpSpPr/>
          <p:nvPr/>
        </p:nvGrpSpPr>
        <p:grpSpPr>
          <a:xfrm flipH="1">
            <a:off x="8520563" y="1721610"/>
            <a:ext cx="2955793" cy="3147574"/>
            <a:chOff x="2827954" y="5779702"/>
            <a:chExt cx="2144676" cy="2283829"/>
          </a:xfrm>
        </p:grpSpPr>
        <p:sp>
          <p:nvSpPr>
            <p:cNvPr id="12120" name="Google Shape;12120;p29"/>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29"/>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29"/>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29"/>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29"/>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29"/>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29"/>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29"/>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29"/>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29"/>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29"/>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29"/>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29"/>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29"/>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29"/>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29"/>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29"/>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29"/>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29"/>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29"/>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29"/>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29"/>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29"/>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29"/>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29"/>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29"/>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29"/>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29"/>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29"/>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29"/>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29"/>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29"/>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29"/>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29"/>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29"/>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29"/>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29"/>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29"/>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29"/>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29"/>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29"/>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29"/>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29"/>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29"/>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29"/>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29"/>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29"/>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29"/>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29"/>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29"/>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0" name="Google Shape;12170;p29"/>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29"/>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29"/>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29"/>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29"/>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29"/>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29"/>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29"/>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29"/>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29"/>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29"/>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29"/>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29"/>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29"/>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29"/>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29"/>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29"/>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29"/>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29"/>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29"/>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29"/>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29"/>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29"/>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29"/>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29"/>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29"/>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29"/>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29"/>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29"/>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29"/>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29"/>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29"/>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29"/>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29"/>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29"/>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29"/>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29"/>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29"/>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29"/>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29"/>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29"/>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29"/>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29"/>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29"/>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29"/>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29"/>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29"/>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29"/>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29"/>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29"/>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29"/>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29"/>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29"/>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29"/>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29"/>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29"/>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29"/>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29"/>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29"/>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29"/>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29"/>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29"/>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29"/>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29"/>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29"/>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5" name="Google Shape;12235;p29"/>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6" name="Google Shape;12236;p29"/>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29"/>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29"/>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29"/>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29"/>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29"/>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29"/>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29"/>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29"/>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29"/>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29"/>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29"/>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29"/>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29"/>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29"/>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29"/>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29"/>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29"/>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29"/>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29"/>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29"/>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29"/>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29"/>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29"/>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29"/>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29"/>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29"/>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29"/>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29"/>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29"/>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29"/>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29"/>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29"/>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29"/>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29"/>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29"/>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29"/>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29"/>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29"/>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29"/>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29"/>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29"/>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29"/>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29"/>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29"/>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29"/>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29"/>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29"/>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29"/>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29"/>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29"/>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29"/>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29"/>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29"/>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29"/>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1" name="Google Shape;12291;p29"/>
          <p:cNvGrpSpPr/>
          <p:nvPr/>
        </p:nvGrpSpPr>
        <p:grpSpPr>
          <a:xfrm rot="-5400000" flipH="1">
            <a:off x="4633377" y="-1838547"/>
            <a:ext cx="2932767" cy="3055531"/>
            <a:chOff x="3729950" y="1579200"/>
            <a:chExt cx="546475" cy="569350"/>
          </a:xfrm>
        </p:grpSpPr>
        <p:sp>
          <p:nvSpPr>
            <p:cNvPr id="12292" name="Google Shape;12292;p29"/>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29"/>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29"/>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29"/>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29"/>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29"/>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29"/>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29"/>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29"/>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29"/>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29"/>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29"/>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29"/>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29"/>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29"/>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29"/>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29"/>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29"/>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29"/>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29"/>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29"/>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29"/>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29"/>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29"/>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29"/>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29"/>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29"/>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29"/>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29"/>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29"/>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29"/>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29"/>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29"/>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29"/>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29"/>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29"/>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29"/>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29"/>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29"/>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29"/>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29"/>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29"/>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29"/>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29"/>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29"/>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29"/>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29"/>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29"/>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29"/>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29"/>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29"/>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29"/>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29"/>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29"/>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29"/>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29"/>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29"/>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29"/>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29"/>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29"/>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29"/>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29"/>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29"/>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29"/>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29"/>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29"/>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29"/>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29"/>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29"/>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29"/>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29"/>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29"/>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29"/>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29"/>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29"/>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29"/>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29"/>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29"/>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29"/>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29"/>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29"/>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29"/>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29"/>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29"/>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29"/>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29"/>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29"/>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29"/>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29"/>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29"/>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29"/>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29"/>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29"/>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29"/>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29"/>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29"/>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29"/>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29"/>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29"/>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29"/>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29"/>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29"/>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29"/>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29"/>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29"/>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29"/>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29"/>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29"/>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29"/>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29"/>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29"/>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29"/>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29"/>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29"/>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29"/>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29"/>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29"/>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29"/>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29"/>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29"/>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29"/>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29"/>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29"/>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29"/>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29"/>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29"/>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29"/>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29"/>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29"/>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29"/>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29"/>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29"/>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29"/>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29"/>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29"/>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29"/>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29"/>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29"/>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29"/>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29"/>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29"/>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29"/>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29"/>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29"/>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29"/>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29"/>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29"/>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29"/>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29"/>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29"/>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29"/>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29"/>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29"/>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29"/>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29"/>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29"/>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29"/>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29"/>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29"/>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29"/>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29"/>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29"/>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29"/>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29"/>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29"/>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29"/>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29"/>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29"/>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29"/>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29"/>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29"/>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29"/>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29"/>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29"/>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29"/>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29"/>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29"/>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29"/>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29"/>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29"/>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29"/>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29"/>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29"/>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29"/>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29"/>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29"/>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29"/>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29"/>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29"/>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29"/>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29"/>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3" name="Google Shape;12483;p29"/>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29"/>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29"/>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29"/>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29"/>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29"/>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29"/>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29"/>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29"/>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29"/>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29"/>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29"/>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29"/>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29"/>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29"/>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29"/>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29"/>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29"/>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1" name="Google Shape;12501;p29"/>
          <p:cNvGrpSpPr/>
          <p:nvPr/>
        </p:nvGrpSpPr>
        <p:grpSpPr>
          <a:xfrm flipH="1">
            <a:off x="7918521" y="-1265514"/>
            <a:ext cx="4231619" cy="3791016"/>
            <a:chOff x="-2029316" y="-2059789"/>
            <a:chExt cx="4231619" cy="3791016"/>
          </a:xfrm>
        </p:grpSpPr>
        <p:sp>
          <p:nvSpPr>
            <p:cNvPr id="12502" name="Google Shape;12502;p29"/>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29"/>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29"/>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29"/>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29"/>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29"/>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29"/>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29"/>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29"/>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29"/>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29"/>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29"/>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29"/>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29"/>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29"/>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29"/>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29"/>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29"/>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29"/>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29"/>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29"/>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29"/>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29"/>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29"/>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29"/>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29"/>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29"/>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29"/>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0" name="Google Shape;12530;p29"/>
          <p:cNvGrpSpPr/>
          <p:nvPr/>
        </p:nvGrpSpPr>
        <p:grpSpPr>
          <a:xfrm>
            <a:off x="4855826" y="4106449"/>
            <a:ext cx="551525" cy="559295"/>
            <a:chOff x="1308175" y="3327500"/>
            <a:chExt cx="170350" cy="172750"/>
          </a:xfrm>
        </p:grpSpPr>
        <p:sp>
          <p:nvSpPr>
            <p:cNvPr id="12531" name="Google Shape;12531;p29"/>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29"/>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33" name="Google Shape;12533;p29"/>
          <p:cNvSpPr/>
          <p:nvPr/>
        </p:nvSpPr>
        <p:spPr>
          <a:xfrm>
            <a:off x="7734663" y="8485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4" name="Google Shape;12534;p29"/>
          <p:cNvGrpSpPr/>
          <p:nvPr/>
        </p:nvGrpSpPr>
        <p:grpSpPr>
          <a:xfrm rot="-1891013" flipH="1">
            <a:off x="-375791" y="3084742"/>
            <a:ext cx="1782748" cy="4456746"/>
            <a:chOff x="1094525" y="1997475"/>
            <a:chExt cx="357500" cy="893725"/>
          </a:xfrm>
        </p:grpSpPr>
        <p:sp>
          <p:nvSpPr>
            <p:cNvPr id="12535" name="Google Shape;12535;p29"/>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29"/>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29"/>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29"/>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29"/>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29"/>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29"/>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29"/>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29"/>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29"/>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29"/>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29"/>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29"/>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29"/>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29"/>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29"/>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1" name="Google Shape;12551;p29"/>
          <p:cNvGrpSpPr/>
          <p:nvPr/>
        </p:nvGrpSpPr>
        <p:grpSpPr>
          <a:xfrm>
            <a:off x="-275749" y="421774"/>
            <a:ext cx="551525" cy="559295"/>
            <a:chOff x="1308175" y="3327500"/>
            <a:chExt cx="170350" cy="172750"/>
          </a:xfrm>
        </p:grpSpPr>
        <p:sp>
          <p:nvSpPr>
            <p:cNvPr id="12552" name="Google Shape;12552;p29"/>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29"/>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CUSTOM_13_1_1">
    <p:spTree>
      <p:nvGrpSpPr>
        <p:cNvPr id="1" name="Shape 12554"/>
        <p:cNvGrpSpPr/>
        <p:nvPr/>
      </p:nvGrpSpPr>
      <p:grpSpPr>
        <a:xfrm>
          <a:off x="0" y="0"/>
          <a:ext cx="0" cy="0"/>
          <a:chOff x="0" y="0"/>
          <a:chExt cx="0" cy="0"/>
        </a:xfrm>
      </p:grpSpPr>
      <p:sp>
        <p:nvSpPr>
          <p:cNvPr id="12555" name="Google Shape;12555;p30"/>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6" name="Google Shape;12556;p30"/>
          <p:cNvGrpSpPr/>
          <p:nvPr/>
        </p:nvGrpSpPr>
        <p:grpSpPr>
          <a:xfrm>
            <a:off x="-1506845" y="3866635"/>
            <a:ext cx="2955793" cy="3147574"/>
            <a:chOff x="2827954" y="5779702"/>
            <a:chExt cx="2144676" cy="2283829"/>
          </a:xfrm>
        </p:grpSpPr>
        <p:sp>
          <p:nvSpPr>
            <p:cNvPr id="12557" name="Google Shape;12557;p30"/>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30"/>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30"/>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30"/>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30"/>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30"/>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30"/>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30"/>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30"/>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30"/>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30"/>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30"/>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30"/>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30"/>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30"/>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30"/>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30"/>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30"/>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30"/>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30"/>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30"/>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30"/>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30"/>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30"/>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30"/>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30"/>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30"/>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30"/>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30"/>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30"/>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7" name="Google Shape;12587;p30"/>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30"/>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30"/>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30"/>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30"/>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30"/>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30"/>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30"/>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30"/>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30"/>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30"/>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30"/>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30"/>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30"/>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30"/>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30"/>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30"/>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30"/>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30"/>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30"/>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30"/>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30"/>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30"/>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30"/>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30"/>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30"/>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30"/>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30"/>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30"/>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30"/>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30"/>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30"/>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30"/>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30"/>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30"/>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30"/>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30"/>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30"/>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30"/>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30"/>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30"/>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30"/>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30"/>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30"/>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30"/>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30"/>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30"/>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30"/>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30"/>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30"/>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30"/>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30"/>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30"/>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30"/>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30"/>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30"/>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30"/>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30"/>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30"/>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30"/>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30"/>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30"/>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30"/>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30"/>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30"/>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30"/>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30"/>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30"/>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30"/>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30"/>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30"/>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30"/>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30"/>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30"/>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30"/>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30"/>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30"/>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30"/>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30"/>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30"/>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30"/>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30"/>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30"/>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30"/>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30"/>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30"/>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30"/>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30"/>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30"/>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30"/>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30"/>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30"/>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30"/>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30"/>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30"/>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30"/>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30"/>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30"/>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30"/>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30"/>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30"/>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30"/>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30"/>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30"/>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30"/>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30"/>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30"/>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30"/>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30"/>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30"/>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30"/>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30"/>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30"/>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30"/>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30"/>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30"/>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30"/>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30"/>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30"/>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30"/>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30"/>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30"/>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30"/>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30"/>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30"/>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30"/>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30"/>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30"/>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30"/>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30"/>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30"/>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30"/>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30"/>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30"/>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30"/>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30"/>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30"/>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30"/>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30"/>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30"/>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30"/>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8" name="Google Shape;12728;p30"/>
          <p:cNvGrpSpPr/>
          <p:nvPr/>
        </p:nvGrpSpPr>
        <p:grpSpPr>
          <a:xfrm>
            <a:off x="-1222880" y="-1712677"/>
            <a:ext cx="4231619" cy="3791016"/>
            <a:chOff x="-2029316" y="-2059789"/>
            <a:chExt cx="4231619" cy="3791016"/>
          </a:xfrm>
        </p:grpSpPr>
        <p:sp>
          <p:nvSpPr>
            <p:cNvPr id="12729" name="Google Shape;12729;p30"/>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30"/>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30"/>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30"/>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30"/>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30"/>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30"/>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30"/>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30"/>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30"/>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30"/>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30"/>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30"/>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30"/>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30"/>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30"/>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30"/>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30"/>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30"/>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30"/>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30"/>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30"/>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30"/>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30"/>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30"/>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30"/>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30"/>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30"/>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7" name="Google Shape;12757;p30"/>
          <p:cNvGrpSpPr/>
          <p:nvPr/>
        </p:nvGrpSpPr>
        <p:grpSpPr>
          <a:xfrm flipH="1">
            <a:off x="4055434" y="4696649"/>
            <a:ext cx="551525" cy="559295"/>
            <a:chOff x="1308175" y="3327500"/>
            <a:chExt cx="170350" cy="172750"/>
          </a:xfrm>
        </p:grpSpPr>
        <p:sp>
          <p:nvSpPr>
            <p:cNvPr id="12758" name="Google Shape;12758;p30"/>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30"/>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0" name="Google Shape;12760;p30"/>
          <p:cNvSpPr/>
          <p:nvPr/>
        </p:nvSpPr>
        <p:spPr>
          <a:xfrm flipH="1">
            <a:off x="382605" y="14063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1" name="Google Shape;12761;p30"/>
          <p:cNvGrpSpPr/>
          <p:nvPr/>
        </p:nvGrpSpPr>
        <p:grpSpPr>
          <a:xfrm rot="-3463747">
            <a:off x="8389264" y="-1931727"/>
            <a:ext cx="1782737" cy="4456717"/>
            <a:chOff x="1094525" y="1997475"/>
            <a:chExt cx="357500" cy="893725"/>
          </a:xfrm>
        </p:grpSpPr>
        <p:sp>
          <p:nvSpPr>
            <p:cNvPr id="12762" name="Google Shape;12762;p30"/>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30"/>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30"/>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30"/>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30"/>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7" name="Google Shape;12767;p30"/>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8" name="Google Shape;12768;p30"/>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30"/>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30"/>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30"/>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30"/>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30"/>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30"/>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30"/>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6" name="Google Shape;12776;p30"/>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7" name="Google Shape;12777;p30"/>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8" name="Google Shape;12778;p30"/>
          <p:cNvGrpSpPr/>
          <p:nvPr/>
        </p:nvGrpSpPr>
        <p:grpSpPr>
          <a:xfrm rot="5400000">
            <a:off x="7274816" y="4452128"/>
            <a:ext cx="2932767" cy="3055531"/>
            <a:chOff x="3729950" y="1579200"/>
            <a:chExt cx="546475" cy="569350"/>
          </a:xfrm>
        </p:grpSpPr>
        <p:sp>
          <p:nvSpPr>
            <p:cNvPr id="12779" name="Google Shape;12779;p30"/>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30"/>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30"/>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30"/>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30"/>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30"/>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30"/>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6" name="Google Shape;12786;p30"/>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7" name="Google Shape;12787;p30"/>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30"/>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30"/>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30"/>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30"/>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30"/>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30"/>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30"/>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30"/>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30"/>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30"/>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30"/>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30"/>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30"/>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30"/>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30"/>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30"/>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30"/>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30"/>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30"/>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30"/>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30"/>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30"/>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30"/>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30"/>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30"/>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30"/>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30"/>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30"/>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30"/>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30"/>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30"/>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30"/>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30"/>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30"/>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30"/>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30"/>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30"/>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30"/>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30"/>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30"/>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30"/>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30"/>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30"/>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30"/>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30"/>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30"/>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30"/>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30"/>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30"/>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30"/>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30"/>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30"/>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30"/>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30"/>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30"/>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30"/>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30"/>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30"/>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30"/>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30"/>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30"/>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30"/>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30"/>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30"/>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30"/>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30"/>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30"/>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30"/>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30"/>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30"/>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30"/>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30"/>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30"/>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30"/>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30"/>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3" name="Google Shape;12863;p30"/>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4" name="Google Shape;12864;p30"/>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30"/>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30"/>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30"/>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30"/>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30"/>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30"/>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30"/>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30"/>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30"/>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30"/>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30"/>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30"/>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30"/>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30"/>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30"/>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30"/>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30"/>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30"/>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30"/>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30"/>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30"/>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30"/>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30"/>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30"/>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30"/>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30"/>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1" name="Google Shape;12891;p30"/>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2" name="Google Shape;12892;p30"/>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3" name="Google Shape;12893;p30"/>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4" name="Google Shape;12894;p30"/>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5" name="Google Shape;12895;p30"/>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6" name="Google Shape;12896;p30"/>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7" name="Google Shape;12897;p30"/>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8" name="Google Shape;12898;p30"/>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9" name="Google Shape;12899;p30"/>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0" name="Google Shape;12900;p30"/>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1" name="Google Shape;12901;p30"/>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2" name="Google Shape;12902;p30"/>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3" name="Google Shape;12903;p30"/>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4" name="Google Shape;12904;p30"/>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5" name="Google Shape;12905;p30"/>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6" name="Google Shape;12906;p30"/>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7" name="Google Shape;12907;p30"/>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30"/>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30"/>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0" name="Google Shape;12910;p30"/>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1" name="Google Shape;12911;p30"/>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2" name="Google Shape;12912;p30"/>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3" name="Google Shape;12913;p30"/>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4" name="Google Shape;12914;p30"/>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30"/>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30"/>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30"/>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30"/>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30"/>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30"/>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1" name="Google Shape;12921;p30"/>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2" name="Google Shape;12922;p30"/>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3" name="Google Shape;12923;p30"/>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4" name="Google Shape;12924;p30"/>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5" name="Google Shape;12925;p30"/>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6" name="Google Shape;12926;p30"/>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7" name="Google Shape;12927;p30"/>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8" name="Google Shape;12928;p30"/>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9" name="Google Shape;12929;p30"/>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0" name="Google Shape;12930;p30"/>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1" name="Google Shape;12931;p30"/>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2" name="Google Shape;12932;p30"/>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3" name="Google Shape;12933;p30"/>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4" name="Google Shape;12934;p30"/>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5" name="Google Shape;12935;p30"/>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6" name="Google Shape;12936;p30"/>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7" name="Google Shape;12937;p30"/>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8" name="Google Shape;12938;p30"/>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9" name="Google Shape;12939;p30"/>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0" name="Google Shape;12940;p30"/>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1" name="Google Shape;12941;p30"/>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2" name="Google Shape;12942;p30"/>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3" name="Google Shape;12943;p30"/>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4" name="Google Shape;12944;p30"/>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5" name="Google Shape;12945;p30"/>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6" name="Google Shape;12946;p30"/>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7" name="Google Shape;12947;p30"/>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8" name="Google Shape;12948;p30"/>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9" name="Google Shape;12949;p30"/>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0" name="Google Shape;12950;p30"/>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1" name="Google Shape;12951;p30"/>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2" name="Google Shape;12952;p30"/>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3" name="Google Shape;12953;p30"/>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4" name="Google Shape;12954;p30"/>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5" name="Google Shape;12955;p30"/>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6" name="Google Shape;12956;p30"/>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7" name="Google Shape;12957;p30"/>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8" name="Google Shape;12958;p30"/>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9" name="Google Shape;12959;p30"/>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0" name="Google Shape;12960;p30"/>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1" name="Google Shape;12961;p30"/>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2" name="Google Shape;12962;p30"/>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3" name="Google Shape;12963;p30"/>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4" name="Google Shape;12964;p30"/>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5" name="Google Shape;12965;p30"/>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6" name="Google Shape;12966;p30"/>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7" name="Google Shape;12967;p30"/>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8" name="Google Shape;12968;p30"/>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9" name="Google Shape;12969;p30"/>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0" name="Google Shape;12970;p30"/>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1" name="Google Shape;12971;p30"/>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2" name="Google Shape;12972;p30"/>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3" name="Google Shape;12973;p30"/>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4" name="Google Shape;12974;p30"/>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5" name="Google Shape;12975;p30"/>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6" name="Google Shape;12976;p30"/>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7" name="Google Shape;12977;p30"/>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8" name="Google Shape;12978;p30"/>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9" name="Google Shape;12979;p30"/>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0" name="Google Shape;12980;p30"/>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1" name="Google Shape;12981;p30"/>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2" name="Google Shape;12982;p30"/>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3" name="Google Shape;12983;p30"/>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4" name="Google Shape;12984;p30"/>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5" name="Google Shape;12985;p30"/>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6" name="Google Shape;12986;p30"/>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7" name="Google Shape;12987;p30"/>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12988"/>
        <p:cNvGrpSpPr/>
        <p:nvPr/>
      </p:nvGrpSpPr>
      <p:grpSpPr>
        <a:xfrm>
          <a:off x="0" y="0"/>
          <a:ext cx="0" cy="0"/>
          <a:chOff x="0" y="0"/>
          <a:chExt cx="0" cy="0"/>
        </a:xfrm>
      </p:grpSpPr>
      <p:sp>
        <p:nvSpPr>
          <p:cNvPr id="12989" name="Google Shape;12989;p31"/>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0" name="Google Shape;12990;p31"/>
          <p:cNvGrpSpPr/>
          <p:nvPr/>
        </p:nvGrpSpPr>
        <p:grpSpPr>
          <a:xfrm flipH="1">
            <a:off x="6946100" y="3775160"/>
            <a:ext cx="2955793" cy="3147574"/>
            <a:chOff x="2827954" y="5779702"/>
            <a:chExt cx="2144676" cy="2283829"/>
          </a:xfrm>
        </p:grpSpPr>
        <p:sp>
          <p:nvSpPr>
            <p:cNvPr id="12991" name="Google Shape;12991;p31"/>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2" name="Google Shape;12992;p31"/>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3" name="Google Shape;12993;p31"/>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4" name="Google Shape;12994;p31"/>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5" name="Google Shape;12995;p31"/>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6" name="Google Shape;12996;p31"/>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7" name="Google Shape;12997;p31"/>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8" name="Google Shape;12998;p31"/>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9" name="Google Shape;12999;p31"/>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0" name="Google Shape;13000;p31"/>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1" name="Google Shape;13001;p31"/>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2" name="Google Shape;13002;p31"/>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3" name="Google Shape;13003;p31"/>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4" name="Google Shape;13004;p31"/>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5" name="Google Shape;13005;p31"/>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6" name="Google Shape;13006;p31"/>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7" name="Google Shape;13007;p31"/>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8" name="Google Shape;13008;p31"/>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9" name="Google Shape;13009;p31"/>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0" name="Google Shape;13010;p31"/>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1" name="Google Shape;13011;p31"/>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2" name="Google Shape;13012;p31"/>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3" name="Google Shape;13013;p31"/>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4" name="Google Shape;13014;p31"/>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5" name="Google Shape;13015;p31"/>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6" name="Google Shape;13016;p31"/>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7" name="Google Shape;13017;p31"/>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8" name="Google Shape;13018;p31"/>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9" name="Google Shape;13019;p31"/>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0" name="Google Shape;13020;p31"/>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1" name="Google Shape;13021;p31"/>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2" name="Google Shape;13022;p31"/>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3" name="Google Shape;13023;p31"/>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4" name="Google Shape;13024;p31"/>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5" name="Google Shape;13025;p31"/>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6" name="Google Shape;13026;p31"/>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7" name="Google Shape;13027;p31"/>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8" name="Google Shape;13028;p31"/>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9" name="Google Shape;13029;p31"/>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0" name="Google Shape;13030;p31"/>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1" name="Google Shape;13031;p31"/>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2" name="Google Shape;13032;p31"/>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3" name="Google Shape;13033;p31"/>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4" name="Google Shape;13034;p31"/>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5" name="Google Shape;13035;p31"/>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6" name="Google Shape;13036;p31"/>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7" name="Google Shape;13037;p31"/>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8" name="Google Shape;13038;p31"/>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9" name="Google Shape;13039;p31"/>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0" name="Google Shape;13040;p31"/>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1" name="Google Shape;13041;p31"/>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2" name="Google Shape;13042;p31"/>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3" name="Google Shape;13043;p31"/>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4" name="Google Shape;13044;p31"/>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5" name="Google Shape;13045;p31"/>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6" name="Google Shape;13046;p31"/>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7" name="Google Shape;13047;p31"/>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8" name="Google Shape;13048;p31"/>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9" name="Google Shape;13049;p31"/>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0" name="Google Shape;13050;p31"/>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1" name="Google Shape;13051;p31"/>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2" name="Google Shape;13052;p31"/>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3" name="Google Shape;13053;p31"/>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4" name="Google Shape;13054;p31"/>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5" name="Google Shape;13055;p31"/>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6" name="Google Shape;13056;p31"/>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7" name="Google Shape;13057;p31"/>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8" name="Google Shape;13058;p31"/>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9" name="Google Shape;13059;p31"/>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0" name="Google Shape;13060;p31"/>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1" name="Google Shape;13061;p31"/>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2" name="Google Shape;13062;p31"/>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3" name="Google Shape;13063;p31"/>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4" name="Google Shape;13064;p31"/>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5" name="Google Shape;13065;p31"/>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6" name="Google Shape;13066;p31"/>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7" name="Google Shape;13067;p31"/>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8" name="Google Shape;13068;p31"/>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9" name="Google Shape;13069;p31"/>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0" name="Google Shape;13070;p31"/>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1" name="Google Shape;13071;p31"/>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2" name="Google Shape;13072;p31"/>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3" name="Google Shape;13073;p31"/>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4" name="Google Shape;13074;p31"/>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5" name="Google Shape;13075;p31"/>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6" name="Google Shape;13076;p31"/>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7" name="Google Shape;13077;p31"/>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8" name="Google Shape;13078;p31"/>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9" name="Google Shape;13079;p31"/>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0" name="Google Shape;13080;p31"/>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1" name="Google Shape;13081;p31"/>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2" name="Google Shape;13082;p31"/>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3" name="Google Shape;13083;p31"/>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4" name="Google Shape;13084;p31"/>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5" name="Google Shape;13085;p31"/>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31"/>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31"/>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31"/>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31"/>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31"/>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31"/>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31"/>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31"/>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31"/>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31"/>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31"/>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31"/>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31"/>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31"/>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31"/>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31"/>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31"/>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31"/>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31"/>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31"/>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31"/>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31"/>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31"/>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31"/>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31"/>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31"/>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31"/>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31"/>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31"/>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31"/>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31"/>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31"/>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31"/>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31"/>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31"/>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31"/>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31"/>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31"/>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31"/>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31"/>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31"/>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31"/>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31"/>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31"/>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31"/>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31"/>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31"/>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31"/>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31"/>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31"/>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31"/>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31"/>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31"/>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31"/>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31"/>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31"/>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31"/>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31"/>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31"/>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31"/>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31"/>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31"/>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31"/>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31"/>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31"/>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31"/>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31"/>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31"/>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31"/>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31"/>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31"/>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31"/>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31"/>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31"/>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31"/>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31"/>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2" name="Google Shape;13162;p31"/>
          <p:cNvGrpSpPr/>
          <p:nvPr/>
        </p:nvGrpSpPr>
        <p:grpSpPr>
          <a:xfrm rot="-5400000" flipH="1">
            <a:off x="-1509323" y="3610353"/>
            <a:ext cx="2932767" cy="3055531"/>
            <a:chOff x="3729950" y="1579200"/>
            <a:chExt cx="546475" cy="569350"/>
          </a:xfrm>
        </p:grpSpPr>
        <p:sp>
          <p:nvSpPr>
            <p:cNvPr id="13163" name="Google Shape;13163;p31"/>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31"/>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31"/>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31"/>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31"/>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31"/>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31"/>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31"/>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31"/>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31"/>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31"/>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31"/>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31"/>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31"/>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31"/>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31"/>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31"/>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31"/>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31"/>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31"/>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31"/>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31"/>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31"/>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31"/>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31"/>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31"/>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31"/>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31"/>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31"/>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31"/>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31"/>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31"/>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31"/>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31"/>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31"/>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31"/>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31"/>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31"/>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31"/>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31"/>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31"/>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31"/>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31"/>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31"/>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31"/>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31"/>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31"/>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31"/>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31"/>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31"/>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31"/>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31"/>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31"/>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31"/>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31"/>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31"/>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31"/>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31"/>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31"/>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31"/>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31"/>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31"/>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31"/>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31"/>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31"/>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31"/>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31"/>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31"/>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31"/>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31"/>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31"/>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31"/>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31"/>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31"/>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31"/>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31"/>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31"/>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31"/>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31"/>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31"/>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31"/>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31"/>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31"/>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31"/>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31"/>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31"/>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31"/>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31"/>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31"/>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31"/>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31"/>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31"/>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31"/>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31"/>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31"/>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31"/>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31"/>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31"/>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31"/>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31"/>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31"/>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31"/>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31"/>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31"/>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31"/>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31"/>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31"/>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31"/>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31"/>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31"/>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31"/>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31"/>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31"/>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31"/>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31"/>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31"/>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31"/>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31"/>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31"/>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31"/>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31"/>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31"/>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31"/>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31"/>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31"/>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31"/>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31"/>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31"/>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31"/>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31"/>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31"/>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31"/>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31"/>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31"/>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31"/>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31"/>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31"/>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31"/>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31"/>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31"/>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31"/>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31"/>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31"/>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31"/>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31"/>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31"/>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31"/>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31"/>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31"/>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31"/>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31"/>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31"/>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31"/>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31"/>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31"/>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31"/>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31"/>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31"/>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31"/>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31"/>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31"/>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31"/>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31"/>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31"/>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31"/>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31"/>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31"/>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31"/>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31"/>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31"/>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31"/>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31"/>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31"/>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31"/>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31"/>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31"/>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31"/>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31"/>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31"/>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31"/>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31"/>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31"/>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31"/>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31"/>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31"/>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31"/>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31"/>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31"/>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31"/>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31"/>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31"/>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31"/>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31"/>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31"/>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31"/>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31"/>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31"/>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31"/>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31"/>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31"/>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31"/>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31"/>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31"/>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31"/>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31"/>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31"/>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31"/>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31"/>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31"/>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2" name="Google Shape;13372;p31"/>
          <p:cNvGrpSpPr/>
          <p:nvPr/>
        </p:nvGrpSpPr>
        <p:grpSpPr>
          <a:xfrm flipH="1">
            <a:off x="5894446" y="-1712677"/>
            <a:ext cx="4231619" cy="3791016"/>
            <a:chOff x="-2029316" y="-2059789"/>
            <a:chExt cx="4231619" cy="3791016"/>
          </a:xfrm>
        </p:grpSpPr>
        <p:sp>
          <p:nvSpPr>
            <p:cNvPr id="13373" name="Google Shape;13373;p31"/>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31"/>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31"/>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31"/>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31"/>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31"/>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31"/>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31"/>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31"/>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31"/>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31"/>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31"/>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31"/>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31"/>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31"/>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31"/>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31"/>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31"/>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31"/>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31"/>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31"/>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31"/>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31"/>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31"/>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31"/>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31"/>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31"/>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31"/>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1" name="Google Shape;13401;p31"/>
          <p:cNvGrpSpPr/>
          <p:nvPr/>
        </p:nvGrpSpPr>
        <p:grpSpPr>
          <a:xfrm>
            <a:off x="4296226" y="4696649"/>
            <a:ext cx="551525" cy="559295"/>
            <a:chOff x="1308175" y="3327500"/>
            <a:chExt cx="170350" cy="172750"/>
          </a:xfrm>
        </p:grpSpPr>
        <p:sp>
          <p:nvSpPr>
            <p:cNvPr id="13402" name="Google Shape;13402;p31"/>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31"/>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4" name="Google Shape;13404;p31"/>
          <p:cNvSpPr/>
          <p:nvPr/>
        </p:nvSpPr>
        <p:spPr>
          <a:xfrm>
            <a:off x="7969063" y="14063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05" name="Google Shape;13405;p31"/>
          <p:cNvGrpSpPr/>
          <p:nvPr/>
        </p:nvGrpSpPr>
        <p:grpSpPr>
          <a:xfrm rot="3463747" flipH="1">
            <a:off x="-221066" y="-1663877"/>
            <a:ext cx="1782737" cy="4456717"/>
            <a:chOff x="1094525" y="1997475"/>
            <a:chExt cx="357500" cy="893725"/>
          </a:xfrm>
        </p:grpSpPr>
        <p:sp>
          <p:nvSpPr>
            <p:cNvPr id="13406" name="Google Shape;13406;p31"/>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31"/>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31"/>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31"/>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31"/>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31"/>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31"/>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31"/>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31"/>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31"/>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31"/>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31"/>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31"/>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31"/>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31"/>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31"/>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9"/>
        <p:cNvGrpSpPr/>
        <p:nvPr/>
      </p:nvGrpSpPr>
      <p:grpSpPr>
        <a:xfrm>
          <a:off x="0" y="0"/>
          <a:ext cx="0" cy="0"/>
          <a:chOff x="0" y="0"/>
          <a:chExt cx="0" cy="0"/>
        </a:xfrm>
      </p:grpSpPr>
      <p:sp>
        <p:nvSpPr>
          <p:cNvPr id="870" name="Google Shape;870;p3"/>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txBox="1">
            <a:spLocks noGrp="1"/>
          </p:cNvSpPr>
          <p:nvPr>
            <p:ph type="title"/>
          </p:nvPr>
        </p:nvSpPr>
        <p:spPr>
          <a:xfrm>
            <a:off x="926400" y="2033875"/>
            <a:ext cx="37392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72" name="Google Shape;872;p3"/>
          <p:cNvSpPr txBox="1">
            <a:spLocks noGrp="1"/>
          </p:cNvSpPr>
          <p:nvPr>
            <p:ph type="title" idx="2" hasCustomPrompt="1"/>
          </p:nvPr>
        </p:nvSpPr>
        <p:spPr>
          <a:xfrm>
            <a:off x="1049700" y="1121479"/>
            <a:ext cx="1056900" cy="76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3" name="Google Shape;873;p3"/>
          <p:cNvSpPr txBox="1">
            <a:spLocks noGrp="1"/>
          </p:cNvSpPr>
          <p:nvPr>
            <p:ph type="subTitle" idx="1"/>
          </p:nvPr>
        </p:nvSpPr>
        <p:spPr>
          <a:xfrm>
            <a:off x="926400" y="3747613"/>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74" name="Google Shape;874;p3"/>
          <p:cNvGrpSpPr/>
          <p:nvPr/>
        </p:nvGrpSpPr>
        <p:grpSpPr>
          <a:xfrm rot="-5692501">
            <a:off x="6451030" y="1925943"/>
            <a:ext cx="2349050" cy="5872461"/>
            <a:chOff x="1094525" y="1997475"/>
            <a:chExt cx="357500" cy="893725"/>
          </a:xfrm>
        </p:grpSpPr>
        <p:sp>
          <p:nvSpPr>
            <p:cNvPr id="875" name="Google Shape;875;p3"/>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3"/>
          <p:cNvGrpSpPr/>
          <p:nvPr/>
        </p:nvGrpSpPr>
        <p:grpSpPr>
          <a:xfrm rot="5400000">
            <a:off x="2084777" y="-2208793"/>
            <a:ext cx="3605682" cy="3438414"/>
            <a:chOff x="1781825" y="1787425"/>
            <a:chExt cx="804050" cy="766750"/>
          </a:xfrm>
        </p:grpSpPr>
        <p:sp>
          <p:nvSpPr>
            <p:cNvPr id="892" name="Google Shape;892;p3"/>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3"/>
          <p:cNvGrpSpPr/>
          <p:nvPr/>
        </p:nvGrpSpPr>
        <p:grpSpPr>
          <a:xfrm>
            <a:off x="8039926" y="1000461"/>
            <a:ext cx="551525" cy="559295"/>
            <a:chOff x="1308175" y="3327500"/>
            <a:chExt cx="170350" cy="172750"/>
          </a:xfrm>
        </p:grpSpPr>
        <p:sp>
          <p:nvSpPr>
            <p:cNvPr id="1317" name="Google Shape;1317;p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
          <p:cNvGrpSpPr/>
          <p:nvPr/>
        </p:nvGrpSpPr>
        <p:grpSpPr>
          <a:xfrm>
            <a:off x="444239" y="4744136"/>
            <a:ext cx="551525" cy="559295"/>
            <a:chOff x="1308175" y="3327500"/>
            <a:chExt cx="170350" cy="172750"/>
          </a:xfrm>
        </p:grpSpPr>
        <p:sp>
          <p:nvSpPr>
            <p:cNvPr id="1320" name="Google Shape;1320;p3"/>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2" name="Google Shape;1322;p3"/>
          <p:cNvSpPr/>
          <p:nvPr/>
        </p:nvSpPr>
        <p:spPr>
          <a:xfrm>
            <a:off x="-245812" y="55774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23"/>
        <p:cNvGrpSpPr/>
        <p:nvPr/>
      </p:nvGrpSpPr>
      <p:grpSpPr>
        <a:xfrm>
          <a:off x="0" y="0"/>
          <a:ext cx="0" cy="0"/>
          <a:chOff x="0" y="0"/>
          <a:chExt cx="0" cy="0"/>
        </a:xfrm>
      </p:grpSpPr>
      <p:sp>
        <p:nvSpPr>
          <p:cNvPr id="1324" name="Google Shape;1324;p4"/>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26" name="Google Shape;132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rgbClr val="434343"/>
              </a:buClr>
              <a:buSzPts val="1200"/>
              <a:buAutoNum type="arabicPeriod"/>
              <a:defRPr sz="11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grpSp>
        <p:nvGrpSpPr>
          <p:cNvPr id="1327" name="Google Shape;1327;p4"/>
          <p:cNvGrpSpPr/>
          <p:nvPr/>
        </p:nvGrpSpPr>
        <p:grpSpPr>
          <a:xfrm rot="3463747" flipH="1">
            <a:off x="-1208078" y="-1356427"/>
            <a:ext cx="1782737" cy="4456717"/>
            <a:chOff x="1094525" y="1997475"/>
            <a:chExt cx="357500" cy="893725"/>
          </a:xfrm>
        </p:grpSpPr>
        <p:sp>
          <p:nvSpPr>
            <p:cNvPr id="1328" name="Google Shape;1328;p4"/>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4"/>
          <p:cNvGrpSpPr/>
          <p:nvPr/>
        </p:nvGrpSpPr>
        <p:grpSpPr>
          <a:xfrm rot="3599998" flipH="1">
            <a:off x="7514828" y="3304563"/>
            <a:ext cx="3605679" cy="3438411"/>
            <a:chOff x="1781825" y="1787425"/>
            <a:chExt cx="804050" cy="766750"/>
          </a:xfrm>
        </p:grpSpPr>
        <p:sp>
          <p:nvSpPr>
            <p:cNvPr id="1345" name="Google Shape;1345;p4"/>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4"/>
          <p:cNvGrpSpPr/>
          <p:nvPr/>
        </p:nvGrpSpPr>
        <p:grpSpPr>
          <a:xfrm>
            <a:off x="-195999" y="3630061"/>
            <a:ext cx="551525" cy="559295"/>
            <a:chOff x="1308175" y="3327500"/>
            <a:chExt cx="170350" cy="172750"/>
          </a:xfrm>
        </p:grpSpPr>
        <p:sp>
          <p:nvSpPr>
            <p:cNvPr id="1770" name="Google Shape;1770;p4"/>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4"/>
          <p:cNvSpPr/>
          <p:nvPr/>
        </p:nvSpPr>
        <p:spPr>
          <a:xfrm>
            <a:off x="7937513" y="-216251"/>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73"/>
        <p:cNvGrpSpPr/>
        <p:nvPr/>
      </p:nvGrpSpPr>
      <p:grpSpPr>
        <a:xfrm>
          <a:off x="0" y="0"/>
          <a:ext cx="0" cy="0"/>
          <a:chOff x="0" y="0"/>
          <a:chExt cx="0" cy="0"/>
        </a:xfrm>
      </p:grpSpPr>
      <p:sp>
        <p:nvSpPr>
          <p:cNvPr id="1774" name="Google Shape;1774;p5"/>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76" name="Google Shape;1776;p5"/>
          <p:cNvSpPr txBox="1">
            <a:spLocks noGrp="1"/>
          </p:cNvSpPr>
          <p:nvPr>
            <p:ph type="title" idx="2"/>
          </p:nvPr>
        </p:nvSpPr>
        <p:spPr>
          <a:xfrm>
            <a:off x="1371212" y="2618425"/>
            <a:ext cx="29679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3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77" name="Google Shape;1777;p5"/>
          <p:cNvSpPr txBox="1">
            <a:spLocks noGrp="1"/>
          </p:cNvSpPr>
          <p:nvPr>
            <p:ph type="title" idx="3"/>
          </p:nvPr>
        </p:nvSpPr>
        <p:spPr>
          <a:xfrm>
            <a:off x="4804287" y="2618425"/>
            <a:ext cx="29685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3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78" name="Google Shape;1778;p5"/>
          <p:cNvSpPr txBox="1">
            <a:spLocks noGrp="1"/>
          </p:cNvSpPr>
          <p:nvPr>
            <p:ph type="subTitle" idx="1"/>
          </p:nvPr>
        </p:nvSpPr>
        <p:spPr>
          <a:xfrm>
            <a:off x="4804291" y="3182250"/>
            <a:ext cx="29685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9" name="Google Shape;1779;p5"/>
          <p:cNvSpPr txBox="1">
            <a:spLocks noGrp="1"/>
          </p:cNvSpPr>
          <p:nvPr>
            <p:ph type="subTitle" idx="4"/>
          </p:nvPr>
        </p:nvSpPr>
        <p:spPr>
          <a:xfrm>
            <a:off x="1371399" y="3182250"/>
            <a:ext cx="29679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780" name="Google Shape;1780;p5"/>
          <p:cNvGrpSpPr/>
          <p:nvPr/>
        </p:nvGrpSpPr>
        <p:grpSpPr>
          <a:xfrm>
            <a:off x="-669296" y="4296577"/>
            <a:ext cx="2144676" cy="2283829"/>
            <a:chOff x="2827954" y="5779702"/>
            <a:chExt cx="2144676" cy="2283829"/>
          </a:xfrm>
        </p:grpSpPr>
        <p:sp>
          <p:nvSpPr>
            <p:cNvPr id="1781" name="Google Shape;1781;p5"/>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5"/>
          <p:cNvGrpSpPr/>
          <p:nvPr/>
        </p:nvGrpSpPr>
        <p:grpSpPr>
          <a:xfrm>
            <a:off x="8339798" y="3049159"/>
            <a:ext cx="2932767" cy="3055531"/>
            <a:chOff x="3729950" y="1579200"/>
            <a:chExt cx="546475" cy="569350"/>
          </a:xfrm>
        </p:grpSpPr>
        <p:sp>
          <p:nvSpPr>
            <p:cNvPr id="1953" name="Google Shape;1953;p5"/>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5"/>
          <p:cNvGrpSpPr/>
          <p:nvPr/>
        </p:nvGrpSpPr>
        <p:grpSpPr>
          <a:xfrm rot="-2968882">
            <a:off x="-1308890" y="-1913514"/>
            <a:ext cx="4231649" cy="3791042"/>
            <a:chOff x="-2029316" y="-2059789"/>
            <a:chExt cx="4231619" cy="3791016"/>
          </a:xfrm>
        </p:grpSpPr>
        <p:sp>
          <p:nvSpPr>
            <p:cNvPr id="2163" name="Google Shape;2163;p5"/>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5"/>
          <p:cNvGrpSpPr/>
          <p:nvPr/>
        </p:nvGrpSpPr>
        <p:grpSpPr>
          <a:xfrm>
            <a:off x="8103051" y="716461"/>
            <a:ext cx="551525" cy="559295"/>
            <a:chOff x="1308175" y="3327500"/>
            <a:chExt cx="170350" cy="172750"/>
          </a:xfrm>
        </p:grpSpPr>
        <p:sp>
          <p:nvSpPr>
            <p:cNvPr id="2192" name="Google Shape;2192;p5"/>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5"/>
          <p:cNvSpPr/>
          <p:nvPr/>
        </p:nvSpPr>
        <p:spPr>
          <a:xfrm>
            <a:off x="4729413" y="46877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95"/>
        <p:cNvGrpSpPr/>
        <p:nvPr/>
      </p:nvGrpSpPr>
      <p:grpSpPr>
        <a:xfrm>
          <a:off x="0" y="0"/>
          <a:ext cx="0" cy="0"/>
          <a:chOff x="0" y="0"/>
          <a:chExt cx="0" cy="0"/>
        </a:xfrm>
      </p:grpSpPr>
      <p:sp>
        <p:nvSpPr>
          <p:cNvPr id="2196" name="Google Shape;2196;p6"/>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198" name="Google Shape;2198;p6"/>
          <p:cNvGrpSpPr/>
          <p:nvPr/>
        </p:nvGrpSpPr>
        <p:grpSpPr>
          <a:xfrm rot="-5400000">
            <a:off x="-2126873" y="-1889784"/>
            <a:ext cx="2932767" cy="3055531"/>
            <a:chOff x="3729950" y="1579200"/>
            <a:chExt cx="546475" cy="569350"/>
          </a:xfrm>
        </p:grpSpPr>
        <p:sp>
          <p:nvSpPr>
            <p:cNvPr id="2199" name="Google Shape;2199;p6"/>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6"/>
          <p:cNvGrpSpPr/>
          <p:nvPr/>
        </p:nvGrpSpPr>
        <p:grpSpPr>
          <a:xfrm rot="10800000">
            <a:off x="8016438" y="-1454071"/>
            <a:ext cx="2955793" cy="3147574"/>
            <a:chOff x="2827954" y="5779702"/>
            <a:chExt cx="2144676" cy="2283829"/>
          </a:xfrm>
        </p:grpSpPr>
        <p:sp>
          <p:nvSpPr>
            <p:cNvPr id="2409" name="Google Shape;2409;p6"/>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0" name="Google Shape;2580;p6"/>
          <p:cNvGrpSpPr/>
          <p:nvPr/>
        </p:nvGrpSpPr>
        <p:grpSpPr>
          <a:xfrm rot="10800000" flipH="1">
            <a:off x="-205661" y="1865943"/>
            <a:ext cx="551525" cy="559295"/>
            <a:chOff x="1308175" y="3327500"/>
            <a:chExt cx="170350" cy="172750"/>
          </a:xfrm>
        </p:grpSpPr>
        <p:sp>
          <p:nvSpPr>
            <p:cNvPr id="2581" name="Google Shape;2581;p6"/>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3" name="Google Shape;2583;p6"/>
          <p:cNvSpPr/>
          <p:nvPr/>
        </p:nvSpPr>
        <p:spPr>
          <a:xfrm rot="10800000" flipH="1">
            <a:off x="8884163" y="2620111"/>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4" name="Google Shape;2584;p6"/>
          <p:cNvGrpSpPr/>
          <p:nvPr/>
        </p:nvGrpSpPr>
        <p:grpSpPr>
          <a:xfrm rot="7336253">
            <a:off x="-954691" y="2686923"/>
            <a:ext cx="1782737" cy="4456717"/>
            <a:chOff x="1094525" y="1997475"/>
            <a:chExt cx="357500" cy="893725"/>
          </a:xfrm>
        </p:grpSpPr>
        <p:sp>
          <p:nvSpPr>
            <p:cNvPr id="2585" name="Google Shape;2585;p6"/>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1" name="Google Shape;2601;p6"/>
          <p:cNvGrpSpPr/>
          <p:nvPr/>
        </p:nvGrpSpPr>
        <p:grpSpPr>
          <a:xfrm rot="10800000">
            <a:off x="6118484" y="3503636"/>
            <a:ext cx="4231619" cy="3791016"/>
            <a:chOff x="-2029316" y="-2059789"/>
            <a:chExt cx="4231619" cy="3791016"/>
          </a:xfrm>
        </p:grpSpPr>
        <p:sp>
          <p:nvSpPr>
            <p:cNvPr id="2602" name="Google Shape;2602;p6"/>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0"/>
        <p:cNvGrpSpPr/>
        <p:nvPr/>
      </p:nvGrpSpPr>
      <p:grpSpPr>
        <a:xfrm>
          <a:off x="0" y="0"/>
          <a:ext cx="0" cy="0"/>
          <a:chOff x="0" y="0"/>
          <a:chExt cx="0" cy="0"/>
        </a:xfrm>
      </p:grpSpPr>
      <p:sp>
        <p:nvSpPr>
          <p:cNvPr id="2631" name="Google Shape;2631;p7"/>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33" name="Google Shape;2633;p7"/>
          <p:cNvSpPr txBox="1">
            <a:spLocks noGrp="1"/>
          </p:cNvSpPr>
          <p:nvPr>
            <p:ph type="body" idx="1"/>
          </p:nvPr>
        </p:nvSpPr>
        <p:spPr>
          <a:xfrm>
            <a:off x="1970988" y="1551800"/>
            <a:ext cx="5202000" cy="2768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grpSp>
        <p:nvGrpSpPr>
          <p:cNvPr id="2634" name="Google Shape;2634;p7"/>
          <p:cNvGrpSpPr/>
          <p:nvPr/>
        </p:nvGrpSpPr>
        <p:grpSpPr>
          <a:xfrm rot="3463747" flipH="1">
            <a:off x="-672216" y="-1598352"/>
            <a:ext cx="1782737" cy="4456717"/>
            <a:chOff x="1094525" y="1997475"/>
            <a:chExt cx="357500" cy="893725"/>
          </a:xfrm>
        </p:grpSpPr>
        <p:sp>
          <p:nvSpPr>
            <p:cNvPr id="2635" name="Google Shape;2635;p7"/>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7"/>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7"/>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7"/>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7"/>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7"/>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7"/>
          <p:cNvGrpSpPr/>
          <p:nvPr/>
        </p:nvGrpSpPr>
        <p:grpSpPr>
          <a:xfrm rot="2841141" flipH="1">
            <a:off x="7061572" y="3330197"/>
            <a:ext cx="3605651" cy="3438384"/>
            <a:chOff x="1781825" y="1787425"/>
            <a:chExt cx="804050" cy="766750"/>
          </a:xfrm>
        </p:grpSpPr>
        <p:sp>
          <p:nvSpPr>
            <p:cNvPr id="2652" name="Google Shape;2652;p7"/>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7"/>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7"/>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7"/>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7"/>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7"/>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7"/>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7"/>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7"/>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7"/>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7"/>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7"/>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7"/>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7"/>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7"/>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7"/>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7"/>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7"/>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7"/>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7"/>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7"/>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7"/>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7"/>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7"/>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7"/>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7"/>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7"/>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7"/>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7"/>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7"/>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7"/>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7"/>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7"/>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7"/>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7"/>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7"/>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7"/>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7"/>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7"/>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7"/>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7"/>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7"/>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7"/>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7"/>
          <p:cNvGrpSpPr/>
          <p:nvPr/>
        </p:nvGrpSpPr>
        <p:grpSpPr>
          <a:xfrm flipH="1">
            <a:off x="648129" y="4149711"/>
            <a:ext cx="551525" cy="559295"/>
            <a:chOff x="1308175" y="3327500"/>
            <a:chExt cx="170350" cy="172750"/>
          </a:xfrm>
        </p:grpSpPr>
        <p:sp>
          <p:nvSpPr>
            <p:cNvPr id="3077" name="Google Shape;3077;p7"/>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9" name="Google Shape;3079;p7"/>
          <p:cNvSpPr/>
          <p:nvPr/>
        </p:nvSpPr>
        <p:spPr>
          <a:xfrm flipH="1">
            <a:off x="8251050" y="7049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15"/>
        <p:cNvGrpSpPr/>
        <p:nvPr/>
      </p:nvGrpSpPr>
      <p:grpSpPr>
        <a:xfrm>
          <a:off x="0" y="0"/>
          <a:ext cx="0" cy="0"/>
          <a:chOff x="0" y="0"/>
          <a:chExt cx="0" cy="0"/>
        </a:xfrm>
      </p:grpSpPr>
      <p:sp>
        <p:nvSpPr>
          <p:cNvPr id="3516" name="Google Shape;3516;p9"/>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9"/>
          <p:cNvSpPr txBox="1">
            <a:spLocks noGrp="1"/>
          </p:cNvSpPr>
          <p:nvPr>
            <p:ph type="subTitle" idx="1"/>
          </p:nvPr>
        </p:nvSpPr>
        <p:spPr>
          <a:xfrm>
            <a:off x="3902775" y="2642825"/>
            <a:ext cx="4345500" cy="13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900"/>
              <a:buNone/>
              <a:defRPr sz="15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3518" name="Google Shape;3518;p9"/>
          <p:cNvSpPr txBox="1">
            <a:spLocks noGrp="1"/>
          </p:cNvSpPr>
          <p:nvPr>
            <p:ph type="title"/>
          </p:nvPr>
        </p:nvSpPr>
        <p:spPr>
          <a:xfrm>
            <a:off x="3902800" y="1880250"/>
            <a:ext cx="4573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900"/>
              <a:buNone/>
              <a:defRPr sz="34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grpSp>
        <p:nvGrpSpPr>
          <p:cNvPr id="3519" name="Google Shape;3519;p9"/>
          <p:cNvGrpSpPr/>
          <p:nvPr/>
        </p:nvGrpSpPr>
        <p:grpSpPr>
          <a:xfrm rot="-3463747">
            <a:off x="6279172" y="-1598352"/>
            <a:ext cx="1782737" cy="4456717"/>
            <a:chOff x="1094525" y="1997475"/>
            <a:chExt cx="357500" cy="893725"/>
          </a:xfrm>
        </p:grpSpPr>
        <p:sp>
          <p:nvSpPr>
            <p:cNvPr id="3520" name="Google Shape;3520;p9"/>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9"/>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9"/>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9"/>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9"/>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9"/>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9"/>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9"/>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9"/>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9"/>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9"/>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9"/>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9"/>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9"/>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9"/>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9"/>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9"/>
          <p:cNvGrpSpPr/>
          <p:nvPr/>
        </p:nvGrpSpPr>
        <p:grpSpPr>
          <a:xfrm>
            <a:off x="7925076" y="4155111"/>
            <a:ext cx="551525" cy="559295"/>
            <a:chOff x="1308175" y="3327500"/>
            <a:chExt cx="170350" cy="172750"/>
          </a:xfrm>
        </p:grpSpPr>
        <p:sp>
          <p:nvSpPr>
            <p:cNvPr id="3537" name="Google Shape;3537;p9"/>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9"/>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9" name="Google Shape;3539;p9"/>
          <p:cNvSpPr/>
          <p:nvPr/>
        </p:nvSpPr>
        <p:spPr>
          <a:xfrm>
            <a:off x="827063" y="45254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0" name="Google Shape;3540;p9"/>
          <p:cNvGrpSpPr/>
          <p:nvPr/>
        </p:nvGrpSpPr>
        <p:grpSpPr>
          <a:xfrm rot="-3599998">
            <a:off x="-2078826" y="3414251"/>
            <a:ext cx="3605679" cy="3438411"/>
            <a:chOff x="1781825" y="1787425"/>
            <a:chExt cx="804050" cy="766750"/>
          </a:xfrm>
        </p:grpSpPr>
        <p:sp>
          <p:nvSpPr>
            <p:cNvPr id="3541" name="Google Shape;3541;p9"/>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9"/>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9"/>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9"/>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9"/>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9"/>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9"/>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9"/>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9"/>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9"/>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9"/>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9"/>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9"/>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9"/>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9"/>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9"/>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9"/>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9"/>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9"/>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9"/>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9"/>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9"/>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9"/>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9"/>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9"/>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9"/>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9"/>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9"/>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9"/>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9"/>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9"/>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9"/>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9"/>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9"/>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9"/>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9"/>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9"/>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9"/>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9"/>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9"/>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9"/>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9"/>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9"/>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9"/>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9"/>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9"/>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9"/>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9"/>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9"/>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9"/>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9"/>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9"/>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9"/>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9"/>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9"/>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9"/>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9"/>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9"/>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9"/>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9"/>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9"/>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9"/>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9"/>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9"/>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9"/>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9"/>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9"/>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9"/>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9"/>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9"/>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9"/>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9"/>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9"/>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9"/>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9"/>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9"/>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9"/>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9"/>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9"/>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9"/>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9"/>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9"/>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9"/>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9"/>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9"/>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9"/>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9"/>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9"/>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9"/>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9"/>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9"/>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9"/>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9"/>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9"/>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9"/>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9"/>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9"/>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9"/>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9"/>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9"/>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9"/>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9"/>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9"/>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9"/>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9"/>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9"/>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9"/>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9"/>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9"/>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9"/>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9"/>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9"/>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9"/>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9"/>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9"/>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9"/>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9"/>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9"/>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9"/>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9"/>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9"/>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9"/>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9"/>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9"/>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9"/>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9"/>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9"/>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9"/>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9"/>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9"/>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9"/>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9"/>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9"/>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9"/>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9"/>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9"/>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9"/>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9"/>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9"/>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9"/>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9"/>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9"/>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9"/>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9"/>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9"/>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9"/>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9"/>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9"/>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9"/>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9"/>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9"/>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9"/>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9"/>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9"/>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9"/>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9"/>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9"/>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9"/>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9"/>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9"/>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9"/>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9"/>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9"/>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9"/>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9"/>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9"/>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9"/>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9"/>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9"/>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9"/>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9"/>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9"/>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9"/>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9"/>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9"/>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9"/>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9"/>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9"/>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9"/>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9"/>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9"/>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9"/>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9"/>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9"/>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9"/>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9"/>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9"/>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9"/>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9"/>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9"/>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9"/>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9"/>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9"/>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9"/>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9"/>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9"/>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9"/>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9"/>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9"/>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9"/>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9"/>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9"/>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9"/>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9"/>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9"/>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9"/>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9"/>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9"/>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9"/>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9"/>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9"/>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9"/>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9"/>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9"/>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9"/>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9"/>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9"/>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9"/>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9"/>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9"/>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9"/>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9"/>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9"/>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9"/>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9"/>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9"/>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9"/>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9"/>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9"/>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9"/>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9"/>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9"/>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9"/>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9"/>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9"/>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9"/>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9"/>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9"/>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9"/>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9"/>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9"/>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9"/>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9"/>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9"/>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9"/>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9"/>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9"/>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9"/>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9"/>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9"/>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9"/>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9"/>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9"/>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9"/>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9"/>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9"/>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9"/>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9"/>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9"/>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9"/>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9"/>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9"/>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9"/>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9"/>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9"/>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9"/>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9"/>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9"/>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9"/>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9"/>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9"/>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9"/>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9"/>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9"/>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9"/>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9"/>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9"/>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9"/>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9"/>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9"/>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9"/>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9"/>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9"/>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9"/>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9"/>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9"/>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9"/>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9"/>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9"/>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9"/>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9"/>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9"/>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9"/>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9"/>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9"/>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9"/>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9"/>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9"/>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9"/>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9"/>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9"/>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9"/>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9"/>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9"/>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9"/>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9"/>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9"/>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9"/>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9"/>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9"/>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9"/>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9"/>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9"/>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9"/>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9"/>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9"/>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9"/>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9"/>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9"/>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9"/>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9"/>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9"/>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9"/>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9"/>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9"/>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9"/>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9"/>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9"/>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9"/>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9"/>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9"/>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9"/>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9"/>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9"/>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9"/>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9"/>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9"/>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9"/>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9"/>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9"/>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9"/>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9"/>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9"/>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9"/>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9"/>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9"/>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9"/>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9"/>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9"/>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9"/>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9"/>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9"/>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9"/>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9"/>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9"/>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9"/>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9"/>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9"/>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9"/>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9"/>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9"/>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9"/>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9"/>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9"/>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9"/>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9"/>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9"/>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9"/>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9"/>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9"/>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9"/>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9"/>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9"/>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9"/>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9"/>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9"/>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9"/>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9"/>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9"/>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9"/>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9"/>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9"/>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9"/>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9"/>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9"/>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9"/>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9"/>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9"/>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9"/>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9"/>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9"/>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9"/>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9"/>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9"/>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9"/>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9"/>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9"/>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9"/>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9"/>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9"/>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9"/>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9"/>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9"/>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9"/>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9"/>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9"/>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9"/>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9"/>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9"/>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9"/>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9"/>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9"/>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9"/>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9"/>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9"/>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9"/>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9"/>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9"/>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9"/>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9"/>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9"/>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9"/>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9"/>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9"/>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65"/>
        <p:cNvGrpSpPr/>
        <p:nvPr/>
      </p:nvGrpSpPr>
      <p:grpSpPr>
        <a:xfrm>
          <a:off x="0" y="0"/>
          <a:ext cx="0" cy="0"/>
          <a:chOff x="0" y="0"/>
          <a:chExt cx="0" cy="0"/>
        </a:xfrm>
      </p:grpSpPr>
      <p:sp>
        <p:nvSpPr>
          <p:cNvPr id="3966" name="Google Shape;3966;p10"/>
          <p:cNvSpPr txBox="1">
            <a:spLocks noGrp="1"/>
          </p:cNvSpPr>
          <p:nvPr>
            <p:ph type="title"/>
          </p:nvPr>
        </p:nvSpPr>
        <p:spPr>
          <a:xfrm>
            <a:off x="949650" y="1770300"/>
            <a:ext cx="3361500" cy="1602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grpSp>
        <p:nvGrpSpPr>
          <p:cNvPr id="3967" name="Google Shape;3967;p10"/>
          <p:cNvGrpSpPr/>
          <p:nvPr/>
        </p:nvGrpSpPr>
        <p:grpSpPr>
          <a:xfrm rot="-6704743">
            <a:off x="213375" y="-2108628"/>
            <a:ext cx="1782733" cy="4456707"/>
            <a:chOff x="1094525" y="1997475"/>
            <a:chExt cx="357500" cy="893725"/>
          </a:xfrm>
        </p:grpSpPr>
        <p:sp>
          <p:nvSpPr>
            <p:cNvPr id="3968" name="Google Shape;3968;p10"/>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0"/>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0"/>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0"/>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0"/>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0"/>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0"/>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0"/>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0"/>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0"/>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0"/>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0"/>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0"/>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0"/>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0"/>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0"/>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4" name="Google Shape;3984;p10"/>
          <p:cNvGrpSpPr/>
          <p:nvPr/>
        </p:nvGrpSpPr>
        <p:grpSpPr>
          <a:xfrm rot="2841141" flipH="1">
            <a:off x="6755658" y="3304584"/>
            <a:ext cx="3605651" cy="3438384"/>
            <a:chOff x="1781825" y="1787425"/>
            <a:chExt cx="804050" cy="766750"/>
          </a:xfrm>
        </p:grpSpPr>
        <p:sp>
          <p:nvSpPr>
            <p:cNvPr id="3985" name="Google Shape;3985;p10"/>
            <p:cNvSpPr/>
            <p:nvPr/>
          </p:nvSpPr>
          <p:spPr>
            <a:xfrm>
              <a:off x="1797450" y="2122050"/>
              <a:ext cx="356325" cy="331625"/>
            </a:xfrm>
            <a:custGeom>
              <a:avLst/>
              <a:gdLst/>
              <a:ahLst/>
              <a:cxnLst/>
              <a:rect l="l" t="t" r="r" b="b"/>
              <a:pathLst>
                <a:path w="14253" h="13265" extrusionOk="0">
                  <a:moveTo>
                    <a:pt x="9799" y="0"/>
                  </a:moveTo>
                  <a:lnTo>
                    <a:pt x="9197" y="72"/>
                  </a:lnTo>
                  <a:lnTo>
                    <a:pt x="8547" y="169"/>
                  </a:lnTo>
                  <a:lnTo>
                    <a:pt x="7993" y="313"/>
                  </a:lnTo>
                  <a:lnTo>
                    <a:pt x="7464" y="482"/>
                  </a:lnTo>
                  <a:lnTo>
                    <a:pt x="6934" y="674"/>
                  </a:lnTo>
                  <a:lnTo>
                    <a:pt x="6428" y="891"/>
                  </a:lnTo>
                  <a:lnTo>
                    <a:pt x="5923" y="1132"/>
                  </a:lnTo>
                  <a:lnTo>
                    <a:pt x="5441" y="1420"/>
                  </a:lnTo>
                  <a:lnTo>
                    <a:pt x="4960" y="1709"/>
                  </a:lnTo>
                  <a:lnTo>
                    <a:pt x="4503" y="2022"/>
                  </a:lnTo>
                  <a:lnTo>
                    <a:pt x="4045" y="2359"/>
                  </a:lnTo>
                  <a:lnTo>
                    <a:pt x="3636" y="2720"/>
                  </a:lnTo>
                  <a:lnTo>
                    <a:pt x="3203" y="3082"/>
                  </a:lnTo>
                  <a:lnTo>
                    <a:pt x="2817" y="3491"/>
                  </a:lnTo>
                  <a:lnTo>
                    <a:pt x="2432" y="3900"/>
                  </a:lnTo>
                  <a:lnTo>
                    <a:pt x="2071" y="4333"/>
                  </a:lnTo>
                  <a:lnTo>
                    <a:pt x="1734" y="4767"/>
                  </a:lnTo>
                  <a:lnTo>
                    <a:pt x="1397" y="5224"/>
                  </a:lnTo>
                  <a:lnTo>
                    <a:pt x="1181" y="5513"/>
                  </a:lnTo>
                  <a:lnTo>
                    <a:pt x="988" y="5826"/>
                  </a:lnTo>
                  <a:lnTo>
                    <a:pt x="819" y="6139"/>
                  </a:lnTo>
                  <a:lnTo>
                    <a:pt x="651" y="6452"/>
                  </a:lnTo>
                  <a:lnTo>
                    <a:pt x="506" y="6789"/>
                  </a:lnTo>
                  <a:lnTo>
                    <a:pt x="386" y="7126"/>
                  </a:lnTo>
                  <a:lnTo>
                    <a:pt x="266" y="7463"/>
                  </a:lnTo>
                  <a:lnTo>
                    <a:pt x="169" y="7800"/>
                  </a:lnTo>
                  <a:lnTo>
                    <a:pt x="97" y="8137"/>
                  </a:lnTo>
                  <a:lnTo>
                    <a:pt x="49" y="8498"/>
                  </a:lnTo>
                  <a:lnTo>
                    <a:pt x="25" y="8835"/>
                  </a:lnTo>
                  <a:lnTo>
                    <a:pt x="1" y="9172"/>
                  </a:lnTo>
                  <a:lnTo>
                    <a:pt x="1" y="9509"/>
                  </a:lnTo>
                  <a:lnTo>
                    <a:pt x="25" y="9822"/>
                  </a:lnTo>
                  <a:lnTo>
                    <a:pt x="73" y="10159"/>
                  </a:lnTo>
                  <a:lnTo>
                    <a:pt x="145" y="10472"/>
                  </a:lnTo>
                  <a:lnTo>
                    <a:pt x="218" y="10761"/>
                  </a:lnTo>
                  <a:lnTo>
                    <a:pt x="338" y="11050"/>
                  </a:lnTo>
                  <a:lnTo>
                    <a:pt x="458" y="11339"/>
                  </a:lnTo>
                  <a:lnTo>
                    <a:pt x="627" y="11603"/>
                  </a:lnTo>
                  <a:lnTo>
                    <a:pt x="795" y="11868"/>
                  </a:lnTo>
                  <a:lnTo>
                    <a:pt x="988" y="12085"/>
                  </a:lnTo>
                  <a:lnTo>
                    <a:pt x="1205" y="12302"/>
                  </a:lnTo>
                  <a:lnTo>
                    <a:pt x="1445" y="12518"/>
                  </a:lnTo>
                  <a:lnTo>
                    <a:pt x="1710" y="12687"/>
                  </a:lnTo>
                  <a:lnTo>
                    <a:pt x="1999" y="12855"/>
                  </a:lnTo>
                  <a:lnTo>
                    <a:pt x="2312" y="12976"/>
                  </a:lnTo>
                  <a:lnTo>
                    <a:pt x="2649" y="13096"/>
                  </a:lnTo>
                  <a:lnTo>
                    <a:pt x="3010" y="13168"/>
                  </a:lnTo>
                  <a:lnTo>
                    <a:pt x="3395" y="13240"/>
                  </a:lnTo>
                  <a:lnTo>
                    <a:pt x="3804" y="13264"/>
                  </a:lnTo>
                  <a:lnTo>
                    <a:pt x="4238" y="13264"/>
                  </a:lnTo>
                  <a:lnTo>
                    <a:pt x="4743" y="13240"/>
                  </a:lnTo>
                  <a:lnTo>
                    <a:pt x="5249" y="13168"/>
                  </a:lnTo>
                  <a:lnTo>
                    <a:pt x="5730" y="13072"/>
                  </a:lnTo>
                  <a:lnTo>
                    <a:pt x="6212" y="12951"/>
                  </a:lnTo>
                  <a:lnTo>
                    <a:pt x="6693" y="12807"/>
                  </a:lnTo>
                  <a:lnTo>
                    <a:pt x="7151" y="12639"/>
                  </a:lnTo>
                  <a:lnTo>
                    <a:pt x="7608" y="12446"/>
                  </a:lnTo>
                  <a:lnTo>
                    <a:pt x="8065" y="12253"/>
                  </a:lnTo>
                  <a:lnTo>
                    <a:pt x="8523" y="12013"/>
                  </a:lnTo>
                  <a:lnTo>
                    <a:pt x="8956" y="11748"/>
                  </a:lnTo>
                  <a:lnTo>
                    <a:pt x="9365" y="11483"/>
                  </a:lnTo>
                  <a:lnTo>
                    <a:pt x="9775" y="11194"/>
                  </a:lnTo>
                  <a:lnTo>
                    <a:pt x="10184" y="10905"/>
                  </a:lnTo>
                  <a:lnTo>
                    <a:pt x="10569" y="10592"/>
                  </a:lnTo>
                  <a:lnTo>
                    <a:pt x="10954" y="10255"/>
                  </a:lnTo>
                  <a:lnTo>
                    <a:pt x="11315" y="9918"/>
                  </a:lnTo>
                  <a:lnTo>
                    <a:pt x="11676" y="9557"/>
                  </a:lnTo>
                  <a:lnTo>
                    <a:pt x="12038" y="9196"/>
                  </a:lnTo>
                  <a:lnTo>
                    <a:pt x="12375" y="8787"/>
                  </a:lnTo>
                  <a:lnTo>
                    <a:pt x="12688" y="8378"/>
                  </a:lnTo>
                  <a:lnTo>
                    <a:pt x="12952" y="7968"/>
                  </a:lnTo>
                  <a:lnTo>
                    <a:pt x="13217" y="7535"/>
                  </a:lnTo>
                  <a:lnTo>
                    <a:pt x="13434" y="7102"/>
                  </a:lnTo>
                  <a:lnTo>
                    <a:pt x="13650" y="6644"/>
                  </a:lnTo>
                  <a:lnTo>
                    <a:pt x="13819" y="6211"/>
                  </a:lnTo>
                  <a:lnTo>
                    <a:pt x="13963" y="5754"/>
                  </a:lnTo>
                  <a:lnTo>
                    <a:pt x="14084" y="5296"/>
                  </a:lnTo>
                  <a:lnTo>
                    <a:pt x="14156" y="4863"/>
                  </a:lnTo>
                  <a:lnTo>
                    <a:pt x="14228" y="4406"/>
                  </a:lnTo>
                  <a:lnTo>
                    <a:pt x="14252" y="3972"/>
                  </a:lnTo>
                  <a:lnTo>
                    <a:pt x="14228" y="3563"/>
                  </a:lnTo>
                  <a:lnTo>
                    <a:pt x="14204" y="3154"/>
                  </a:lnTo>
                  <a:lnTo>
                    <a:pt x="14132" y="2744"/>
                  </a:lnTo>
                  <a:lnTo>
                    <a:pt x="14012" y="2359"/>
                  </a:lnTo>
                  <a:lnTo>
                    <a:pt x="13867" y="1998"/>
                  </a:lnTo>
                  <a:lnTo>
                    <a:pt x="13699" y="1661"/>
                  </a:lnTo>
                  <a:lnTo>
                    <a:pt x="13482" y="1348"/>
                  </a:lnTo>
                  <a:lnTo>
                    <a:pt x="13217" y="1059"/>
                  </a:lnTo>
                  <a:lnTo>
                    <a:pt x="12928" y="819"/>
                  </a:lnTo>
                  <a:lnTo>
                    <a:pt x="12615" y="578"/>
                  </a:lnTo>
                  <a:lnTo>
                    <a:pt x="12254" y="385"/>
                  </a:lnTo>
                  <a:lnTo>
                    <a:pt x="11845" y="241"/>
                  </a:lnTo>
                  <a:lnTo>
                    <a:pt x="11388" y="121"/>
                  </a:lnTo>
                  <a:lnTo>
                    <a:pt x="10906" y="24"/>
                  </a:lnTo>
                  <a:lnTo>
                    <a:pt x="10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0"/>
            <p:cNvSpPr/>
            <p:nvPr/>
          </p:nvSpPr>
          <p:spPr>
            <a:xfrm>
              <a:off x="2080925" y="2161150"/>
              <a:ext cx="9050" cy="15675"/>
            </a:xfrm>
            <a:custGeom>
              <a:avLst/>
              <a:gdLst/>
              <a:ahLst/>
              <a:cxnLst/>
              <a:rect l="l" t="t" r="r" b="b"/>
              <a:pathLst>
                <a:path w="362" h="627" extrusionOk="0">
                  <a:moveTo>
                    <a:pt x="289" y="1"/>
                  </a:moveTo>
                  <a:lnTo>
                    <a:pt x="241" y="25"/>
                  </a:lnTo>
                  <a:lnTo>
                    <a:pt x="193" y="97"/>
                  </a:lnTo>
                  <a:lnTo>
                    <a:pt x="73" y="266"/>
                  </a:lnTo>
                  <a:lnTo>
                    <a:pt x="0" y="386"/>
                  </a:lnTo>
                  <a:lnTo>
                    <a:pt x="25" y="482"/>
                  </a:lnTo>
                  <a:lnTo>
                    <a:pt x="73" y="579"/>
                  </a:lnTo>
                  <a:lnTo>
                    <a:pt x="97" y="627"/>
                  </a:lnTo>
                  <a:lnTo>
                    <a:pt x="145" y="627"/>
                  </a:lnTo>
                  <a:lnTo>
                    <a:pt x="169" y="579"/>
                  </a:lnTo>
                  <a:lnTo>
                    <a:pt x="145" y="506"/>
                  </a:lnTo>
                  <a:lnTo>
                    <a:pt x="169" y="458"/>
                  </a:lnTo>
                  <a:lnTo>
                    <a:pt x="193" y="386"/>
                  </a:lnTo>
                  <a:lnTo>
                    <a:pt x="217" y="338"/>
                  </a:lnTo>
                  <a:lnTo>
                    <a:pt x="313" y="242"/>
                  </a:lnTo>
                  <a:lnTo>
                    <a:pt x="362" y="169"/>
                  </a:lnTo>
                  <a:lnTo>
                    <a:pt x="362" y="121"/>
                  </a:lnTo>
                  <a:lnTo>
                    <a:pt x="337" y="25"/>
                  </a:lnTo>
                  <a:lnTo>
                    <a:pt x="28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0"/>
            <p:cNvSpPr/>
            <p:nvPr/>
          </p:nvSpPr>
          <p:spPr>
            <a:xfrm>
              <a:off x="2144125" y="2205700"/>
              <a:ext cx="7225" cy="8450"/>
            </a:xfrm>
            <a:custGeom>
              <a:avLst/>
              <a:gdLst/>
              <a:ahLst/>
              <a:cxnLst/>
              <a:rect l="l" t="t" r="r" b="b"/>
              <a:pathLst>
                <a:path w="289" h="338" extrusionOk="0">
                  <a:moveTo>
                    <a:pt x="72" y="0"/>
                  </a:moveTo>
                  <a:lnTo>
                    <a:pt x="24" y="24"/>
                  </a:lnTo>
                  <a:lnTo>
                    <a:pt x="0" y="73"/>
                  </a:lnTo>
                  <a:lnTo>
                    <a:pt x="0" y="145"/>
                  </a:lnTo>
                  <a:lnTo>
                    <a:pt x="0" y="241"/>
                  </a:lnTo>
                  <a:lnTo>
                    <a:pt x="48" y="313"/>
                  </a:lnTo>
                  <a:lnTo>
                    <a:pt x="120" y="337"/>
                  </a:lnTo>
                  <a:lnTo>
                    <a:pt x="193" y="337"/>
                  </a:lnTo>
                  <a:lnTo>
                    <a:pt x="265" y="313"/>
                  </a:lnTo>
                  <a:lnTo>
                    <a:pt x="289" y="289"/>
                  </a:lnTo>
                  <a:lnTo>
                    <a:pt x="265" y="241"/>
                  </a:lnTo>
                  <a:lnTo>
                    <a:pt x="169" y="169"/>
                  </a:lnTo>
                  <a:lnTo>
                    <a:pt x="145" y="145"/>
                  </a:lnTo>
                  <a:lnTo>
                    <a:pt x="145" y="121"/>
                  </a:lnTo>
                  <a:lnTo>
                    <a:pt x="193" y="97"/>
                  </a:lnTo>
                  <a:lnTo>
                    <a:pt x="217" y="48"/>
                  </a:lnTo>
                  <a:lnTo>
                    <a:pt x="217" y="24"/>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0"/>
            <p:cNvSpPr/>
            <p:nvPr/>
          </p:nvSpPr>
          <p:spPr>
            <a:xfrm>
              <a:off x="2092950" y="2144900"/>
              <a:ext cx="8450" cy="9075"/>
            </a:xfrm>
            <a:custGeom>
              <a:avLst/>
              <a:gdLst/>
              <a:ahLst/>
              <a:cxnLst/>
              <a:rect l="l" t="t" r="r" b="b"/>
              <a:pathLst>
                <a:path w="338" h="363" extrusionOk="0">
                  <a:moveTo>
                    <a:pt x="218" y="1"/>
                  </a:moveTo>
                  <a:lnTo>
                    <a:pt x="169" y="25"/>
                  </a:lnTo>
                  <a:lnTo>
                    <a:pt x="25" y="25"/>
                  </a:lnTo>
                  <a:lnTo>
                    <a:pt x="1" y="73"/>
                  </a:lnTo>
                  <a:lnTo>
                    <a:pt x="49" y="145"/>
                  </a:lnTo>
                  <a:lnTo>
                    <a:pt x="73" y="194"/>
                  </a:lnTo>
                  <a:lnTo>
                    <a:pt x="49" y="266"/>
                  </a:lnTo>
                  <a:lnTo>
                    <a:pt x="73" y="314"/>
                  </a:lnTo>
                  <a:lnTo>
                    <a:pt x="97" y="338"/>
                  </a:lnTo>
                  <a:lnTo>
                    <a:pt x="145" y="362"/>
                  </a:lnTo>
                  <a:lnTo>
                    <a:pt x="169" y="338"/>
                  </a:lnTo>
                  <a:lnTo>
                    <a:pt x="193" y="290"/>
                  </a:lnTo>
                  <a:lnTo>
                    <a:pt x="218" y="218"/>
                  </a:lnTo>
                  <a:lnTo>
                    <a:pt x="242" y="194"/>
                  </a:lnTo>
                  <a:lnTo>
                    <a:pt x="290" y="194"/>
                  </a:lnTo>
                  <a:lnTo>
                    <a:pt x="314" y="169"/>
                  </a:lnTo>
                  <a:lnTo>
                    <a:pt x="338" y="145"/>
                  </a:lnTo>
                  <a:lnTo>
                    <a:pt x="338" y="97"/>
                  </a:lnTo>
                  <a:lnTo>
                    <a:pt x="314" y="73"/>
                  </a:lnTo>
                  <a:lnTo>
                    <a:pt x="242" y="25"/>
                  </a:lnTo>
                  <a:lnTo>
                    <a:pt x="21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0"/>
            <p:cNvSpPr/>
            <p:nvPr/>
          </p:nvSpPr>
          <p:spPr>
            <a:xfrm>
              <a:off x="2068275" y="2297175"/>
              <a:ext cx="9050" cy="6050"/>
            </a:xfrm>
            <a:custGeom>
              <a:avLst/>
              <a:gdLst/>
              <a:ahLst/>
              <a:cxnLst/>
              <a:rect l="l" t="t" r="r" b="b"/>
              <a:pathLst>
                <a:path w="362" h="242" extrusionOk="0">
                  <a:moveTo>
                    <a:pt x="266" y="0"/>
                  </a:moveTo>
                  <a:lnTo>
                    <a:pt x="193" y="24"/>
                  </a:lnTo>
                  <a:lnTo>
                    <a:pt x="25" y="24"/>
                  </a:lnTo>
                  <a:lnTo>
                    <a:pt x="1" y="73"/>
                  </a:lnTo>
                  <a:lnTo>
                    <a:pt x="1" y="97"/>
                  </a:lnTo>
                  <a:lnTo>
                    <a:pt x="49" y="145"/>
                  </a:lnTo>
                  <a:lnTo>
                    <a:pt x="97" y="193"/>
                  </a:lnTo>
                  <a:lnTo>
                    <a:pt x="145" y="217"/>
                  </a:lnTo>
                  <a:lnTo>
                    <a:pt x="218" y="241"/>
                  </a:lnTo>
                  <a:lnTo>
                    <a:pt x="290" y="217"/>
                  </a:lnTo>
                  <a:lnTo>
                    <a:pt x="338" y="169"/>
                  </a:lnTo>
                  <a:lnTo>
                    <a:pt x="362" y="121"/>
                  </a:lnTo>
                  <a:lnTo>
                    <a:pt x="362" y="73"/>
                  </a:lnTo>
                  <a:lnTo>
                    <a:pt x="338" y="49"/>
                  </a:lnTo>
                  <a:lnTo>
                    <a:pt x="31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0"/>
            <p:cNvSpPr/>
            <p:nvPr/>
          </p:nvSpPr>
          <p:spPr>
            <a:xfrm>
              <a:off x="2001475" y="2168975"/>
              <a:ext cx="7850" cy="6050"/>
            </a:xfrm>
            <a:custGeom>
              <a:avLst/>
              <a:gdLst/>
              <a:ahLst/>
              <a:cxnLst/>
              <a:rect l="l" t="t" r="r" b="b"/>
              <a:pathLst>
                <a:path w="314" h="242" extrusionOk="0">
                  <a:moveTo>
                    <a:pt x="169" y="1"/>
                  </a:moveTo>
                  <a:lnTo>
                    <a:pt x="121" y="25"/>
                  </a:lnTo>
                  <a:lnTo>
                    <a:pt x="49" y="49"/>
                  </a:lnTo>
                  <a:lnTo>
                    <a:pt x="25" y="97"/>
                  </a:lnTo>
                  <a:lnTo>
                    <a:pt x="1" y="145"/>
                  </a:lnTo>
                  <a:lnTo>
                    <a:pt x="25" y="193"/>
                  </a:lnTo>
                  <a:lnTo>
                    <a:pt x="49" y="242"/>
                  </a:lnTo>
                  <a:lnTo>
                    <a:pt x="217" y="242"/>
                  </a:lnTo>
                  <a:lnTo>
                    <a:pt x="290" y="169"/>
                  </a:lnTo>
                  <a:lnTo>
                    <a:pt x="314" y="145"/>
                  </a:lnTo>
                  <a:lnTo>
                    <a:pt x="290" y="97"/>
                  </a:lnTo>
                  <a:lnTo>
                    <a:pt x="290" y="73"/>
                  </a:lnTo>
                  <a:lnTo>
                    <a:pt x="241"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0"/>
            <p:cNvSpPr/>
            <p:nvPr/>
          </p:nvSpPr>
          <p:spPr>
            <a:xfrm>
              <a:off x="2065875" y="2247225"/>
              <a:ext cx="7250" cy="7250"/>
            </a:xfrm>
            <a:custGeom>
              <a:avLst/>
              <a:gdLst/>
              <a:ahLst/>
              <a:cxnLst/>
              <a:rect l="l" t="t" r="r" b="b"/>
              <a:pathLst>
                <a:path w="290" h="290" extrusionOk="0">
                  <a:moveTo>
                    <a:pt x="145" y="0"/>
                  </a:moveTo>
                  <a:lnTo>
                    <a:pt x="97" y="24"/>
                  </a:lnTo>
                  <a:lnTo>
                    <a:pt x="25" y="97"/>
                  </a:lnTo>
                  <a:lnTo>
                    <a:pt x="1" y="145"/>
                  </a:lnTo>
                  <a:lnTo>
                    <a:pt x="1" y="193"/>
                  </a:lnTo>
                  <a:lnTo>
                    <a:pt x="25" y="265"/>
                  </a:lnTo>
                  <a:lnTo>
                    <a:pt x="73" y="289"/>
                  </a:lnTo>
                  <a:lnTo>
                    <a:pt x="121" y="265"/>
                  </a:lnTo>
                  <a:lnTo>
                    <a:pt x="169" y="241"/>
                  </a:lnTo>
                  <a:lnTo>
                    <a:pt x="241" y="145"/>
                  </a:lnTo>
                  <a:lnTo>
                    <a:pt x="289" y="48"/>
                  </a:lnTo>
                  <a:lnTo>
                    <a:pt x="24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0"/>
            <p:cNvSpPr/>
            <p:nvPr/>
          </p:nvSpPr>
          <p:spPr>
            <a:xfrm>
              <a:off x="2032175" y="2327875"/>
              <a:ext cx="5450" cy="6025"/>
            </a:xfrm>
            <a:custGeom>
              <a:avLst/>
              <a:gdLst/>
              <a:ahLst/>
              <a:cxnLst/>
              <a:rect l="l" t="t" r="r" b="b"/>
              <a:pathLst>
                <a:path w="218" h="241" extrusionOk="0">
                  <a:moveTo>
                    <a:pt x="97" y="0"/>
                  </a:moveTo>
                  <a:lnTo>
                    <a:pt x="49" y="24"/>
                  </a:lnTo>
                  <a:lnTo>
                    <a:pt x="25" y="48"/>
                  </a:lnTo>
                  <a:lnTo>
                    <a:pt x="0" y="72"/>
                  </a:lnTo>
                  <a:lnTo>
                    <a:pt x="0" y="121"/>
                  </a:lnTo>
                  <a:lnTo>
                    <a:pt x="49" y="193"/>
                  </a:lnTo>
                  <a:lnTo>
                    <a:pt x="73" y="217"/>
                  </a:lnTo>
                  <a:lnTo>
                    <a:pt x="121" y="241"/>
                  </a:lnTo>
                  <a:lnTo>
                    <a:pt x="169" y="217"/>
                  </a:lnTo>
                  <a:lnTo>
                    <a:pt x="217" y="193"/>
                  </a:lnTo>
                  <a:lnTo>
                    <a:pt x="217" y="145"/>
                  </a:lnTo>
                  <a:lnTo>
                    <a:pt x="217" y="96"/>
                  </a:lnTo>
                  <a:lnTo>
                    <a:pt x="217" y="72"/>
                  </a:lnTo>
                  <a:lnTo>
                    <a:pt x="193"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0"/>
            <p:cNvSpPr/>
            <p:nvPr/>
          </p:nvSpPr>
          <p:spPr>
            <a:xfrm>
              <a:off x="2041200" y="2200275"/>
              <a:ext cx="6650" cy="5450"/>
            </a:xfrm>
            <a:custGeom>
              <a:avLst/>
              <a:gdLst/>
              <a:ahLst/>
              <a:cxnLst/>
              <a:rect l="l" t="t" r="r" b="b"/>
              <a:pathLst>
                <a:path w="266" h="218" extrusionOk="0">
                  <a:moveTo>
                    <a:pt x="97" y="1"/>
                  </a:moveTo>
                  <a:lnTo>
                    <a:pt x="73" y="49"/>
                  </a:lnTo>
                  <a:lnTo>
                    <a:pt x="1" y="193"/>
                  </a:lnTo>
                  <a:lnTo>
                    <a:pt x="97" y="217"/>
                  </a:lnTo>
                  <a:lnTo>
                    <a:pt x="193" y="217"/>
                  </a:lnTo>
                  <a:lnTo>
                    <a:pt x="241" y="193"/>
                  </a:lnTo>
                  <a:lnTo>
                    <a:pt x="265" y="145"/>
                  </a:lnTo>
                  <a:lnTo>
                    <a:pt x="241"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0"/>
            <p:cNvSpPr/>
            <p:nvPr/>
          </p:nvSpPr>
          <p:spPr>
            <a:xfrm>
              <a:off x="2105000" y="2178625"/>
              <a:ext cx="5450" cy="6025"/>
            </a:xfrm>
            <a:custGeom>
              <a:avLst/>
              <a:gdLst/>
              <a:ahLst/>
              <a:cxnLst/>
              <a:rect l="l" t="t" r="r" b="b"/>
              <a:pathLst>
                <a:path w="218" h="241" extrusionOk="0">
                  <a:moveTo>
                    <a:pt x="97" y="0"/>
                  </a:moveTo>
                  <a:lnTo>
                    <a:pt x="24" y="48"/>
                  </a:lnTo>
                  <a:lnTo>
                    <a:pt x="0" y="96"/>
                  </a:lnTo>
                  <a:lnTo>
                    <a:pt x="0" y="144"/>
                  </a:lnTo>
                  <a:lnTo>
                    <a:pt x="49" y="193"/>
                  </a:lnTo>
                  <a:lnTo>
                    <a:pt x="97" y="241"/>
                  </a:lnTo>
                  <a:lnTo>
                    <a:pt x="145" y="241"/>
                  </a:lnTo>
                  <a:lnTo>
                    <a:pt x="193" y="217"/>
                  </a:lnTo>
                  <a:lnTo>
                    <a:pt x="217" y="144"/>
                  </a:lnTo>
                  <a:lnTo>
                    <a:pt x="217" y="96"/>
                  </a:lnTo>
                  <a:lnTo>
                    <a:pt x="193" y="48"/>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0"/>
            <p:cNvSpPr/>
            <p:nvPr/>
          </p:nvSpPr>
          <p:spPr>
            <a:xfrm>
              <a:off x="2069500" y="2214725"/>
              <a:ext cx="7225" cy="6050"/>
            </a:xfrm>
            <a:custGeom>
              <a:avLst/>
              <a:gdLst/>
              <a:ahLst/>
              <a:cxnLst/>
              <a:rect l="l" t="t" r="r" b="b"/>
              <a:pathLst>
                <a:path w="289" h="242" extrusionOk="0">
                  <a:moveTo>
                    <a:pt x="24" y="0"/>
                  </a:moveTo>
                  <a:lnTo>
                    <a:pt x="0" y="24"/>
                  </a:lnTo>
                  <a:lnTo>
                    <a:pt x="0" y="73"/>
                  </a:lnTo>
                  <a:lnTo>
                    <a:pt x="48" y="121"/>
                  </a:lnTo>
                  <a:lnTo>
                    <a:pt x="120" y="217"/>
                  </a:lnTo>
                  <a:lnTo>
                    <a:pt x="169" y="241"/>
                  </a:lnTo>
                  <a:lnTo>
                    <a:pt x="217" y="241"/>
                  </a:lnTo>
                  <a:lnTo>
                    <a:pt x="265" y="217"/>
                  </a:lnTo>
                  <a:lnTo>
                    <a:pt x="289" y="169"/>
                  </a:lnTo>
                  <a:lnTo>
                    <a:pt x="289" y="121"/>
                  </a:lnTo>
                  <a:lnTo>
                    <a:pt x="241" y="97"/>
                  </a:lnTo>
                  <a:lnTo>
                    <a:pt x="169"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0"/>
            <p:cNvSpPr/>
            <p:nvPr/>
          </p:nvSpPr>
          <p:spPr>
            <a:xfrm>
              <a:off x="2126675" y="2214725"/>
              <a:ext cx="5425" cy="6050"/>
            </a:xfrm>
            <a:custGeom>
              <a:avLst/>
              <a:gdLst/>
              <a:ahLst/>
              <a:cxnLst/>
              <a:rect l="l" t="t" r="r" b="b"/>
              <a:pathLst>
                <a:path w="217" h="242" extrusionOk="0">
                  <a:moveTo>
                    <a:pt x="72" y="0"/>
                  </a:moveTo>
                  <a:lnTo>
                    <a:pt x="24" y="24"/>
                  </a:lnTo>
                  <a:lnTo>
                    <a:pt x="0" y="97"/>
                  </a:lnTo>
                  <a:lnTo>
                    <a:pt x="0" y="169"/>
                  </a:lnTo>
                  <a:lnTo>
                    <a:pt x="48" y="217"/>
                  </a:lnTo>
                  <a:lnTo>
                    <a:pt x="120" y="241"/>
                  </a:lnTo>
                  <a:lnTo>
                    <a:pt x="193" y="241"/>
                  </a:lnTo>
                  <a:lnTo>
                    <a:pt x="217" y="217"/>
                  </a:lnTo>
                  <a:lnTo>
                    <a:pt x="217" y="193"/>
                  </a:lnTo>
                  <a:lnTo>
                    <a:pt x="217" y="121"/>
                  </a:lnTo>
                  <a:lnTo>
                    <a:pt x="193" y="49"/>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0"/>
            <p:cNvSpPr/>
            <p:nvPr/>
          </p:nvSpPr>
          <p:spPr>
            <a:xfrm>
              <a:off x="2055650" y="2222550"/>
              <a:ext cx="6050" cy="5450"/>
            </a:xfrm>
            <a:custGeom>
              <a:avLst/>
              <a:gdLst/>
              <a:ahLst/>
              <a:cxnLst/>
              <a:rect l="l" t="t" r="r" b="b"/>
              <a:pathLst>
                <a:path w="242" h="218" extrusionOk="0">
                  <a:moveTo>
                    <a:pt x="145" y="0"/>
                  </a:moveTo>
                  <a:lnTo>
                    <a:pt x="73" y="24"/>
                  </a:lnTo>
                  <a:lnTo>
                    <a:pt x="24" y="48"/>
                  </a:lnTo>
                  <a:lnTo>
                    <a:pt x="0" y="97"/>
                  </a:lnTo>
                  <a:lnTo>
                    <a:pt x="0" y="121"/>
                  </a:lnTo>
                  <a:lnTo>
                    <a:pt x="24" y="145"/>
                  </a:lnTo>
                  <a:lnTo>
                    <a:pt x="48" y="169"/>
                  </a:lnTo>
                  <a:lnTo>
                    <a:pt x="217" y="217"/>
                  </a:lnTo>
                  <a:lnTo>
                    <a:pt x="241" y="121"/>
                  </a:lnTo>
                  <a:lnTo>
                    <a:pt x="241" y="73"/>
                  </a:lnTo>
                  <a:lnTo>
                    <a:pt x="241"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0"/>
            <p:cNvSpPr/>
            <p:nvPr/>
          </p:nvSpPr>
          <p:spPr>
            <a:xfrm>
              <a:off x="2034575" y="2168975"/>
              <a:ext cx="4850" cy="8450"/>
            </a:xfrm>
            <a:custGeom>
              <a:avLst/>
              <a:gdLst/>
              <a:ahLst/>
              <a:cxnLst/>
              <a:rect l="l" t="t" r="r" b="b"/>
              <a:pathLst>
                <a:path w="194" h="338" extrusionOk="0">
                  <a:moveTo>
                    <a:pt x="145" y="1"/>
                  </a:moveTo>
                  <a:lnTo>
                    <a:pt x="97" y="25"/>
                  </a:lnTo>
                  <a:lnTo>
                    <a:pt x="73" y="49"/>
                  </a:lnTo>
                  <a:lnTo>
                    <a:pt x="25" y="145"/>
                  </a:lnTo>
                  <a:lnTo>
                    <a:pt x="1" y="266"/>
                  </a:lnTo>
                  <a:lnTo>
                    <a:pt x="25" y="314"/>
                  </a:lnTo>
                  <a:lnTo>
                    <a:pt x="73" y="338"/>
                  </a:lnTo>
                  <a:lnTo>
                    <a:pt x="97" y="338"/>
                  </a:lnTo>
                  <a:lnTo>
                    <a:pt x="121" y="290"/>
                  </a:lnTo>
                  <a:lnTo>
                    <a:pt x="169" y="218"/>
                  </a:lnTo>
                  <a:lnTo>
                    <a:pt x="193" y="97"/>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0"/>
            <p:cNvSpPr/>
            <p:nvPr/>
          </p:nvSpPr>
          <p:spPr>
            <a:xfrm>
              <a:off x="2048425" y="2149725"/>
              <a:ext cx="7250" cy="5450"/>
            </a:xfrm>
            <a:custGeom>
              <a:avLst/>
              <a:gdLst/>
              <a:ahLst/>
              <a:cxnLst/>
              <a:rect l="l" t="t" r="r" b="b"/>
              <a:pathLst>
                <a:path w="290" h="218" extrusionOk="0">
                  <a:moveTo>
                    <a:pt x="193" y="1"/>
                  </a:moveTo>
                  <a:lnTo>
                    <a:pt x="49" y="49"/>
                  </a:lnTo>
                  <a:lnTo>
                    <a:pt x="25" y="73"/>
                  </a:lnTo>
                  <a:lnTo>
                    <a:pt x="0" y="97"/>
                  </a:lnTo>
                  <a:lnTo>
                    <a:pt x="25" y="121"/>
                  </a:lnTo>
                  <a:lnTo>
                    <a:pt x="49" y="145"/>
                  </a:lnTo>
                  <a:lnTo>
                    <a:pt x="169" y="217"/>
                  </a:lnTo>
                  <a:lnTo>
                    <a:pt x="217" y="217"/>
                  </a:lnTo>
                  <a:lnTo>
                    <a:pt x="265" y="193"/>
                  </a:lnTo>
                  <a:lnTo>
                    <a:pt x="289" y="169"/>
                  </a:lnTo>
                  <a:lnTo>
                    <a:pt x="289" y="121"/>
                  </a:lnTo>
                  <a:lnTo>
                    <a:pt x="289" y="97"/>
                  </a:lnTo>
                  <a:lnTo>
                    <a:pt x="265" y="49"/>
                  </a:lnTo>
                  <a:lnTo>
                    <a:pt x="241"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0"/>
            <p:cNvSpPr/>
            <p:nvPr/>
          </p:nvSpPr>
          <p:spPr>
            <a:xfrm>
              <a:off x="2105000" y="2233375"/>
              <a:ext cx="5450" cy="5450"/>
            </a:xfrm>
            <a:custGeom>
              <a:avLst/>
              <a:gdLst/>
              <a:ahLst/>
              <a:cxnLst/>
              <a:rect l="l" t="t" r="r" b="b"/>
              <a:pathLst>
                <a:path w="218" h="218" extrusionOk="0">
                  <a:moveTo>
                    <a:pt x="97" y="1"/>
                  </a:moveTo>
                  <a:lnTo>
                    <a:pt x="49" y="25"/>
                  </a:lnTo>
                  <a:lnTo>
                    <a:pt x="24" y="49"/>
                  </a:lnTo>
                  <a:lnTo>
                    <a:pt x="0" y="97"/>
                  </a:lnTo>
                  <a:lnTo>
                    <a:pt x="0" y="145"/>
                  </a:lnTo>
                  <a:lnTo>
                    <a:pt x="0" y="193"/>
                  </a:lnTo>
                  <a:lnTo>
                    <a:pt x="49" y="217"/>
                  </a:lnTo>
                  <a:lnTo>
                    <a:pt x="121" y="217"/>
                  </a:lnTo>
                  <a:lnTo>
                    <a:pt x="193" y="193"/>
                  </a:lnTo>
                  <a:lnTo>
                    <a:pt x="217" y="145"/>
                  </a:lnTo>
                  <a:lnTo>
                    <a:pt x="217" y="97"/>
                  </a:lnTo>
                  <a:lnTo>
                    <a:pt x="193" y="49"/>
                  </a:lnTo>
                  <a:lnTo>
                    <a:pt x="169" y="25"/>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0"/>
            <p:cNvSpPr/>
            <p:nvPr/>
          </p:nvSpPr>
          <p:spPr>
            <a:xfrm>
              <a:off x="1972600" y="2158150"/>
              <a:ext cx="5425" cy="5450"/>
            </a:xfrm>
            <a:custGeom>
              <a:avLst/>
              <a:gdLst/>
              <a:ahLst/>
              <a:cxnLst/>
              <a:rect l="l" t="t" r="r" b="b"/>
              <a:pathLst>
                <a:path w="217" h="218" extrusionOk="0">
                  <a:moveTo>
                    <a:pt x="121" y="1"/>
                  </a:moveTo>
                  <a:lnTo>
                    <a:pt x="48" y="25"/>
                  </a:lnTo>
                  <a:lnTo>
                    <a:pt x="0" y="97"/>
                  </a:lnTo>
                  <a:lnTo>
                    <a:pt x="0" y="145"/>
                  </a:lnTo>
                  <a:lnTo>
                    <a:pt x="24" y="193"/>
                  </a:lnTo>
                  <a:lnTo>
                    <a:pt x="72" y="217"/>
                  </a:lnTo>
                  <a:lnTo>
                    <a:pt x="97" y="217"/>
                  </a:lnTo>
                  <a:lnTo>
                    <a:pt x="145" y="193"/>
                  </a:lnTo>
                  <a:lnTo>
                    <a:pt x="193" y="169"/>
                  </a:lnTo>
                  <a:lnTo>
                    <a:pt x="217" y="121"/>
                  </a:lnTo>
                  <a:lnTo>
                    <a:pt x="217" y="73"/>
                  </a:lnTo>
                  <a:lnTo>
                    <a:pt x="193" y="25"/>
                  </a:lnTo>
                  <a:lnTo>
                    <a:pt x="1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0"/>
            <p:cNvSpPr/>
            <p:nvPr/>
          </p:nvSpPr>
          <p:spPr>
            <a:xfrm>
              <a:off x="2029175" y="2258050"/>
              <a:ext cx="4825" cy="6050"/>
            </a:xfrm>
            <a:custGeom>
              <a:avLst/>
              <a:gdLst/>
              <a:ahLst/>
              <a:cxnLst/>
              <a:rect l="l" t="t" r="r" b="b"/>
              <a:pathLst>
                <a:path w="193" h="242" extrusionOk="0">
                  <a:moveTo>
                    <a:pt x="48" y="1"/>
                  </a:moveTo>
                  <a:lnTo>
                    <a:pt x="0" y="25"/>
                  </a:lnTo>
                  <a:lnTo>
                    <a:pt x="0" y="73"/>
                  </a:lnTo>
                  <a:lnTo>
                    <a:pt x="24" y="145"/>
                  </a:lnTo>
                  <a:lnTo>
                    <a:pt x="72" y="217"/>
                  </a:lnTo>
                  <a:lnTo>
                    <a:pt x="96" y="241"/>
                  </a:lnTo>
                  <a:lnTo>
                    <a:pt x="169" y="241"/>
                  </a:lnTo>
                  <a:lnTo>
                    <a:pt x="193" y="193"/>
                  </a:lnTo>
                  <a:lnTo>
                    <a:pt x="145" y="121"/>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0"/>
            <p:cNvSpPr/>
            <p:nvPr/>
          </p:nvSpPr>
          <p:spPr>
            <a:xfrm>
              <a:off x="2118225" y="2156350"/>
              <a:ext cx="5450" cy="5425"/>
            </a:xfrm>
            <a:custGeom>
              <a:avLst/>
              <a:gdLst/>
              <a:ahLst/>
              <a:cxnLst/>
              <a:rect l="l" t="t" r="r" b="b"/>
              <a:pathLst>
                <a:path w="218" h="217" extrusionOk="0">
                  <a:moveTo>
                    <a:pt x="49" y="0"/>
                  </a:moveTo>
                  <a:lnTo>
                    <a:pt x="25" y="48"/>
                  </a:lnTo>
                  <a:lnTo>
                    <a:pt x="1" y="97"/>
                  </a:lnTo>
                  <a:lnTo>
                    <a:pt x="25" y="145"/>
                  </a:lnTo>
                  <a:lnTo>
                    <a:pt x="73" y="193"/>
                  </a:lnTo>
                  <a:lnTo>
                    <a:pt x="97" y="217"/>
                  </a:lnTo>
                  <a:lnTo>
                    <a:pt x="145" y="217"/>
                  </a:lnTo>
                  <a:lnTo>
                    <a:pt x="194" y="193"/>
                  </a:lnTo>
                  <a:lnTo>
                    <a:pt x="218" y="145"/>
                  </a:lnTo>
                  <a:lnTo>
                    <a:pt x="218" y="73"/>
                  </a:lnTo>
                  <a:lnTo>
                    <a:pt x="169" y="48"/>
                  </a:lnTo>
                  <a:lnTo>
                    <a:pt x="121"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0"/>
            <p:cNvSpPr/>
            <p:nvPr/>
          </p:nvSpPr>
          <p:spPr>
            <a:xfrm>
              <a:off x="2052625" y="2174400"/>
              <a:ext cx="4850" cy="6050"/>
            </a:xfrm>
            <a:custGeom>
              <a:avLst/>
              <a:gdLst/>
              <a:ahLst/>
              <a:cxnLst/>
              <a:rect l="l" t="t" r="r" b="b"/>
              <a:pathLst>
                <a:path w="194" h="242" extrusionOk="0">
                  <a:moveTo>
                    <a:pt x="49" y="1"/>
                  </a:moveTo>
                  <a:lnTo>
                    <a:pt x="25" y="49"/>
                  </a:lnTo>
                  <a:lnTo>
                    <a:pt x="1" y="97"/>
                  </a:lnTo>
                  <a:lnTo>
                    <a:pt x="25" y="145"/>
                  </a:lnTo>
                  <a:lnTo>
                    <a:pt x="25" y="193"/>
                  </a:lnTo>
                  <a:lnTo>
                    <a:pt x="73" y="217"/>
                  </a:lnTo>
                  <a:lnTo>
                    <a:pt x="97" y="241"/>
                  </a:lnTo>
                  <a:lnTo>
                    <a:pt x="145" y="241"/>
                  </a:lnTo>
                  <a:lnTo>
                    <a:pt x="169" y="217"/>
                  </a:lnTo>
                  <a:lnTo>
                    <a:pt x="194" y="169"/>
                  </a:lnTo>
                  <a:lnTo>
                    <a:pt x="194" y="121"/>
                  </a:lnTo>
                  <a:lnTo>
                    <a:pt x="194" y="73"/>
                  </a:lnTo>
                  <a:lnTo>
                    <a:pt x="169"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0"/>
            <p:cNvSpPr/>
            <p:nvPr/>
          </p:nvSpPr>
          <p:spPr>
            <a:xfrm>
              <a:off x="1964175" y="2181625"/>
              <a:ext cx="5425" cy="4825"/>
            </a:xfrm>
            <a:custGeom>
              <a:avLst/>
              <a:gdLst/>
              <a:ahLst/>
              <a:cxnLst/>
              <a:rect l="l" t="t" r="r" b="b"/>
              <a:pathLst>
                <a:path w="217" h="193" extrusionOk="0">
                  <a:moveTo>
                    <a:pt x="97" y="0"/>
                  </a:moveTo>
                  <a:lnTo>
                    <a:pt x="72" y="24"/>
                  </a:lnTo>
                  <a:lnTo>
                    <a:pt x="24" y="49"/>
                  </a:lnTo>
                  <a:lnTo>
                    <a:pt x="0" y="73"/>
                  </a:lnTo>
                  <a:lnTo>
                    <a:pt x="0" y="121"/>
                  </a:lnTo>
                  <a:lnTo>
                    <a:pt x="24" y="169"/>
                  </a:lnTo>
                  <a:lnTo>
                    <a:pt x="48" y="193"/>
                  </a:lnTo>
                  <a:lnTo>
                    <a:pt x="97" y="193"/>
                  </a:lnTo>
                  <a:lnTo>
                    <a:pt x="145" y="169"/>
                  </a:lnTo>
                  <a:lnTo>
                    <a:pt x="217" y="121"/>
                  </a:lnTo>
                  <a:lnTo>
                    <a:pt x="217" y="49"/>
                  </a:lnTo>
                  <a:lnTo>
                    <a:pt x="1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0"/>
            <p:cNvSpPr/>
            <p:nvPr/>
          </p:nvSpPr>
          <p:spPr>
            <a:xfrm>
              <a:off x="2088150" y="2133475"/>
              <a:ext cx="4825" cy="6050"/>
            </a:xfrm>
            <a:custGeom>
              <a:avLst/>
              <a:gdLst/>
              <a:ahLst/>
              <a:cxnLst/>
              <a:rect l="l" t="t" r="r" b="b"/>
              <a:pathLst>
                <a:path w="193" h="242" extrusionOk="0">
                  <a:moveTo>
                    <a:pt x="97" y="1"/>
                  </a:moveTo>
                  <a:lnTo>
                    <a:pt x="48" y="49"/>
                  </a:lnTo>
                  <a:lnTo>
                    <a:pt x="24" y="97"/>
                  </a:lnTo>
                  <a:lnTo>
                    <a:pt x="0" y="169"/>
                  </a:lnTo>
                  <a:lnTo>
                    <a:pt x="24" y="217"/>
                  </a:lnTo>
                  <a:lnTo>
                    <a:pt x="48" y="241"/>
                  </a:lnTo>
                  <a:lnTo>
                    <a:pt x="121" y="241"/>
                  </a:lnTo>
                  <a:lnTo>
                    <a:pt x="169" y="145"/>
                  </a:lnTo>
                  <a:lnTo>
                    <a:pt x="193" y="73"/>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0"/>
            <p:cNvSpPr/>
            <p:nvPr/>
          </p:nvSpPr>
          <p:spPr>
            <a:xfrm>
              <a:off x="2026750" y="2295375"/>
              <a:ext cx="6050" cy="3625"/>
            </a:xfrm>
            <a:custGeom>
              <a:avLst/>
              <a:gdLst/>
              <a:ahLst/>
              <a:cxnLst/>
              <a:rect l="l" t="t" r="r" b="b"/>
              <a:pathLst>
                <a:path w="242" h="145" extrusionOk="0">
                  <a:moveTo>
                    <a:pt x="73" y="0"/>
                  </a:moveTo>
                  <a:lnTo>
                    <a:pt x="25" y="24"/>
                  </a:lnTo>
                  <a:lnTo>
                    <a:pt x="1" y="72"/>
                  </a:lnTo>
                  <a:lnTo>
                    <a:pt x="1" y="96"/>
                  </a:lnTo>
                  <a:lnTo>
                    <a:pt x="1" y="145"/>
                  </a:lnTo>
                  <a:lnTo>
                    <a:pt x="193" y="145"/>
                  </a:lnTo>
                  <a:lnTo>
                    <a:pt x="217" y="121"/>
                  </a:lnTo>
                  <a:lnTo>
                    <a:pt x="242" y="72"/>
                  </a:lnTo>
                  <a:lnTo>
                    <a:pt x="242" y="24"/>
                  </a:lnTo>
                  <a:lnTo>
                    <a:pt x="21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0"/>
            <p:cNvSpPr/>
            <p:nvPr/>
          </p:nvSpPr>
          <p:spPr>
            <a:xfrm>
              <a:off x="2105600" y="2168375"/>
              <a:ext cx="4850" cy="5450"/>
            </a:xfrm>
            <a:custGeom>
              <a:avLst/>
              <a:gdLst/>
              <a:ahLst/>
              <a:cxnLst/>
              <a:rect l="l" t="t" r="r" b="b"/>
              <a:pathLst>
                <a:path w="194" h="218" extrusionOk="0">
                  <a:moveTo>
                    <a:pt x="97" y="1"/>
                  </a:moveTo>
                  <a:lnTo>
                    <a:pt x="49" y="25"/>
                  </a:lnTo>
                  <a:lnTo>
                    <a:pt x="25" y="49"/>
                  </a:lnTo>
                  <a:lnTo>
                    <a:pt x="0" y="73"/>
                  </a:lnTo>
                  <a:lnTo>
                    <a:pt x="0" y="121"/>
                  </a:lnTo>
                  <a:lnTo>
                    <a:pt x="49" y="193"/>
                  </a:lnTo>
                  <a:lnTo>
                    <a:pt x="73" y="217"/>
                  </a:lnTo>
                  <a:lnTo>
                    <a:pt x="97" y="217"/>
                  </a:lnTo>
                  <a:lnTo>
                    <a:pt x="145" y="193"/>
                  </a:lnTo>
                  <a:lnTo>
                    <a:pt x="169" y="169"/>
                  </a:lnTo>
                  <a:lnTo>
                    <a:pt x="193" y="97"/>
                  </a:lnTo>
                  <a:lnTo>
                    <a:pt x="193" y="73"/>
                  </a:lnTo>
                  <a:lnTo>
                    <a:pt x="169" y="49"/>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0"/>
            <p:cNvSpPr/>
            <p:nvPr/>
          </p:nvSpPr>
          <p:spPr>
            <a:xfrm>
              <a:off x="2027350" y="2199075"/>
              <a:ext cx="3650" cy="5450"/>
            </a:xfrm>
            <a:custGeom>
              <a:avLst/>
              <a:gdLst/>
              <a:ahLst/>
              <a:cxnLst/>
              <a:rect l="l" t="t" r="r" b="b"/>
              <a:pathLst>
                <a:path w="146" h="218" extrusionOk="0">
                  <a:moveTo>
                    <a:pt x="49" y="1"/>
                  </a:moveTo>
                  <a:lnTo>
                    <a:pt x="25" y="25"/>
                  </a:lnTo>
                  <a:lnTo>
                    <a:pt x="1" y="49"/>
                  </a:lnTo>
                  <a:lnTo>
                    <a:pt x="1" y="121"/>
                  </a:lnTo>
                  <a:lnTo>
                    <a:pt x="49" y="193"/>
                  </a:lnTo>
                  <a:lnTo>
                    <a:pt x="97" y="217"/>
                  </a:lnTo>
                  <a:lnTo>
                    <a:pt x="145" y="193"/>
                  </a:lnTo>
                  <a:lnTo>
                    <a:pt x="145" y="169"/>
                  </a:lnTo>
                  <a:lnTo>
                    <a:pt x="145" y="97"/>
                  </a:lnTo>
                  <a:lnTo>
                    <a:pt x="121"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0"/>
            <p:cNvSpPr/>
            <p:nvPr/>
          </p:nvSpPr>
          <p:spPr>
            <a:xfrm>
              <a:off x="1991850" y="2257450"/>
              <a:ext cx="4250" cy="4250"/>
            </a:xfrm>
            <a:custGeom>
              <a:avLst/>
              <a:gdLst/>
              <a:ahLst/>
              <a:cxnLst/>
              <a:rect l="l" t="t" r="r" b="b"/>
              <a:pathLst>
                <a:path w="170" h="170" extrusionOk="0">
                  <a:moveTo>
                    <a:pt x="25" y="1"/>
                  </a:moveTo>
                  <a:lnTo>
                    <a:pt x="1" y="25"/>
                  </a:lnTo>
                  <a:lnTo>
                    <a:pt x="1" y="73"/>
                  </a:lnTo>
                  <a:lnTo>
                    <a:pt x="1" y="97"/>
                  </a:lnTo>
                  <a:lnTo>
                    <a:pt x="25" y="145"/>
                  </a:lnTo>
                  <a:lnTo>
                    <a:pt x="73" y="169"/>
                  </a:lnTo>
                  <a:lnTo>
                    <a:pt x="145" y="145"/>
                  </a:lnTo>
                  <a:lnTo>
                    <a:pt x="169" y="121"/>
                  </a:lnTo>
                  <a:lnTo>
                    <a:pt x="169" y="73"/>
                  </a:lnTo>
                  <a:lnTo>
                    <a:pt x="169" y="49"/>
                  </a:lnTo>
                  <a:lnTo>
                    <a:pt x="14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0"/>
            <p:cNvSpPr/>
            <p:nvPr/>
          </p:nvSpPr>
          <p:spPr>
            <a:xfrm>
              <a:off x="2012325" y="2309200"/>
              <a:ext cx="6025" cy="4250"/>
            </a:xfrm>
            <a:custGeom>
              <a:avLst/>
              <a:gdLst/>
              <a:ahLst/>
              <a:cxnLst/>
              <a:rect l="l" t="t" r="r" b="b"/>
              <a:pathLst>
                <a:path w="241" h="170" extrusionOk="0">
                  <a:moveTo>
                    <a:pt x="120" y="1"/>
                  </a:moveTo>
                  <a:lnTo>
                    <a:pt x="48" y="49"/>
                  </a:lnTo>
                  <a:lnTo>
                    <a:pt x="0" y="97"/>
                  </a:lnTo>
                  <a:lnTo>
                    <a:pt x="0" y="121"/>
                  </a:lnTo>
                  <a:lnTo>
                    <a:pt x="24" y="145"/>
                  </a:lnTo>
                  <a:lnTo>
                    <a:pt x="96" y="169"/>
                  </a:lnTo>
                  <a:lnTo>
                    <a:pt x="193" y="121"/>
                  </a:lnTo>
                  <a:lnTo>
                    <a:pt x="241" y="73"/>
                  </a:lnTo>
                  <a:lnTo>
                    <a:pt x="217" y="25"/>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0"/>
            <p:cNvSpPr/>
            <p:nvPr/>
          </p:nvSpPr>
          <p:spPr>
            <a:xfrm>
              <a:off x="2104400" y="2210500"/>
              <a:ext cx="4825" cy="4850"/>
            </a:xfrm>
            <a:custGeom>
              <a:avLst/>
              <a:gdLst/>
              <a:ahLst/>
              <a:cxnLst/>
              <a:rect l="l" t="t" r="r" b="b"/>
              <a:pathLst>
                <a:path w="193" h="194" extrusionOk="0">
                  <a:moveTo>
                    <a:pt x="24" y="1"/>
                  </a:moveTo>
                  <a:lnTo>
                    <a:pt x="0" y="121"/>
                  </a:lnTo>
                  <a:lnTo>
                    <a:pt x="0" y="145"/>
                  </a:lnTo>
                  <a:lnTo>
                    <a:pt x="0" y="169"/>
                  </a:lnTo>
                  <a:lnTo>
                    <a:pt x="48" y="193"/>
                  </a:lnTo>
                  <a:lnTo>
                    <a:pt x="121" y="169"/>
                  </a:lnTo>
                  <a:lnTo>
                    <a:pt x="169" y="121"/>
                  </a:lnTo>
                  <a:lnTo>
                    <a:pt x="193" y="73"/>
                  </a:lnTo>
                  <a:lnTo>
                    <a:pt x="169" y="49"/>
                  </a:lnTo>
                  <a:lnTo>
                    <a:pt x="145"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0"/>
            <p:cNvSpPr/>
            <p:nvPr/>
          </p:nvSpPr>
          <p:spPr>
            <a:xfrm>
              <a:off x="2048425" y="2229175"/>
              <a:ext cx="4225" cy="5425"/>
            </a:xfrm>
            <a:custGeom>
              <a:avLst/>
              <a:gdLst/>
              <a:ahLst/>
              <a:cxnLst/>
              <a:rect l="l" t="t" r="r" b="b"/>
              <a:pathLst>
                <a:path w="169" h="217" extrusionOk="0">
                  <a:moveTo>
                    <a:pt x="97" y="0"/>
                  </a:moveTo>
                  <a:lnTo>
                    <a:pt x="25" y="48"/>
                  </a:lnTo>
                  <a:lnTo>
                    <a:pt x="0" y="96"/>
                  </a:lnTo>
                  <a:lnTo>
                    <a:pt x="0" y="145"/>
                  </a:lnTo>
                  <a:lnTo>
                    <a:pt x="0" y="193"/>
                  </a:lnTo>
                  <a:lnTo>
                    <a:pt x="25" y="217"/>
                  </a:lnTo>
                  <a:lnTo>
                    <a:pt x="73" y="193"/>
                  </a:lnTo>
                  <a:lnTo>
                    <a:pt x="145" y="145"/>
                  </a:lnTo>
                  <a:lnTo>
                    <a:pt x="169" y="121"/>
                  </a:lnTo>
                  <a:lnTo>
                    <a:pt x="169" y="72"/>
                  </a:lnTo>
                  <a:lnTo>
                    <a:pt x="145"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0"/>
            <p:cNvSpPr/>
            <p:nvPr/>
          </p:nvSpPr>
          <p:spPr>
            <a:xfrm>
              <a:off x="1961750" y="2191850"/>
              <a:ext cx="4850" cy="4250"/>
            </a:xfrm>
            <a:custGeom>
              <a:avLst/>
              <a:gdLst/>
              <a:ahLst/>
              <a:cxnLst/>
              <a:rect l="l" t="t" r="r" b="b"/>
              <a:pathLst>
                <a:path w="194" h="170" extrusionOk="0">
                  <a:moveTo>
                    <a:pt x="49" y="1"/>
                  </a:moveTo>
                  <a:lnTo>
                    <a:pt x="1" y="49"/>
                  </a:lnTo>
                  <a:lnTo>
                    <a:pt x="1" y="73"/>
                  </a:lnTo>
                  <a:lnTo>
                    <a:pt x="25" y="97"/>
                  </a:lnTo>
                  <a:lnTo>
                    <a:pt x="49" y="145"/>
                  </a:lnTo>
                  <a:lnTo>
                    <a:pt x="145" y="169"/>
                  </a:lnTo>
                  <a:lnTo>
                    <a:pt x="169" y="169"/>
                  </a:lnTo>
                  <a:lnTo>
                    <a:pt x="194" y="145"/>
                  </a:lnTo>
                  <a:lnTo>
                    <a:pt x="194" y="97"/>
                  </a:lnTo>
                  <a:lnTo>
                    <a:pt x="145"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0"/>
            <p:cNvSpPr/>
            <p:nvPr/>
          </p:nvSpPr>
          <p:spPr>
            <a:xfrm>
              <a:off x="2033975" y="2217125"/>
              <a:ext cx="5450" cy="3650"/>
            </a:xfrm>
            <a:custGeom>
              <a:avLst/>
              <a:gdLst/>
              <a:ahLst/>
              <a:cxnLst/>
              <a:rect l="l" t="t" r="r" b="b"/>
              <a:pathLst>
                <a:path w="218" h="146" extrusionOk="0">
                  <a:moveTo>
                    <a:pt x="121" y="1"/>
                  </a:moveTo>
                  <a:lnTo>
                    <a:pt x="49" y="25"/>
                  </a:lnTo>
                  <a:lnTo>
                    <a:pt x="1" y="73"/>
                  </a:lnTo>
                  <a:lnTo>
                    <a:pt x="25" y="121"/>
                  </a:lnTo>
                  <a:lnTo>
                    <a:pt x="73" y="145"/>
                  </a:lnTo>
                  <a:lnTo>
                    <a:pt x="169" y="145"/>
                  </a:lnTo>
                  <a:lnTo>
                    <a:pt x="217" y="121"/>
                  </a:lnTo>
                  <a:lnTo>
                    <a:pt x="217" y="73"/>
                  </a:lnTo>
                  <a:lnTo>
                    <a:pt x="193" y="1"/>
                  </a:lnTo>
                  <a:lnTo>
                    <a:pt x="193"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0"/>
            <p:cNvSpPr/>
            <p:nvPr/>
          </p:nvSpPr>
          <p:spPr>
            <a:xfrm>
              <a:off x="2079725" y="2348925"/>
              <a:ext cx="4225" cy="4250"/>
            </a:xfrm>
            <a:custGeom>
              <a:avLst/>
              <a:gdLst/>
              <a:ahLst/>
              <a:cxnLst/>
              <a:rect l="l" t="t" r="r" b="b"/>
              <a:pathLst>
                <a:path w="169" h="170" extrusionOk="0">
                  <a:moveTo>
                    <a:pt x="73" y="1"/>
                  </a:moveTo>
                  <a:lnTo>
                    <a:pt x="24" y="25"/>
                  </a:lnTo>
                  <a:lnTo>
                    <a:pt x="0" y="49"/>
                  </a:lnTo>
                  <a:lnTo>
                    <a:pt x="0" y="97"/>
                  </a:lnTo>
                  <a:lnTo>
                    <a:pt x="24" y="145"/>
                  </a:lnTo>
                  <a:lnTo>
                    <a:pt x="97" y="169"/>
                  </a:lnTo>
                  <a:lnTo>
                    <a:pt x="145" y="145"/>
                  </a:lnTo>
                  <a:lnTo>
                    <a:pt x="169" y="121"/>
                  </a:lnTo>
                  <a:lnTo>
                    <a:pt x="169" y="73"/>
                  </a:lnTo>
                  <a:lnTo>
                    <a:pt x="169" y="49"/>
                  </a:lnTo>
                  <a:lnTo>
                    <a:pt x="145"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0"/>
            <p:cNvSpPr/>
            <p:nvPr/>
          </p:nvSpPr>
          <p:spPr>
            <a:xfrm>
              <a:off x="2009300" y="2385650"/>
              <a:ext cx="3650" cy="4825"/>
            </a:xfrm>
            <a:custGeom>
              <a:avLst/>
              <a:gdLst/>
              <a:ahLst/>
              <a:cxnLst/>
              <a:rect l="l" t="t" r="r" b="b"/>
              <a:pathLst>
                <a:path w="146" h="193" extrusionOk="0">
                  <a:moveTo>
                    <a:pt x="49" y="0"/>
                  </a:moveTo>
                  <a:lnTo>
                    <a:pt x="1" y="48"/>
                  </a:lnTo>
                  <a:lnTo>
                    <a:pt x="1" y="72"/>
                  </a:lnTo>
                  <a:lnTo>
                    <a:pt x="1" y="121"/>
                  </a:lnTo>
                  <a:lnTo>
                    <a:pt x="25" y="169"/>
                  </a:lnTo>
                  <a:lnTo>
                    <a:pt x="49" y="193"/>
                  </a:lnTo>
                  <a:lnTo>
                    <a:pt x="121" y="193"/>
                  </a:lnTo>
                  <a:lnTo>
                    <a:pt x="145" y="145"/>
                  </a:lnTo>
                  <a:lnTo>
                    <a:pt x="145" y="96"/>
                  </a:lnTo>
                  <a:lnTo>
                    <a:pt x="121"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0"/>
            <p:cNvSpPr/>
            <p:nvPr/>
          </p:nvSpPr>
          <p:spPr>
            <a:xfrm>
              <a:off x="2085125" y="2254450"/>
              <a:ext cx="4850" cy="4825"/>
            </a:xfrm>
            <a:custGeom>
              <a:avLst/>
              <a:gdLst/>
              <a:ahLst/>
              <a:cxnLst/>
              <a:rect l="l" t="t" r="r" b="b"/>
              <a:pathLst>
                <a:path w="194" h="193" extrusionOk="0">
                  <a:moveTo>
                    <a:pt x="97" y="0"/>
                  </a:moveTo>
                  <a:lnTo>
                    <a:pt x="49" y="48"/>
                  </a:lnTo>
                  <a:lnTo>
                    <a:pt x="1" y="121"/>
                  </a:lnTo>
                  <a:lnTo>
                    <a:pt x="1" y="169"/>
                  </a:lnTo>
                  <a:lnTo>
                    <a:pt x="25" y="193"/>
                  </a:lnTo>
                  <a:lnTo>
                    <a:pt x="73" y="193"/>
                  </a:lnTo>
                  <a:lnTo>
                    <a:pt x="145" y="145"/>
                  </a:lnTo>
                  <a:lnTo>
                    <a:pt x="169" y="97"/>
                  </a:lnTo>
                  <a:lnTo>
                    <a:pt x="194" y="48"/>
                  </a:lnTo>
                  <a:lnTo>
                    <a:pt x="16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0"/>
            <p:cNvSpPr/>
            <p:nvPr/>
          </p:nvSpPr>
          <p:spPr>
            <a:xfrm>
              <a:off x="2091750" y="2185225"/>
              <a:ext cx="4250" cy="4250"/>
            </a:xfrm>
            <a:custGeom>
              <a:avLst/>
              <a:gdLst/>
              <a:ahLst/>
              <a:cxnLst/>
              <a:rect l="l" t="t" r="r" b="b"/>
              <a:pathLst>
                <a:path w="170" h="170" extrusionOk="0">
                  <a:moveTo>
                    <a:pt x="49" y="1"/>
                  </a:moveTo>
                  <a:lnTo>
                    <a:pt x="25" y="25"/>
                  </a:lnTo>
                  <a:lnTo>
                    <a:pt x="1" y="73"/>
                  </a:lnTo>
                  <a:lnTo>
                    <a:pt x="25" y="145"/>
                  </a:lnTo>
                  <a:lnTo>
                    <a:pt x="97" y="169"/>
                  </a:lnTo>
                  <a:lnTo>
                    <a:pt x="121" y="169"/>
                  </a:lnTo>
                  <a:lnTo>
                    <a:pt x="145" y="145"/>
                  </a:lnTo>
                  <a:lnTo>
                    <a:pt x="169" y="73"/>
                  </a:lnTo>
                  <a:lnTo>
                    <a:pt x="145"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0"/>
            <p:cNvSpPr/>
            <p:nvPr/>
          </p:nvSpPr>
          <p:spPr>
            <a:xfrm>
              <a:off x="1978600" y="2162375"/>
              <a:ext cx="3650" cy="4825"/>
            </a:xfrm>
            <a:custGeom>
              <a:avLst/>
              <a:gdLst/>
              <a:ahLst/>
              <a:cxnLst/>
              <a:rect l="l" t="t" r="r" b="b"/>
              <a:pathLst>
                <a:path w="146" h="193" extrusionOk="0">
                  <a:moveTo>
                    <a:pt x="25" y="0"/>
                  </a:moveTo>
                  <a:lnTo>
                    <a:pt x="1" y="48"/>
                  </a:lnTo>
                  <a:lnTo>
                    <a:pt x="1" y="120"/>
                  </a:lnTo>
                  <a:lnTo>
                    <a:pt x="25" y="169"/>
                  </a:lnTo>
                  <a:lnTo>
                    <a:pt x="73" y="193"/>
                  </a:lnTo>
                  <a:lnTo>
                    <a:pt x="121" y="193"/>
                  </a:lnTo>
                  <a:lnTo>
                    <a:pt x="145" y="169"/>
                  </a:lnTo>
                  <a:lnTo>
                    <a:pt x="145" y="144"/>
                  </a:lnTo>
                  <a:lnTo>
                    <a:pt x="145"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0"/>
            <p:cNvSpPr/>
            <p:nvPr/>
          </p:nvSpPr>
          <p:spPr>
            <a:xfrm>
              <a:off x="2012325" y="2155750"/>
              <a:ext cx="5425" cy="4225"/>
            </a:xfrm>
            <a:custGeom>
              <a:avLst/>
              <a:gdLst/>
              <a:ahLst/>
              <a:cxnLst/>
              <a:rect l="l" t="t" r="r" b="b"/>
              <a:pathLst>
                <a:path w="217" h="169" extrusionOk="0">
                  <a:moveTo>
                    <a:pt x="72" y="0"/>
                  </a:moveTo>
                  <a:lnTo>
                    <a:pt x="24" y="24"/>
                  </a:lnTo>
                  <a:lnTo>
                    <a:pt x="0" y="72"/>
                  </a:lnTo>
                  <a:lnTo>
                    <a:pt x="24" y="97"/>
                  </a:lnTo>
                  <a:lnTo>
                    <a:pt x="96" y="169"/>
                  </a:lnTo>
                  <a:lnTo>
                    <a:pt x="169" y="145"/>
                  </a:lnTo>
                  <a:lnTo>
                    <a:pt x="217" y="145"/>
                  </a:lnTo>
                  <a:lnTo>
                    <a:pt x="217" y="97"/>
                  </a:lnTo>
                  <a:lnTo>
                    <a:pt x="217" y="72"/>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0"/>
            <p:cNvSpPr/>
            <p:nvPr/>
          </p:nvSpPr>
          <p:spPr>
            <a:xfrm>
              <a:off x="2147125" y="2233975"/>
              <a:ext cx="3625" cy="4850"/>
            </a:xfrm>
            <a:custGeom>
              <a:avLst/>
              <a:gdLst/>
              <a:ahLst/>
              <a:cxnLst/>
              <a:rect l="l" t="t" r="r" b="b"/>
              <a:pathLst>
                <a:path w="145" h="194" extrusionOk="0">
                  <a:moveTo>
                    <a:pt x="97" y="1"/>
                  </a:moveTo>
                  <a:lnTo>
                    <a:pt x="49" y="25"/>
                  </a:lnTo>
                  <a:lnTo>
                    <a:pt x="0" y="97"/>
                  </a:lnTo>
                  <a:lnTo>
                    <a:pt x="0" y="121"/>
                  </a:lnTo>
                  <a:lnTo>
                    <a:pt x="25" y="169"/>
                  </a:lnTo>
                  <a:lnTo>
                    <a:pt x="49" y="193"/>
                  </a:lnTo>
                  <a:lnTo>
                    <a:pt x="73" y="193"/>
                  </a:lnTo>
                  <a:lnTo>
                    <a:pt x="121" y="169"/>
                  </a:lnTo>
                  <a:lnTo>
                    <a:pt x="145" y="97"/>
                  </a:lnTo>
                  <a:lnTo>
                    <a:pt x="145" y="49"/>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0"/>
            <p:cNvSpPr/>
            <p:nvPr/>
          </p:nvSpPr>
          <p:spPr>
            <a:xfrm>
              <a:off x="2052025" y="2302000"/>
              <a:ext cx="4850" cy="4825"/>
            </a:xfrm>
            <a:custGeom>
              <a:avLst/>
              <a:gdLst/>
              <a:ahLst/>
              <a:cxnLst/>
              <a:rect l="l" t="t" r="r" b="b"/>
              <a:pathLst>
                <a:path w="194" h="193" extrusionOk="0">
                  <a:moveTo>
                    <a:pt x="121" y="0"/>
                  </a:moveTo>
                  <a:lnTo>
                    <a:pt x="73" y="24"/>
                  </a:lnTo>
                  <a:lnTo>
                    <a:pt x="1" y="96"/>
                  </a:lnTo>
                  <a:lnTo>
                    <a:pt x="1" y="120"/>
                  </a:lnTo>
                  <a:lnTo>
                    <a:pt x="25" y="144"/>
                  </a:lnTo>
                  <a:lnTo>
                    <a:pt x="73" y="193"/>
                  </a:lnTo>
                  <a:lnTo>
                    <a:pt x="145" y="169"/>
                  </a:lnTo>
                  <a:lnTo>
                    <a:pt x="193" y="144"/>
                  </a:lnTo>
                  <a:lnTo>
                    <a:pt x="193" y="48"/>
                  </a:lnTo>
                  <a:lnTo>
                    <a:pt x="169" y="24"/>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0"/>
            <p:cNvSpPr/>
            <p:nvPr/>
          </p:nvSpPr>
          <p:spPr>
            <a:xfrm>
              <a:off x="1984625" y="2252650"/>
              <a:ext cx="4250" cy="4225"/>
            </a:xfrm>
            <a:custGeom>
              <a:avLst/>
              <a:gdLst/>
              <a:ahLst/>
              <a:cxnLst/>
              <a:rect l="l" t="t" r="r" b="b"/>
              <a:pathLst>
                <a:path w="170" h="169" extrusionOk="0">
                  <a:moveTo>
                    <a:pt x="49" y="0"/>
                  </a:moveTo>
                  <a:lnTo>
                    <a:pt x="1" y="24"/>
                  </a:lnTo>
                  <a:lnTo>
                    <a:pt x="1" y="48"/>
                  </a:lnTo>
                  <a:lnTo>
                    <a:pt x="1" y="72"/>
                  </a:lnTo>
                  <a:lnTo>
                    <a:pt x="25" y="120"/>
                  </a:lnTo>
                  <a:lnTo>
                    <a:pt x="97" y="169"/>
                  </a:lnTo>
                  <a:lnTo>
                    <a:pt x="121" y="169"/>
                  </a:lnTo>
                  <a:lnTo>
                    <a:pt x="145" y="144"/>
                  </a:lnTo>
                  <a:lnTo>
                    <a:pt x="169" y="96"/>
                  </a:lnTo>
                  <a:lnTo>
                    <a:pt x="145" y="48"/>
                  </a:lnTo>
                  <a:lnTo>
                    <a:pt x="97"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0"/>
            <p:cNvSpPr/>
            <p:nvPr/>
          </p:nvSpPr>
          <p:spPr>
            <a:xfrm>
              <a:off x="2003275" y="2291750"/>
              <a:ext cx="3650" cy="3650"/>
            </a:xfrm>
            <a:custGeom>
              <a:avLst/>
              <a:gdLst/>
              <a:ahLst/>
              <a:cxnLst/>
              <a:rect l="l" t="t" r="r" b="b"/>
              <a:pathLst>
                <a:path w="146" h="146" extrusionOk="0">
                  <a:moveTo>
                    <a:pt x="97" y="1"/>
                  </a:moveTo>
                  <a:lnTo>
                    <a:pt x="49" y="25"/>
                  </a:lnTo>
                  <a:lnTo>
                    <a:pt x="25" y="25"/>
                  </a:lnTo>
                  <a:lnTo>
                    <a:pt x="1" y="73"/>
                  </a:lnTo>
                  <a:lnTo>
                    <a:pt x="1" y="145"/>
                  </a:lnTo>
                  <a:lnTo>
                    <a:pt x="121" y="145"/>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0"/>
            <p:cNvSpPr/>
            <p:nvPr/>
          </p:nvSpPr>
          <p:spPr>
            <a:xfrm>
              <a:off x="1987650" y="2293550"/>
              <a:ext cx="3625" cy="3650"/>
            </a:xfrm>
            <a:custGeom>
              <a:avLst/>
              <a:gdLst/>
              <a:ahLst/>
              <a:cxnLst/>
              <a:rect l="l" t="t" r="r" b="b"/>
              <a:pathLst>
                <a:path w="145" h="146" extrusionOk="0">
                  <a:moveTo>
                    <a:pt x="24" y="1"/>
                  </a:moveTo>
                  <a:lnTo>
                    <a:pt x="0" y="49"/>
                  </a:lnTo>
                  <a:lnTo>
                    <a:pt x="24" y="121"/>
                  </a:lnTo>
                  <a:lnTo>
                    <a:pt x="48" y="145"/>
                  </a:lnTo>
                  <a:lnTo>
                    <a:pt x="96" y="145"/>
                  </a:lnTo>
                  <a:lnTo>
                    <a:pt x="120" y="121"/>
                  </a:lnTo>
                  <a:lnTo>
                    <a:pt x="145" y="73"/>
                  </a:lnTo>
                  <a:lnTo>
                    <a:pt x="120"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0"/>
            <p:cNvSpPr/>
            <p:nvPr/>
          </p:nvSpPr>
          <p:spPr>
            <a:xfrm>
              <a:off x="2033975" y="2124450"/>
              <a:ext cx="3050" cy="4225"/>
            </a:xfrm>
            <a:custGeom>
              <a:avLst/>
              <a:gdLst/>
              <a:ahLst/>
              <a:cxnLst/>
              <a:rect l="l" t="t" r="r" b="b"/>
              <a:pathLst>
                <a:path w="122" h="169" extrusionOk="0">
                  <a:moveTo>
                    <a:pt x="25" y="0"/>
                  </a:moveTo>
                  <a:lnTo>
                    <a:pt x="1" y="73"/>
                  </a:lnTo>
                  <a:lnTo>
                    <a:pt x="1" y="121"/>
                  </a:lnTo>
                  <a:lnTo>
                    <a:pt x="25" y="145"/>
                  </a:lnTo>
                  <a:lnTo>
                    <a:pt x="49" y="169"/>
                  </a:lnTo>
                  <a:lnTo>
                    <a:pt x="97"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0"/>
            <p:cNvSpPr/>
            <p:nvPr/>
          </p:nvSpPr>
          <p:spPr>
            <a:xfrm>
              <a:off x="2029775" y="2144300"/>
              <a:ext cx="4225" cy="4250"/>
            </a:xfrm>
            <a:custGeom>
              <a:avLst/>
              <a:gdLst/>
              <a:ahLst/>
              <a:cxnLst/>
              <a:rect l="l" t="t" r="r" b="b"/>
              <a:pathLst>
                <a:path w="169" h="170" extrusionOk="0">
                  <a:moveTo>
                    <a:pt x="72" y="1"/>
                  </a:moveTo>
                  <a:lnTo>
                    <a:pt x="24" y="25"/>
                  </a:lnTo>
                  <a:lnTo>
                    <a:pt x="0" y="49"/>
                  </a:lnTo>
                  <a:lnTo>
                    <a:pt x="0" y="97"/>
                  </a:lnTo>
                  <a:lnTo>
                    <a:pt x="24" y="121"/>
                  </a:lnTo>
                  <a:lnTo>
                    <a:pt x="24" y="145"/>
                  </a:lnTo>
                  <a:lnTo>
                    <a:pt x="96" y="169"/>
                  </a:lnTo>
                  <a:lnTo>
                    <a:pt x="145" y="145"/>
                  </a:lnTo>
                  <a:lnTo>
                    <a:pt x="169" y="121"/>
                  </a:lnTo>
                  <a:lnTo>
                    <a:pt x="169" y="97"/>
                  </a:lnTo>
                  <a:lnTo>
                    <a:pt x="145" y="49"/>
                  </a:lnTo>
                  <a:lnTo>
                    <a:pt x="145"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0"/>
            <p:cNvSpPr/>
            <p:nvPr/>
          </p:nvSpPr>
          <p:spPr>
            <a:xfrm>
              <a:off x="2000875" y="2179825"/>
              <a:ext cx="4250" cy="4225"/>
            </a:xfrm>
            <a:custGeom>
              <a:avLst/>
              <a:gdLst/>
              <a:ahLst/>
              <a:cxnLst/>
              <a:rect l="l" t="t" r="r" b="b"/>
              <a:pathLst>
                <a:path w="170" h="169" extrusionOk="0">
                  <a:moveTo>
                    <a:pt x="73" y="0"/>
                  </a:moveTo>
                  <a:lnTo>
                    <a:pt x="25" y="48"/>
                  </a:lnTo>
                  <a:lnTo>
                    <a:pt x="1" y="96"/>
                  </a:lnTo>
                  <a:lnTo>
                    <a:pt x="25" y="145"/>
                  </a:lnTo>
                  <a:lnTo>
                    <a:pt x="49" y="169"/>
                  </a:lnTo>
                  <a:lnTo>
                    <a:pt x="97" y="169"/>
                  </a:lnTo>
                  <a:lnTo>
                    <a:pt x="145" y="121"/>
                  </a:lnTo>
                  <a:lnTo>
                    <a:pt x="169" y="48"/>
                  </a:lnTo>
                  <a:lnTo>
                    <a:pt x="145" y="24"/>
                  </a:lnTo>
                  <a:lnTo>
                    <a:pt x="12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0"/>
            <p:cNvSpPr/>
            <p:nvPr/>
          </p:nvSpPr>
          <p:spPr>
            <a:xfrm>
              <a:off x="2037600" y="2181625"/>
              <a:ext cx="3625" cy="4225"/>
            </a:xfrm>
            <a:custGeom>
              <a:avLst/>
              <a:gdLst/>
              <a:ahLst/>
              <a:cxnLst/>
              <a:rect l="l" t="t" r="r" b="b"/>
              <a:pathLst>
                <a:path w="145" h="169" extrusionOk="0">
                  <a:moveTo>
                    <a:pt x="72" y="0"/>
                  </a:moveTo>
                  <a:lnTo>
                    <a:pt x="24" y="49"/>
                  </a:lnTo>
                  <a:lnTo>
                    <a:pt x="0" y="73"/>
                  </a:lnTo>
                  <a:lnTo>
                    <a:pt x="24" y="121"/>
                  </a:lnTo>
                  <a:lnTo>
                    <a:pt x="48" y="145"/>
                  </a:lnTo>
                  <a:lnTo>
                    <a:pt x="72" y="169"/>
                  </a:lnTo>
                  <a:lnTo>
                    <a:pt x="121" y="169"/>
                  </a:lnTo>
                  <a:lnTo>
                    <a:pt x="145" y="121"/>
                  </a:lnTo>
                  <a:lnTo>
                    <a:pt x="145" y="73"/>
                  </a:lnTo>
                  <a:lnTo>
                    <a:pt x="121" y="49"/>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0"/>
            <p:cNvSpPr/>
            <p:nvPr/>
          </p:nvSpPr>
          <p:spPr>
            <a:xfrm>
              <a:off x="2096575" y="2193050"/>
              <a:ext cx="5425" cy="4250"/>
            </a:xfrm>
            <a:custGeom>
              <a:avLst/>
              <a:gdLst/>
              <a:ahLst/>
              <a:cxnLst/>
              <a:rect l="l" t="t" r="r" b="b"/>
              <a:pathLst>
                <a:path w="217" h="170" extrusionOk="0">
                  <a:moveTo>
                    <a:pt x="193" y="1"/>
                  </a:moveTo>
                  <a:lnTo>
                    <a:pt x="121" y="25"/>
                  </a:lnTo>
                  <a:lnTo>
                    <a:pt x="73" y="49"/>
                  </a:lnTo>
                  <a:lnTo>
                    <a:pt x="0" y="169"/>
                  </a:lnTo>
                  <a:lnTo>
                    <a:pt x="73" y="145"/>
                  </a:lnTo>
                  <a:lnTo>
                    <a:pt x="145" y="121"/>
                  </a:lnTo>
                  <a:lnTo>
                    <a:pt x="193" y="73"/>
                  </a:lnTo>
                  <a:lnTo>
                    <a:pt x="217" y="49"/>
                  </a:lnTo>
                  <a:lnTo>
                    <a:pt x="19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0"/>
            <p:cNvSpPr/>
            <p:nvPr/>
          </p:nvSpPr>
          <p:spPr>
            <a:xfrm>
              <a:off x="1988250" y="2172000"/>
              <a:ext cx="4225" cy="4225"/>
            </a:xfrm>
            <a:custGeom>
              <a:avLst/>
              <a:gdLst/>
              <a:ahLst/>
              <a:cxnLst/>
              <a:rect l="l" t="t" r="r" b="b"/>
              <a:pathLst>
                <a:path w="169" h="169" extrusionOk="0">
                  <a:moveTo>
                    <a:pt x="0" y="0"/>
                  </a:moveTo>
                  <a:lnTo>
                    <a:pt x="0" y="24"/>
                  </a:lnTo>
                  <a:lnTo>
                    <a:pt x="0" y="48"/>
                  </a:lnTo>
                  <a:lnTo>
                    <a:pt x="48" y="121"/>
                  </a:lnTo>
                  <a:lnTo>
                    <a:pt x="121" y="169"/>
                  </a:lnTo>
                  <a:lnTo>
                    <a:pt x="145" y="169"/>
                  </a:lnTo>
                  <a:lnTo>
                    <a:pt x="169" y="121"/>
                  </a:lnTo>
                  <a:lnTo>
                    <a:pt x="121"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0"/>
            <p:cNvSpPr/>
            <p:nvPr/>
          </p:nvSpPr>
          <p:spPr>
            <a:xfrm>
              <a:off x="1999675" y="2244825"/>
              <a:ext cx="3025" cy="3625"/>
            </a:xfrm>
            <a:custGeom>
              <a:avLst/>
              <a:gdLst/>
              <a:ahLst/>
              <a:cxnLst/>
              <a:rect l="l" t="t" r="r" b="b"/>
              <a:pathLst>
                <a:path w="121" h="145" extrusionOk="0">
                  <a:moveTo>
                    <a:pt x="97" y="0"/>
                  </a:moveTo>
                  <a:lnTo>
                    <a:pt x="25" y="24"/>
                  </a:lnTo>
                  <a:lnTo>
                    <a:pt x="1" y="72"/>
                  </a:lnTo>
                  <a:lnTo>
                    <a:pt x="25" y="96"/>
                  </a:lnTo>
                  <a:lnTo>
                    <a:pt x="49" y="144"/>
                  </a:lnTo>
                  <a:lnTo>
                    <a:pt x="121" y="144"/>
                  </a:lnTo>
                  <a:lnTo>
                    <a:pt x="121" y="96"/>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0"/>
            <p:cNvSpPr/>
            <p:nvPr/>
          </p:nvSpPr>
          <p:spPr>
            <a:xfrm>
              <a:off x="2074300" y="2235175"/>
              <a:ext cx="3025" cy="4850"/>
            </a:xfrm>
            <a:custGeom>
              <a:avLst/>
              <a:gdLst/>
              <a:ahLst/>
              <a:cxnLst/>
              <a:rect l="l" t="t" r="r" b="b"/>
              <a:pathLst>
                <a:path w="121" h="194" extrusionOk="0">
                  <a:moveTo>
                    <a:pt x="25" y="1"/>
                  </a:moveTo>
                  <a:lnTo>
                    <a:pt x="1" y="49"/>
                  </a:lnTo>
                  <a:lnTo>
                    <a:pt x="1" y="121"/>
                  </a:lnTo>
                  <a:lnTo>
                    <a:pt x="49" y="169"/>
                  </a:lnTo>
                  <a:lnTo>
                    <a:pt x="73" y="193"/>
                  </a:lnTo>
                  <a:lnTo>
                    <a:pt x="121" y="169"/>
                  </a:lnTo>
                  <a:lnTo>
                    <a:pt x="121" y="145"/>
                  </a:lnTo>
                  <a:lnTo>
                    <a:pt x="121" y="73"/>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0"/>
            <p:cNvSpPr/>
            <p:nvPr/>
          </p:nvSpPr>
          <p:spPr>
            <a:xfrm>
              <a:off x="2051425" y="2137700"/>
              <a:ext cx="3650" cy="3625"/>
            </a:xfrm>
            <a:custGeom>
              <a:avLst/>
              <a:gdLst/>
              <a:ahLst/>
              <a:cxnLst/>
              <a:rect l="l" t="t" r="r" b="b"/>
              <a:pathLst>
                <a:path w="146" h="145" extrusionOk="0">
                  <a:moveTo>
                    <a:pt x="49" y="0"/>
                  </a:moveTo>
                  <a:lnTo>
                    <a:pt x="1" y="48"/>
                  </a:lnTo>
                  <a:lnTo>
                    <a:pt x="1" y="72"/>
                  </a:lnTo>
                  <a:lnTo>
                    <a:pt x="1" y="96"/>
                  </a:lnTo>
                  <a:lnTo>
                    <a:pt x="49" y="144"/>
                  </a:lnTo>
                  <a:lnTo>
                    <a:pt x="121" y="120"/>
                  </a:lnTo>
                  <a:lnTo>
                    <a:pt x="145" y="72"/>
                  </a:lnTo>
                  <a:lnTo>
                    <a:pt x="121" y="24"/>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0"/>
            <p:cNvSpPr/>
            <p:nvPr/>
          </p:nvSpPr>
          <p:spPr>
            <a:xfrm>
              <a:off x="2019525" y="2223750"/>
              <a:ext cx="3050" cy="4250"/>
            </a:xfrm>
            <a:custGeom>
              <a:avLst/>
              <a:gdLst/>
              <a:ahLst/>
              <a:cxnLst/>
              <a:rect l="l" t="t" r="r" b="b"/>
              <a:pathLst>
                <a:path w="122" h="170" extrusionOk="0">
                  <a:moveTo>
                    <a:pt x="73" y="0"/>
                  </a:moveTo>
                  <a:lnTo>
                    <a:pt x="25" y="25"/>
                  </a:lnTo>
                  <a:lnTo>
                    <a:pt x="1" y="49"/>
                  </a:lnTo>
                  <a:lnTo>
                    <a:pt x="1" y="121"/>
                  </a:lnTo>
                  <a:lnTo>
                    <a:pt x="49" y="145"/>
                  </a:lnTo>
                  <a:lnTo>
                    <a:pt x="73" y="169"/>
                  </a:lnTo>
                  <a:lnTo>
                    <a:pt x="73" y="145"/>
                  </a:lnTo>
                  <a:lnTo>
                    <a:pt x="121" y="97"/>
                  </a:lnTo>
                  <a:lnTo>
                    <a:pt x="121" y="25"/>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0"/>
            <p:cNvSpPr/>
            <p:nvPr/>
          </p:nvSpPr>
          <p:spPr>
            <a:xfrm>
              <a:off x="2043000" y="2252025"/>
              <a:ext cx="4250" cy="3650"/>
            </a:xfrm>
            <a:custGeom>
              <a:avLst/>
              <a:gdLst/>
              <a:ahLst/>
              <a:cxnLst/>
              <a:rect l="l" t="t" r="r" b="b"/>
              <a:pathLst>
                <a:path w="170" h="146" extrusionOk="0">
                  <a:moveTo>
                    <a:pt x="73" y="1"/>
                  </a:moveTo>
                  <a:lnTo>
                    <a:pt x="25" y="49"/>
                  </a:lnTo>
                  <a:lnTo>
                    <a:pt x="1" y="97"/>
                  </a:lnTo>
                  <a:lnTo>
                    <a:pt x="25" y="121"/>
                  </a:lnTo>
                  <a:lnTo>
                    <a:pt x="49" y="145"/>
                  </a:lnTo>
                  <a:lnTo>
                    <a:pt x="97" y="145"/>
                  </a:lnTo>
                  <a:lnTo>
                    <a:pt x="145" y="97"/>
                  </a:lnTo>
                  <a:lnTo>
                    <a:pt x="169" y="25"/>
                  </a:lnTo>
                  <a:lnTo>
                    <a:pt x="12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0"/>
            <p:cNvSpPr/>
            <p:nvPr/>
          </p:nvSpPr>
          <p:spPr>
            <a:xfrm>
              <a:off x="2012925" y="2342900"/>
              <a:ext cx="3625" cy="3650"/>
            </a:xfrm>
            <a:custGeom>
              <a:avLst/>
              <a:gdLst/>
              <a:ahLst/>
              <a:cxnLst/>
              <a:rect l="l" t="t" r="r" b="b"/>
              <a:pathLst>
                <a:path w="145" h="146" extrusionOk="0">
                  <a:moveTo>
                    <a:pt x="72" y="1"/>
                  </a:moveTo>
                  <a:lnTo>
                    <a:pt x="24" y="25"/>
                  </a:lnTo>
                  <a:lnTo>
                    <a:pt x="24" y="49"/>
                  </a:lnTo>
                  <a:lnTo>
                    <a:pt x="0" y="97"/>
                  </a:lnTo>
                  <a:lnTo>
                    <a:pt x="24" y="145"/>
                  </a:lnTo>
                  <a:lnTo>
                    <a:pt x="96" y="145"/>
                  </a:lnTo>
                  <a:lnTo>
                    <a:pt x="145" y="121"/>
                  </a:lnTo>
                  <a:lnTo>
                    <a:pt x="145" y="73"/>
                  </a:lnTo>
                  <a:lnTo>
                    <a:pt x="121"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0"/>
            <p:cNvSpPr/>
            <p:nvPr/>
          </p:nvSpPr>
          <p:spPr>
            <a:xfrm>
              <a:off x="2083325" y="2210500"/>
              <a:ext cx="3050" cy="3650"/>
            </a:xfrm>
            <a:custGeom>
              <a:avLst/>
              <a:gdLst/>
              <a:ahLst/>
              <a:cxnLst/>
              <a:rect l="l" t="t" r="r" b="b"/>
              <a:pathLst>
                <a:path w="122" h="146" extrusionOk="0">
                  <a:moveTo>
                    <a:pt x="25" y="1"/>
                  </a:moveTo>
                  <a:lnTo>
                    <a:pt x="1" y="49"/>
                  </a:lnTo>
                  <a:lnTo>
                    <a:pt x="1" y="73"/>
                  </a:lnTo>
                  <a:lnTo>
                    <a:pt x="1" y="121"/>
                  </a:lnTo>
                  <a:lnTo>
                    <a:pt x="25" y="145"/>
                  </a:lnTo>
                  <a:lnTo>
                    <a:pt x="97" y="145"/>
                  </a:lnTo>
                  <a:lnTo>
                    <a:pt x="121"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0"/>
            <p:cNvSpPr/>
            <p:nvPr/>
          </p:nvSpPr>
          <p:spPr>
            <a:xfrm>
              <a:off x="1940700" y="2197875"/>
              <a:ext cx="3025" cy="3625"/>
            </a:xfrm>
            <a:custGeom>
              <a:avLst/>
              <a:gdLst/>
              <a:ahLst/>
              <a:cxnLst/>
              <a:rect l="l" t="t" r="r" b="b"/>
              <a:pathLst>
                <a:path w="121" h="145" extrusionOk="0">
                  <a:moveTo>
                    <a:pt x="73" y="0"/>
                  </a:moveTo>
                  <a:lnTo>
                    <a:pt x="24" y="24"/>
                  </a:lnTo>
                  <a:lnTo>
                    <a:pt x="0" y="73"/>
                  </a:lnTo>
                  <a:lnTo>
                    <a:pt x="0" y="97"/>
                  </a:lnTo>
                  <a:lnTo>
                    <a:pt x="0" y="121"/>
                  </a:lnTo>
                  <a:lnTo>
                    <a:pt x="48" y="145"/>
                  </a:lnTo>
                  <a:lnTo>
                    <a:pt x="97" y="145"/>
                  </a:lnTo>
                  <a:lnTo>
                    <a:pt x="121" y="121"/>
                  </a:lnTo>
                  <a:lnTo>
                    <a:pt x="121" y="73"/>
                  </a:lnTo>
                  <a:lnTo>
                    <a:pt x="121"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0"/>
            <p:cNvSpPr/>
            <p:nvPr/>
          </p:nvSpPr>
          <p:spPr>
            <a:xfrm>
              <a:off x="2000275" y="2276700"/>
              <a:ext cx="4850" cy="3050"/>
            </a:xfrm>
            <a:custGeom>
              <a:avLst/>
              <a:gdLst/>
              <a:ahLst/>
              <a:cxnLst/>
              <a:rect l="l" t="t" r="r" b="b"/>
              <a:pathLst>
                <a:path w="194" h="122" extrusionOk="0">
                  <a:moveTo>
                    <a:pt x="49" y="1"/>
                  </a:moveTo>
                  <a:lnTo>
                    <a:pt x="1" y="49"/>
                  </a:lnTo>
                  <a:lnTo>
                    <a:pt x="1" y="73"/>
                  </a:lnTo>
                  <a:lnTo>
                    <a:pt x="25" y="97"/>
                  </a:lnTo>
                  <a:lnTo>
                    <a:pt x="97" y="121"/>
                  </a:lnTo>
                  <a:lnTo>
                    <a:pt x="193" y="97"/>
                  </a:lnTo>
                  <a:lnTo>
                    <a:pt x="145"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0"/>
            <p:cNvSpPr/>
            <p:nvPr/>
          </p:nvSpPr>
          <p:spPr>
            <a:xfrm>
              <a:off x="2120050" y="2191250"/>
              <a:ext cx="3025" cy="4250"/>
            </a:xfrm>
            <a:custGeom>
              <a:avLst/>
              <a:gdLst/>
              <a:ahLst/>
              <a:cxnLst/>
              <a:rect l="l" t="t" r="r" b="b"/>
              <a:pathLst>
                <a:path w="121" h="170" extrusionOk="0">
                  <a:moveTo>
                    <a:pt x="72" y="1"/>
                  </a:moveTo>
                  <a:lnTo>
                    <a:pt x="24" y="25"/>
                  </a:lnTo>
                  <a:lnTo>
                    <a:pt x="0" y="49"/>
                  </a:lnTo>
                  <a:lnTo>
                    <a:pt x="0" y="97"/>
                  </a:lnTo>
                  <a:lnTo>
                    <a:pt x="0" y="145"/>
                  </a:lnTo>
                  <a:lnTo>
                    <a:pt x="24" y="169"/>
                  </a:lnTo>
                  <a:lnTo>
                    <a:pt x="96" y="169"/>
                  </a:lnTo>
                  <a:lnTo>
                    <a:pt x="96" y="121"/>
                  </a:lnTo>
                  <a:lnTo>
                    <a:pt x="121" y="73"/>
                  </a:lnTo>
                  <a:lnTo>
                    <a:pt x="96"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0"/>
            <p:cNvSpPr/>
            <p:nvPr/>
          </p:nvSpPr>
          <p:spPr>
            <a:xfrm>
              <a:off x="2014125" y="2188250"/>
              <a:ext cx="3025" cy="4225"/>
            </a:xfrm>
            <a:custGeom>
              <a:avLst/>
              <a:gdLst/>
              <a:ahLst/>
              <a:cxnLst/>
              <a:rect l="l" t="t" r="r" b="b"/>
              <a:pathLst>
                <a:path w="121" h="169" extrusionOk="0">
                  <a:moveTo>
                    <a:pt x="48" y="0"/>
                  </a:moveTo>
                  <a:lnTo>
                    <a:pt x="24" y="24"/>
                  </a:lnTo>
                  <a:lnTo>
                    <a:pt x="0" y="72"/>
                  </a:lnTo>
                  <a:lnTo>
                    <a:pt x="0" y="121"/>
                  </a:lnTo>
                  <a:lnTo>
                    <a:pt x="24" y="169"/>
                  </a:lnTo>
                  <a:lnTo>
                    <a:pt x="73" y="169"/>
                  </a:lnTo>
                  <a:lnTo>
                    <a:pt x="97" y="145"/>
                  </a:lnTo>
                  <a:lnTo>
                    <a:pt x="121" y="96"/>
                  </a:lnTo>
                  <a:lnTo>
                    <a:pt x="97" y="24"/>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0"/>
            <p:cNvSpPr/>
            <p:nvPr/>
          </p:nvSpPr>
          <p:spPr>
            <a:xfrm>
              <a:off x="2094175" y="2245425"/>
              <a:ext cx="3025" cy="4225"/>
            </a:xfrm>
            <a:custGeom>
              <a:avLst/>
              <a:gdLst/>
              <a:ahLst/>
              <a:cxnLst/>
              <a:rect l="l" t="t" r="r" b="b"/>
              <a:pathLst>
                <a:path w="121" h="169" extrusionOk="0">
                  <a:moveTo>
                    <a:pt x="72" y="0"/>
                  </a:moveTo>
                  <a:lnTo>
                    <a:pt x="24" y="24"/>
                  </a:lnTo>
                  <a:lnTo>
                    <a:pt x="0" y="72"/>
                  </a:lnTo>
                  <a:lnTo>
                    <a:pt x="24" y="145"/>
                  </a:lnTo>
                  <a:lnTo>
                    <a:pt x="48" y="169"/>
                  </a:lnTo>
                  <a:lnTo>
                    <a:pt x="96" y="145"/>
                  </a:lnTo>
                  <a:lnTo>
                    <a:pt x="120" y="96"/>
                  </a:lnTo>
                  <a:lnTo>
                    <a:pt x="120" y="48"/>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0"/>
            <p:cNvSpPr/>
            <p:nvPr/>
          </p:nvSpPr>
          <p:spPr>
            <a:xfrm>
              <a:off x="2052625" y="2259850"/>
              <a:ext cx="3650" cy="3050"/>
            </a:xfrm>
            <a:custGeom>
              <a:avLst/>
              <a:gdLst/>
              <a:ahLst/>
              <a:cxnLst/>
              <a:rect l="l" t="t" r="r" b="b"/>
              <a:pathLst>
                <a:path w="146" h="122" extrusionOk="0">
                  <a:moveTo>
                    <a:pt x="73" y="1"/>
                  </a:moveTo>
                  <a:lnTo>
                    <a:pt x="49" y="25"/>
                  </a:lnTo>
                  <a:lnTo>
                    <a:pt x="1" y="49"/>
                  </a:lnTo>
                  <a:lnTo>
                    <a:pt x="1" y="73"/>
                  </a:lnTo>
                  <a:lnTo>
                    <a:pt x="25" y="97"/>
                  </a:lnTo>
                  <a:lnTo>
                    <a:pt x="73" y="121"/>
                  </a:lnTo>
                  <a:lnTo>
                    <a:pt x="121" y="97"/>
                  </a:lnTo>
                  <a:lnTo>
                    <a:pt x="145" y="49"/>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0"/>
            <p:cNvSpPr/>
            <p:nvPr/>
          </p:nvSpPr>
          <p:spPr>
            <a:xfrm>
              <a:off x="2051425" y="2373600"/>
              <a:ext cx="3050" cy="2425"/>
            </a:xfrm>
            <a:custGeom>
              <a:avLst/>
              <a:gdLst/>
              <a:ahLst/>
              <a:cxnLst/>
              <a:rect l="l" t="t" r="r" b="b"/>
              <a:pathLst>
                <a:path w="122" h="97" extrusionOk="0">
                  <a:moveTo>
                    <a:pt x="73" y="1"/>
                  </a:moveTo>
                  <a:lnTo>
                    <a:pt x="25" y="25"/>
                  </a:lnTo>
                  <a:lnTo>
                    <a:pt x="1" y="49"/>
                  </a:lnTo>
                  <a:lnTo>
                    <a:pt x="25" y="97"/>
                  </a:lnTo>
                  <a:lnTo>
                    <a:pt x="97" y="97"/>
                  </a:lnTo>
                  <a:lnTo>
                    <a:pt x="121"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0"/>
            <p:cNvSpPr/>
            <p:nvPr/>
          </p:nvSpPr>
          <p:spPr>
            <a:xfrm>
              <a:off x="1994250" y="2134675"/>
              <a:ext cx="3050" cy="2425"/>
            </a:xfrm>
            <a:custGeom>
              <a:avLst/>
              <a:gdLst/>
              <a:ahLst/>
              <a:cxnLst/>
              <a:rect l="l" t="t" r="r" b="b"/>
              <a:pathLst>
                <a:path w="122" h="97" extrusionOk="0">
                  <a:moveTo>
                    <a:pt x="1" y="1"/>
                  </a:moveTo>
                  <a:lnTo>
                    <a:pt x="1" y="49"/>
                  </a:lnTo>
                  <a:lnTo>
                    <a:pt x="25" y="97"/>
                  </a:lnTo>
                  <a:lnTo>
                    <a:pt x="121" y="97"/>
                  </a:lnTo>
                  <a:lnTo>
                    <a:pt x="121" y="73"/>
                  </a:lnTo>
                  <a:lnTo>
                    <a:pt x="97"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0"/>
            <p:cNvSpPr/>
            <p:nvPr/>
          </p:nvSpPr>
          <p:spPr>
            <a:xfrm>
              <a:off x="2033975" y="2134675"/>
              <a:ext cx="3650" cy="3050"/>
            </a:xfrm>
            <a:custGeom>
              <a:avLst/>
              <a:gdLst/>
              <a:ahLst/>
              <a:cxnLst/>
              <a:rect l="l" t="t" r="r" b="b"/>
              <a:pathLst>
                <a:path w="146" h="122" extrusionOk="0">
                  <a:moveTo>
                    <a:pt x="49" y="1"/>
                  </a:moveTo>
                  <a:lnTo>
                    <a:pt x="1" y="25"/>
                  </a:lnTo>
                  <a:lnTo>
                    <a:pt x="1" y="73"/>
                  </a:lnTo>
                  <a:lnTo>
                    <a:pt x="25" y="97"/>
                  </a:lnTo>
                  <a:lnTo>
                    <a:pt x="49" y="121"/>
                  </a:lnTo>
                  <a:lnTo>
                    <a:pt x="121" y="121"/>
                  </a:lnTo>
                  <a:lnTo>
                    <a:pt x="145" y="97"/>
                  </a:lnTo>
                  <a:lnTo>
                    <a:pt x="145" y="49"/>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0"/>
            <p:cNvSpPr/>
            <p:nvPr/>
          </p:nvSpPr>
          <p:spPr>
            <a:xfrm>
              <a:off x="2005100" y="2137700"/>
              <a:ext cx="3025" cy="3625"/>
            </a:xfrm>
            <a:custGeom>
              <a:avLst/>
              <a:gdLst/>
              <a:ahLst/>
              <a:cxnLst/>
              <a:rect l="l" t="t" r="r" b="b"/>
              <a:pathLst>
                <a:path w="121" h="145" extrusionOk="0">
                  <a:moveTo>
                    <a:pt x="48" y="0"/>
                  </a:moveTo>
                  <a:lnTo>
                    <a:pt x="0" y="24"/>
                  </a:lnTo>
                  <a:lnTo>
                    <a:pt x="0" y="72"/>
                  </a:lnTo>
                  <a:lnTo>
                    <a:pt x="0" y="120"/>
                  </a:lnTo>
                  <a:lnTo>
                    <a:pt x="48" y="144"/>
                  </a:lnTo>
                  <a:lnTo>
                    <a:pt x="96" y="144"/>
                  </a:lnTo>
                  <a:lnTo>
                    <a:pt x="121" y="120"/>
                  </a:lnTo>
                  <a:lnTo>
                    <a:pt x="121" y="72"/>
                  </a:lnTo>
                  <a:lnTo>
                    <a:pt x="96"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0"/>
            <p:cNvSpPr/>
            <p:nvPr/>
          </p:nvSpPr>
          <p:spPr>
            <a:xfrm>
              <a:off x="2133275" y="2167775"/>
              <a:ext cx="3050" cy="3650"/>
            </a:xfrm>
            <a:custGeom>
              <a:avLst/>
              <a:gdLst/>
              <a:ahLst/>
              <a:cxnLst/>
              <a:rect l="l" t="t" r="r" b="b"/>
              <a:pathLst>
                <a:path w="122" h="146" extrusionOk="0">
                  <a:moveTo>
                    <a:pt x="49" y="1"/>
                  </a:moveTo>
                  <a:lnTo>
                    <a:pt x="25" y="25"/>
                  </a:lnTo>
                  <a:lnTo>
                    <a:pt x="1" y="49"/>
                  </a:lnTo>
                  <a:lnTo>
                    <a:pt x="1" y="97"/>
                  </a:lnTo>
                  <a:lnTo>
                    <a:pt x="73" y="145"/>
                  </a:lnTo>
                  <a:lnTo>
                    <a:pt x="97" y="121"/>
                  </a:lnTo>
                  <a:lnTo>
                    <a:pt x="121" y="121"/>
                  </a:lnTo>
                  <a:lnTo>
                    <a:pt x="97"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0"/>
            <p:cNvSpPr/>
            <p:nvPr/>
          </p:nvSpPr>
          <p:spPr>
            <a:xfrm>
              <a:off x="2011725" y="2258050"/>
              <a:ext cx="3025" cy="3050"/>
            </a:xfrm>
            <a:custGeom>
              <a:avLst/>
              <a:gdLst/>
              <a:ahLst/>
              <a:cxnLst/>
              <a:rect l="l" t="t" r="r" b="b"/>
              <a:pathLst>
                <a:path w="121" h="122" extrusionOk="0">
                  <a:moveTo>
                    <a:pt x="48" y="1"/>
                  </a:moveTo>
                  <a:lnTo>
                    <a:pt x="24" y="25"/>
                  </a:lnTo>
                  <a:lnTo>
                    <a:pt x="0" y="73"/>
                  </a:lnTo>
                  <a:lnTo>
                    <a:pt x="24" y="121"/>
                  </a:lnTo>
                  <a:lnTo>
                    <a:pt x="72" y="121"/>
                  </a:lnTo>
                  <a:lnTo>
                    <a:pt x="120" y="97"/>
                  </a:lnTo>
                  <a:lnTo>
                    <a:pt x="120" y="49"/>
                  </a:lnTo>
                  <a:lnTo>
                    <a:pt x="96"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0"/>
            <p:cNvSpPr/>
            <p:nvPr/>
          </p:nvSpPr>
          <p:spPr>
            <a:xfrm>
              <a:off x="2112225" y="2256250"/>
              <a:ext cx="3025" cy="2425"/>
            </a:xfrm>
            <a:custGeom>
              <a:avLst/>
              <a:gdLst/>
              <a:ahLst/>
              <a:cxnLst/>
              <a:rect l="l" t="t" r="r" b="b"/>
              <a:pathLst>
                <a:path w="121" h="97" extrusionOk="0">
                  <a:moveTo>
                    <a:pt x="48" y="0"/>
                  </a:moveTo>
                  <a:lnTo>
                    <a:pt x="24" y="25"/>
                  </a:lnTo>
                  <a:lnTo>
                    <a:pt x="0" y="49"/>
                  </a:lnTo>
                  <a:lnTo>
                    <a:pt x="0" y="97"/>
                  </a:lnTo>
                  <a:lnTo>
                    <a:pt x="97" y="97"/>
                  </a:lnTo>
                  <a:lnTo>
                    <a:pt x="121" y="49"/>
                  </a:lnTo>
                  <a:lnTo>
                    <a:pt x="97" y="25"/>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0"/>
            <p:cNvSpPr/>
            <p:nvPr/>
          </p:nvSpPr>
          <p:spPr>
            <a:xfrm>
              <a:off x="2129075" y="2193050"/>
              <a:ext cx="3025" cy="3050"/>
            </a:xfrm>
            <a:custGeom>
              <a:avLst/>
              <a:gdLst/>
              <a:ahLst/>
              <a:cxnLst/>
              <a:rect l="l" t="t" r="r" b="b"/>
              <a:pathLst>
                <a:path w="121" h="122" extrusionOk="0">
                  <a:moveTo>
                    <a:pt x="48" y="1"/>
                  </a:moveTo>
                  <a:lnTo>
                    <a:pt x="0" y="25"/>
                  </a:lnTo>
                  <a:lnTo>
                    <a:pt x="0" y="73"/>
                  </a:lnTo>
                  <a:lnTo>
                    <a:pt x="24" y="97"/>
                  </a:lnTo>
                  <a:lnTo>
                    <a:pt x="73" y="121"/>
                  </a:lnTo>
                  <a:lnTo>
                    <a:pt x="121" y="97"/>
                  </a:lnTo>
                  <a:lnTo>
                    <a:pt x="121" y="49"/>
                  </a:lnTo>
                  <a:lnTo>
                    <a:pt x="97"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0"/>
            <p:cNvSpPr/>
            <p:nvPr/>
          </p:nvSpPr>
          <p:spPr>
            <a:xfrm>
              <a:off x="1965375" y="2152725"/>
              <a:ext cx="2425" cy="3050"/>
            </a:xfrm>
            <a:custGeom>
              <a:avLst/>
              <a:gdLst/>
              <a:ahLst/>
              <a:cxnLst/>
              <a:rect l="l" t="t" r="r" b="b"/>
              <a:pathLst>
                <a:path w="97" h="122" extrusionOk="0">
                  <a:moveTo>
                    <a:pt x="24" y="1"/>
                  </a:moveTo>
                  <a:lnTo>
                    <a:pt x="0" y="49"/>
                  </a:lnTo>
                  <a:lnTo>
                    <a:pt x="24" y="97"/>
                  </a:lnTo>
                  <a:lnTo>
                    <a:pt x="49" y="121"/>
                  </a:lnTo>
                  <a:lnTo>
                    <a:pt x="73" y="121"/>
                  </a:lnTo>
                  <a:lnTo>
                    <a:pt x="97" y="73"/>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0"/>
            <p:cNvSpPr/>
            <p:nvPr/>
          </p:nvSpPr>
          <p:spPr>
            <a:xfrm>
              <a:off x="2085750" y="2293550"/>
              <a:ext cx="3025" cy="3050"/>
            </a:xfrm>
            <a:custGeom>
              <a:avLst/>
              <a:gdLst/>
              <a:ahLst/>
              <a:cxnLst/>
              <a:rect l="l" t="t" r="r" b="b"/>
              <a:pathLst>
                <a:path w="121" h="122" extrusionOk="0">
                  <a:moveTo>
                    <a:pt x="0" y="1"/>
                  </a:moveTo>
                  <a:lnTo>
                    <a:pt x="0" y="49"/>
                  </a:lnTo>
                  <a:lnTo>
                    <a:pt x="48" y="97"/>
                  </a:lnTo>
                  <a:lnTo>
                    <a:pt x="72" y="121"/>
                  </a:lnTo>
                  <a:lnTo>
                    <a:pt x="96" y="97"/>
                  </a:lnTo>
                  <a:lnTo>
                    <a:pt x="120" y="73"/>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0"/>
            <p:cNvSpPr/>
            <p:nvPr/>
          </p:nvSpPr>
          <p:spPr>
            <a:xfrm>
              <a:off x="2073100" y="2267675"/>
              <a:ext cx="2425" cy="2450"/>
            </a:xfrm>
            <a:custGeom>
              <a:avLst/>
              <a:gdLst/>
              <a:ahLst/>
              <a:cxnLst/>
              <a:rect l="l" t="t" r="r" b="b"/>
              <a:pathLst>
                <a:path w="97" h="98" extrusionOk="0">
                  <a:moveTo>
                    <a:pt x="49" y="1"/>
                  </a:moveTo>
                  <a:lnTo>
                    <a:pt x="25" y="25"/>
                  </a:lnTo>
                  <a:lnTo>
                    <a:pt x="0" y="49"/>
                  </a:lnTo>
                  <a:lnTo>
                    <a:pt x="0" y="73"/>
                  </a:lnTo>
                  <a:lnTo>
                    <a:pt x="49" y="97"/>
                  </a:lnTo>
                  <a:lnTo>
                    <a:pt x="73" y="97"/>
                  </a:lnTo>
                  <a:lnTo>
                    <a:pt x="97" y="49"/>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0"/>
            <p:cNvSpPr/>
            <p:nvPr/>
          </p:nvSpPr>
          <p:spPr>
            <a:xfrm>
              <a:off x="2075500" y="2203300"/>
              <a:ext cx="3050" cy="2425"/>
            </a:xfrm>
            <a:custGeom>
              <a:avLst/>
              <a:gdLst/>
              <a:ahLst/>
              <a:cxnLst/>
              <a:rect l="l" t="t" r="r" b="b"/>
              <a:pathLst>
                <a:path w="122" h="97" extrusionOk="0">
                  <a:moveTo>
                    <a:pt x="49" y="0"/>
                  </a:moveTo>
                  <a:lnTo>
                    <a:pt x="1" y="24"/>
                  </a:lnTo>
                  <a:lnTo>
                    <a:pt x="1" y="48"/>
                  </a:lnTo>
                  <a:lnTo>
                    <a:pt x="25" y="72"/>
                  </a:lnTo>
                  <a:lnTo>
                    <a:pt x="49" y="96"/>
                  </a:lnTo>
                  <a:lnTo>
                    <a:pt x="97" y="72"/>
                  </a:lnTo>
                  <a:lnTo>
                    <a:pt x="121"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0"/>
            <p:cNvSpPr/>
            <p:nvPr/>
          </p:nvSpPr>
          <p:spPr>
            <a:xfrm>
              <a:off x="1944300" y="2209900"/>
              <a:ext cx="2450" cy="3050"/>
            </a:xfrm>
            <a:custGeom>
              <a:avLst/>
              <a:gdLst/>
              <a:ahLst/>
              <a:cxnLst/>
              <a:rect l="l" t="t" r="r" b="b"/>
              <a:pathLst>
                <a:path w="98" h="122" extrusionOk="0">
                  <a:moveTo>
                    <a:pt x="49" y="1"/>
                  </a:moveTo>
                  <a:lnTo>
                    <a:pt x="1" y="25"/>
                  </a:lnTo>
                  <a:lnTo>
                    <a:pt x="1" y="73"/>
                  </a:lnTo>
                  <a:lnTo>
                    <a:pt x="25" y="97"/>
                  </a:lnTo>
                  <a:lnTo>
                    <a:pt x="73" y="121"/>
                  </a:lnTo>
                  <a:lnTo>
                    <a:pt x="97" y="97"/>
                  </a:lnTo>
                  <a:lnTo>
                    <a:pt x="97" y="49"/>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0"/>
            <p:cNvSpPr/>
            <p:nvPr/>
          </p:nvSpPr>
          <p:spPr>
            <a:xfrm>
              <a:off x="2014125" y="2136475"/>
              <a:ext cx="2425" cy="3050"/>
            </a:xfrm>
            <a:custGeom>
              <a:avLst/>
              <a:gdLst/>
              <a:ahLst/>
              <a:cxnLst/>
              <a:rect l="l" t="t" r="r" b="b"/>
              <a:pathLst>
                <a:path w="97" h="122" extrusionOk="0">
                  <a:moveTo>
                    <a:pt x="24" y="1"/>
                  </a:moveTo>
                  <a:lnTo>
                    <a:pt x="0" y="25"/>
                  </a:lnTo>
                  <a:lnTo>
                    <a:pt x="0" y="73"/>
                  </a:lnTo>
                  <a:lnTo>
                    <a:pt x="24" y="121"/>
                  </a:lnTo>
                  <a:lnTo>
                    <a:pt x="48" y="97"/>
                  </a:lnTo>
                  <a:lnTo>
                    <a:pt x="97"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0"/>
            <p:cNvSpPr/>
            <p:nvPr/>
          </p:nvSpPr>
          <p:spPr>
            <a:xfrm>
              <a:off x="2099575" y="2264675"/>
              <a:ext cx="2425" cy="2425"/>
            </a:xfrm>
            <a:custGeom>
              <a:avLst/>
              <a:gdLst/>
              <a:ahLst/>
              <a:cxnLst/>
              <a:rect l="l" t="t" r="r" b="b"/>
              <a:pathLst>
                <a:path w="97" h="97" extrusionOk="0">
                  <a:moveTo>
                    <a:pt x="25" y="0"/>
                  </a:moveTo>
                  <a:lnTo>
                    <a:pt x="1" y="25"/>
                  </a:lnTo>
                  <a:lnTo>
                    <a:pt x="1" y="73"/>
                  </a:lnTo>
                  <a:lnTo>
                    <a:pt x="25" y="97"/>
                  </a:lnTo>
                  <a:lnTo>
                    <a:pt x="49" y="97"/>
                  </a:lnTo>
                  <a:lnTo>
                    <a:pt x="97" y="73"/>
                  </a:lnTo>
                  <a:lnTo>
                    <a:pt x="97"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0"/>
            <p:cNvSpPr/>
            <p:nvPr/>
          </p:nvSpPr>
          <p:spPr>
            <a:xfrm>
              <a:off x="2014725" y="2224350"/>
              <a:ext cx="2425" cy="3025"/>
            </a:xfrm>
            <a:custGeom>
              <a:avLst/>
              <a:gdLst/>
              <a:ahLst/>
              <a:cxnLst/>
              <a:rect l="l" t="t" r="r" b="b"/>
              <a:pathLst>
                <a:path w="97" h="121" extrusionOk="0">
                  <a:moveTo>
                    <a:pt x="49" y="1"/>
                  </a:moveTo>
                  <a:lnTo>
                    <a:pt x="0" y="25"/>
                  </a:lnTo>
                  <a:lnTo>
                    <a:pt x="0" y="49"/>
                  </a:lnTo>
                  <a:lnTo>
                    <a:pt x="0" y="97"/>
                  </a:lnTo>
                  <a:lnTo>
                    <a:pt x="49" y="121"/>
                  </a:lnTo>
                  <a:lnTo>
                    <a:pt x="97"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0"/>
            <p:cNvSpPr/>
            <p:nvPr/>
          </p:nvSpPr>
          <p:spPr>
            <a:xfrm>
              <a:off x="2069500" y="2224350"/>
              <a:ext cx="3625" cy="3025"/>
            </a:xfrm>
            <a:custGeom>
              <a:avLst/>
              <a:gdLst/>
              <a:ahLst/>
              <a:cxnLst/>
              <a:rect l="l" t="t" r="r" b="b"/>
              <a:pathLst>
                <a:path w="145" h="121" extrusionOk="0">
                  <a:moveTo>
                    <a:pt x="24" y="1"/>
                  </a:moveTo>
                  <a:lnTo>
                    <a:pt x="0" y="49"/>
                  </a:lnTo>
                  <a:lnTo>
                    <a:pt x="24" y="97"/>
                  </a:lnTo>
                  <a:lnTo>
                    <a:pt x="72" y="121"/>
                  </a:lnTo>
                  <a:lnTo>
                    <a:pt x="120" y="97"/>
                  </a:lnTo>
                  <a:lnTo>
                    <a:pt x="144" y="49"/>
                  </a:lnTo>
                  <a:lnTo>
                    <a:pt x="120"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0"/>
            <p:cNvSpPr/>
            <p:nvPr/>
          </p:nvSpPr>
          <p:spPr>
            <a:xfrm>
              <a:off x="2060450" y="2253850"/>
              <a:ext cx="2450" cy="2425"/>
            </a:xfrm>
            <a:custGeom>
              <a:avLst/>
              <a:gdLst/>
              <a:ahLst/>
              <a:cxnLst/>
              <a:rect l="l" t="t" r="r" b="b"/>
              <a:pathLst>
                <a:path w="98" h="97" extrusionOk="0">
                  <a:moveTo>
                    <a:pt x="25" y="0"/>
                  </a:moveTo>
                  <a:lnTo>
                    <a:pt x="1" y="48"/>
                  </a:lnTo>
                  <a:lnTo>
                    <a:pt x="1" y="72"/>
                  </a:lnTo>
                  <a:lnTo>
                    <a:pt x="25" y="96"/>
                  </a:lnTo>
                  <a:lnTo>
                    <a:pt x="73" y="96"/>
                  </a:lnTo>
                  <a:lnTo>
                    <a:pt x="97" y="72"/>
                  </a:lnTo>
                  <a:lnTo>
                    <a:pt x="97" y="48"/>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0"/>
            <p:cNvSpPr/>
            <p:nvPr/>
          </p:nvSpPr>
          <p:spPr>
            <a:xfrm>
              <a:off x="2014125" y="2325450"/>
              <a:ext cx="3025" cy="3050"/>
            </a:xfrm>
            <a:custGeom>
              <a:avLst/>
              <a:gdLst/>
              <a:ahLst/>
              <a:cxnLst/>
              <a:rect l="l" t="t" r="r" b="b"/>
              <a:pathLst>
                <a:path w="121" h="122" extrusionOk="0">
                  <a:moveTo>
                    <a:pt x="24" y="1"/>
                  </a:moveTo>
                  <a:lnTo>
                    <a:pt x="0" y="49"/>
                  </a:lnTo>
                  <a:lnTo>
                    <a:pt x="24" y="73"/>
                  </a:lnTo>
                  <a:lnTo>
                    <a:pt x="48" y="121"/>
                  </a:lnTo>
                  <a:lnTo>
                    <a:pt x="97" y="121"/>
                  </a:lnTo>
                  <a:lnTo>
                    <a:pt x="121" y="73"/>
                  </a:lnTo>
                  <a:lnTo>
                    <a:pt x="121"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0"/>
            <p:cNvSpPr/>
            <p:nvPr/>
          </p:nvSpPr>
          <p:spPr>
            <a:xfrm>
              <a:off x="1982225" y="2191250"/>
              <a:ext cx="1825" cy="3025"/>
            </a:xfrm>
            <a:custGeom>
              <a:avLst/>
              <a:gdLst/>
              <a:ahLst/>
              <a:cxnLst/>
              <a:rect l="l" t="t" r="r" b="b"/>
              <a:pathLst>
                <a:path w="73" h="121" extrusionOk="0">
                  <a:moveTo>
                    <a:pt x="0" y="1"/>
                  </a:moveTo>
                  <a:lnTo>
                    <a:pt x="0" y="49"/>
                  </a:lnTo>
                  <a:lnTo>
                    <a:pt x="0" y="73"/>
                  </a:lnTo>
                  <a:lnTo>
                    <a:pt x="24" y="121"/>
                  </a:lnTo>
                  <a:lnTo>
                    <a:pt x="49" y="97"/>
                  </a:lnTo>
                  <a:lnTo>
                    <a:pt x="73" y="73"/>
                  </a:lnTo>
                  <a:lnTo>
                    <a:pt x="73" y="49"/>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0"/>
            <p:cNvSpPr/>
            <p:nvPr/>
          </p:nvSpPr>
          <p:spPr>
            <a:xfrm>
              <a:off x="1949125" y="2205700"/>
              <a:ext cx="2425" cy="3025"/>
            </a:xfrm>
            <a:custGeom>
              <a:avLst/>
              <a:gdLst/>
              <a:ahLst/>
              <a:cxnLst/>
              <a:rect l="l" t="t" r="r" b="b"/>
              <a:pathLst>
                <a:path w="97" h="121" extrusionOk="0">
                  <a:moveTo>
                    <a:pt x="73" y="0"/>
                  </a:moveTo>
                  <a:lnTo>
                    <a:pt x="24" y="24"/>
                  </a:lnTo>
                  <a:lnTo>
                    <a:pt x="0" y="73"/>
                  </a:lnTo>
                  <a:lnTo>
                    <a:pt x="24" y="97"/>
                  </a:lnTo>
                  <a:lnTo>
                    <a:pt x="49" y="121"/>
                  </a:lnTo>
                  <a:lnTo>
                    <a:pt x="97" y="97"/>
                  </a:lnTo>
                  <a:lnTo>
                    <a:pt x="97" y="48"/>
                  </a:lnTo>
                  <a:lnTo>
                    <a:pt x="9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0"/>
            <p:cNvSpPr/>
            <p:nvPr/>
          </p:nvSpPr>
          <p:spPr>
            <a:xfrm>
              <a:off x="2037600" y="2209300"/>
              <a:ext cx="3025" cy="2450"/>
            </a:xfrm>
            <a:custGeom>
              <a:avLst/>
              <a:gdLst/>
              <a:ahLst/>
              <a:cxnLst/>
              <a:rect l="l" t="t" r="r" b="b"/>
              <a:pathLst>
                <a:path w="121" h="98" extrusionOk="0">
                  <a:moveTo>
                    <a:pt x="48" y="1"/>
                  </a:moveTo>
                  <a:lnTo>
                    <a:pt x="24" y="25"/>
                  </a:lnTo>
                  <a:lnTo>
                    <a:pt x="0" y="49"/>
                  </a:lnTo>
                  <a:lnTo>
                    <a:pt x="24" y="97"/>
                  </a:lnTo>
                  <a:lnTo>
                    <a:pt x="72" y="97"/>
                  </a:lnTo>
                  <a:lnTo>
                    <a:pt x="96" y="49"/>
                  </a:lnTo>
                  <a:lnTo>
                    <a:pt x="121" y="25"/>
                  </a:lnTo>
                  <a:lnTo>
                    <a:pt x="9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0"/>
            <p:cNvSpPr/>
            <p:nvPr/>
          </p:nvSpPr>
          <p:spPr>
            <a:xfrm>
              <a:off x="2061675" y="2210500"/>
              <a:ext cx="2425" cy="2450"/>
            </a:xfrm>
            <a:custGeom>
              <a:avLst/>
              <a:gdLst/>
              <a:ahLst/>
              <a:cxnLst/>
              <a:rect l="l" t="t" r="r" b="b"/>
              <a:pathLst>
                <a:path w="97" h="98" extrusionOk="0">
                  <a:moveTo>
                    <a:pt x="24" y="1"/>
                  </a:moveTo>
                  <a:lnTo>
                    <a:pt x="0" y="25"/>
                  </a:lnTo>
                  <a:lnTo>
                    <a:pt x="0" y="49"/>
                  </a:lnTo>
                  <a:lnTo>
                    <a:pt x="0" y="73"/>
                  </a:lnTo>
                  <a:lnTo>
                    <a:pt x="48" y="97"/>
                  </a:lnTo>
                  <a:lnTo>
                    <a:pt x="96" y="73"/>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0"/>
            <p:cNvSpPr/>
            <p:nvPr/>
          </p:nvSpPr>
          <p:spPr>
            <a:xfrm>
              <a:off x="1993650" y="2225550"/>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0"/>
            <p:cNvSpPr/>
            <p:nvPr/>
          </p:nvSpPr>
          <p:spPr>
            <a:xfrm>
              <a:off x="1946125" y="2237600"/>
              <a:ext cx="2425" cy="2425"/>
            </a:xfrm>
            <a:custGeom>
              <a:avLst/>
              <a:gdLst/>
              <a:ahLst/>
              <a:cxnLst/>
              <a:rect l="l" t="t" r="r" b="b"/>
              <a:pathLst>
                <a:path w="97" h="97" extrusionOk="0">
                  <a:moveTo>
                    <a:pt x="24" y="0"/>
                  </a:moveTo>
                  <a:lnTo>
                    <a:pt x="0" y="24"/>
                  </a:lnTo>
                  <a:lnTo>
                    <a:pt x="0" y="72"/>
                  </a:lnTo>
                  <a:lnTo>
                    <a:pt x="24" y="96"/>
                  </a:lnTo>
                  <a:lnTo>
                    <a:pt x="72" y="96"/>
                  </a:lnTo>
                  <a:lnTo>
                    <a:pt x="96" y="48"/>
                  </a:lnTo>
                  <a:lnTo>
                    <a:pt x="96"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0"/>
            <p:cNvSpPr/>
            <p:nvPr/>
          </p:nvSpPr>
          <p:spPr>
            <a:xfrm>
              <a:off x="2063475" y="2280925"/>
              <a:ext cx="3625" cy="2425"/>
            </a:xfrm>
            <a:custGeom>
              <a:avLst/>
              <a:gdLst/>
              <a:ahLst/>
              <a:cxnLst/>
              <a:rect l="l" t="t" r="r" b="b"/>
              <a:pathLst>
                <a:path w="145" h="97" extrusionOk="0">
                  <a:moveTo>
                    <a:pt x="48" y="0"/>
                  </a:moveTo>
                  <a:lnTo>
                    <a:pt x="0" y="25"/>
                  </a:lnTo>
                  <a:lnTo>
                    <a:pt x="24" y="73"/>
                  </a:lnTo>
                  <a:lnTo>
                    <a:pt x="73" y="97"/>
                  </a:lnTo>
                  <a:lnTo>
                    <a:pt x="121" y="97"/>
                  </a:lnTo>
                  <a:lnTo>
                    <a:pt x="145" y="49"/>
                  </a:lnTo>
                  <a:lnTo>
                    <a:pt x="121" y="25"/>
                  </a:lnTo>
                  <a:lnTo>
                    <a:pt x="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0"/>
            <p:cNvSpPr/>
            <p:nvPr/>
          </p:nvSpPr>
          <p:spPr>
            <a:xfrm>
              <a:off x="2113425" y="2283925"/>
              <a:ext cx="2425" cy="2450"/>
            </a:xfrm>
            <a:custGeom>
              <a:avLst/>
              <a:gdLst/>
              <a:ahLst/>
              <a:cxnLst/>
              <a:rect l="l" t="t" r="r" b="b"/>
              <a:pathLst>
                <a:path w="97" h="98" extrusionOk="0">
                  <a:moveTo>
                    <a:pt x="24" y="1"/>
                  </a:moveTo>
                  <a:lnTo>
                    <a:pt x="0" y="25"/>
                  </a:lnTo>
                  <a:lnTo>
                    <a:pt x="0" y="73"/>
                  </a:lnTo>
                  <a:lnTo>
                    <a:pt x="24" y="97"/>
                  </a:lnTo>
                  <a:lnTo>
                    <a:pt x="73" y="97"/>
                  </a:lnTo>
                  <a:lnTo>
                    <a:pt x="97" y="73"/>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0"/>
            <p:cNvSpPr/>
            <p:nvPr/>
          </p:nvSpPr>
          <p:spPr>
            <a:xfrm>
              <a:off x="2089950" y="2128650"/>
              <a:ext cx="1825" cy="1850"/>
            </a:xfrm>
            <a:custGeom>
              <a:avLst/>
              <a:gdLst/>
              <a:ahLst/>
              <a:cxnLst/>
              <a:rect l="l" t="t" r="r" b="b"/>
              <a:pathLst>
                <a:path w="73" h="74" extrusionOk="0">
                  <a:moveTo>
                    <a:pt x="25" y="1"/>
                  </a:moveTo>
                  <a:lnTo>
                    <a:pt x="1" y="73"/>
                  </a:lnTo>
                  <a:lnTo>
                    <a:pt x="73" y="73"/>
                  </a:lnTo>
                  <a:lnTo>
                    <a:pt x="73"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0"/>
            <p:cNvSpPr/>
            <p:nvPr/>
          </p:nvSpPr>
          <p:spPr>
            <a:xfrm>
              <a:off x="2026750" y="2159950"/>
              <a:ext cx="2450" cy="1825"/>
            </a:xfrm>
            <a:custGeom>
              <a:avLst/>
              <a:gdLst/>
              <a:ahLst/>
              <a:cxnLst/>
              <a:rect l="l" t="t" r="r" b="b"/>
              <a:pathLst>
                <a:path w="98" h="73" extrusionOk="0">
                  <a:moveTo>
                    <a:pt x="25" y="1"/>
                  </a:moveTo>
                  <a:lnTo>
                    <a:pt x="1" y="25"/>
                  </a:lnTo>
                  <a:lnTo>
                    <a:pt x="25"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0"/>
            <p:cNvSpPr/>
            <p:nvPr/>
          </p:nvSpPr>
          <p:spPr>
            <a:xfrm>
              <a:off x="2040600" y="2159950"/>
              <a:ext cx="1225" cy="1825"/>
            </a:xfrm>
            <a:custGeom>
              <a:avLst/>
              <a:gdLst/>
              <a:ahLst/>
              <a:cxnLst/>
              <a:rect l="l" t="t" r="r" b="b"/>
              <a:pathLst>
                <a:path w="49" h="73" extrusionOk="0">
                  <a:moveTo>
                    <a:pt x="1" y="1"/>
                  </a:moveTo>
                  <a:lnTo>
                    <a:pt x="1" y="25"/>
                  </a:lnTo>
                  <a:lnTo>
                    <a:pt x="1" y="49"/>
                  </a:lnTo>
                  <a:lnTo>
                    <a:pt x="1" y="73"/>
                  </a:lnTo>
                  <a:lnTo>
                    <a:pt x="49" y="73"/>
                  </a:lnTo>
                  <a:lnTo>
                    <a:pt x="49" y="49"/>
                  </a:lnTo>
                  <a:lnTo>
                    <a:pt x="49"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0"/>
            <p:cNvSpPr/>
            <p:nvPr/>
          </p:nvSpPr>
          <p:spPr>
            <a:xfrm>
              <a:off x="2068875" y="2163575"/>
              <a:ext cx="1850" cy="1825"/>
            </a:xfrm>
            <a:custGeom>
              <a:avLst/>
              <a:gdLst/>
              <a:ahLst/>
              <a:cxnLst/>
              <a:rect l="l" t="t" r="r" b="b"/>
              <a:pathLst>
                <a:path w="74" h="73" extrusionOk="0">
                  <a:moveTo>
                    <a:pt x="25" y="0"/>
                  </a:moveTo>
                  <a:lnTo>
                    <a:pt x="1" y="24"/>
                  </a:lnTo>
                  <a:lnTo>
                    <a:pt x="1" y="48"/>
                  </a:lnTo>
                  <a:lnTo>
                    <a:pt x="1" y="72"/>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0"/>
            <p:cNvSpPr/>
            <p:nvPr/>
          </p:nvSpPr>
          <p:spPr>
            <a:xfrm>
              <a:off x="1937675" y="2178625"/>
              <a:ext cx="1850" cy="1825"/>
            </a:xfrm>
            <a:custGeom>
              <a:avLst/>
              <a:gdLst/>
              <a:ahLst/>
              <a:cxnLst/>
              <a:rect l="l" t="t" r="r" b="b"/>
              <a:pathLst>
                <a:path w="74" h="73" extrusionOk="0">
                  <a:moveTo>
                    <a:pt x="25" y="0"/>
                  </a:moveTo>
                  <a:lnTo>
                    <a:pt x="1" y="24"/>
                  </a:lnTo>
                  <a:lnTo>
                    <a:pt x="1" y="48"/>
                  </a:lnTo>
                  <a:lnTo>
                    <a:pt x="25" y="72"/>
                  </a:lnTo>
                  <a:lnTo>
                    <a:pt x="49" y="72"/>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0"/>
            <p:cNvSpPr/>
            <p:nvPr/>
          </p:nvSpPr>
          <p:spPr>
            <a:xfrm>
              <a:off x="1925650" y="2189450"/>
              <a:ext cx="1825" cy="1825"/>
            </a:xfrm>
            <a:custGeom>
              <a:avLst/>
              <a:gdLst/>
              <a:ahLst/>
              <a:cxnLst/>
              <a:rect l="l" t="t" r="r" b="b"/>
              <a:pathLst>
                <a:path w="73" h="73" extrusionOk="0">
                  <a:moveTo>
                    <a:pt x="25" y="0"/>
                  </a:moveTo>
                  <a:lnTo>
                    <a:pt x="1" y="24"/>
                  </a:lnTo>
                  <a:lnTo>
                    <a:pt x="1" y="48"/>
                  </a:lnTo>
                  <a:lnTo>
                    <a:pt x="25" y="73"/>
                  </a:lnTo>
                  <a:lnTo>
                    <a:pt x="49" y="73"/>
                  </a:lnTo>
                  <a:lnTo>
                    <a:pt x="73" y="48"/>
                  </a:lnTo>
                  <a:lnTo>
                    <a:pt x="73"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0"/>
            <p:cNvSpPr/>
            <p:nvPr/>
          </p:nvSpPr>
          <p:spPr>
            <a:xfrm>
              <a:off x="1929875" y="2194250"/>
              <a:ext cx="1825" cy="1250"/>
            </a:xfrm>
            <a:custGeom>
              <a:avLst/>
              <a:gdLst/>
              <a:ahLst/>
              <a:cxnLst/>
              <a:rect l="l" t="t" r="r" b="b"/>
              <a:pathLst>
                <a:path w="73" h="50" extrusionOk="0">
                  <a:moveTo>
                    <a:pt x="0" y="1"/>
                  </a:moveTo>
                  <a:lnTo>
                    <a:pt x="0" y="49"/>
                  </a:lnTo>
                  <a:lnTo>
                    <a:pt x="48"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0"/>
            <p:cNvSpPr/>
            <p:nvPr/>
          </p:nvSpPr>
          <p:spPr>
            <a:xfrm>
              <a:off x="1988850" y="2193050"/>
              <a:ext cx="2425" cy="2450"/>
            </a:xfrm>
            <a:custGeom>
              <a:avLst/>
              <a:gdLst/>
              <a:ahLst/>
              <a:cxnLst/>
              <a:rect l="l" t="t" r="r" b="b"/>
              <a:pathLst>
                <a:path w="97" h="98" extrusionOk="0">
                  <a:moveTo>
                    <a:pt x="72" y="1"/>
                  </a:moveTo>
                  <a:lnTo>
                    <a:pt x="24" y="25"/>
                  </a:lnTo>
                  <a:lnTo>
                    <a:pt x="0" y="49"/>
                  </a:lnTo>
                  <a:lnTo>
                    <a:pt x="24" y="73"/>
                  </a:lnTo>
                  <a:lnTo>
                    <a:pt x="48" y="97"/>
                  </a:lnTo>
                  <a:lnTo>
                    <a:pt x="97" y="73"/>
                  </a:lnTo>
                  <a:lnTo>
                    <a:pt x="97" y="49"/>
                  </a:lnTo>
                  <a:lnTo>
                    <a:pt x="97" y="25"/>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0"/>
            <p:cNvSpPr/>
            <p:nvPr/>
          </p:nvSpPr>
          <p:spPr>
            <a:xfrm>
              <a:off x="2003900" y="2197875"/>
              <a:ext cx="1825" cy="1825"/>
            </a:xfrm>
            <a:custGeom>
              <a:avLst/>
              <a:gdLst/>
              <a:ahLst/>
              <a:cxnLst/>
              <a:rect l="l" t="t" r="r" b="b"/>
              <a:pathLst>
                <a:path w="73" h="73" extrusionOk="0">
                  <a:moveTo>
                    <a:pt x="24" y="0"/>
                  </a:moveTo>
                  <a:lnTo>
                    <a:pt x="0" y="24"/>
                  </a:lnTo>
                  <a:lnTo>
                    <a:pt x="0" y="49"/>
                  </a:lnTo>
                  <a:lnTo>
                    <a:pt x="48" y="73"/>
                  </a:lnTo>
                  <a:lnTo>
                    <a:pt x="72" y="49"/>
                  </a:lnTo>
                  <a:lnTo>
                    <a:pt x="72" y="24"/>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0"/>
            <p:cNvSpPr/>
            <p:nvPr/>
          </p:nvSpPr>
          <p:spPr>
            <a:xfrm>
              <a:off x="2102600" y="2208100"/>
              <a:ext cx="2425" cy="2425"/>
            </a:xfrm>
            <a:custGeom>
              <a:avLst/>
              <a:gdLst/>
              <a:ahLst/>
              <a:cxnLst/>
              <a:rect l="l" t="t" r="r" b="b"/>
              <a:pathLst>
                <a:path w="97" h="97" extrusionOk="0">
                  <a:moveTo>
                    <a:pt x="48" y="1"/>
                  </a:moveTo>
                  <a:lnTo>
                    <a:pt x="24" y="25"/>
                  </a:lnTo>
                  <a:lnTo>
                    <a:pt x="0" y="49"/>
                  </a:lnTo>
                  <a:lnTo>
                    <a:pt x="0" y="73"/>
                  </a:lnTo>
                  <a:lnTo>
                    <a:pt x="24" y="97"/>
                  </a:lnTo>
                  <a:lnTo>
                    <a:pt x="96" y="97"/>
                  </a:lnTo>
                  <a:lnTo>
                    <a:pt x="96" y="49"/>
                  </a:lnTo>
                  <a:lnTo>
                    <a:pt x="72"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0"/>
            <p:cNvSpPr/>
            <p:nvPr/>
          </p:nvSpPr>
          <p:spPr>
            <a:xfrm>
              <a:off x="1972000" y="2217725"/>
              <a:ext cx="2425" cy="2450"/>
            </a:xfrm>
            <a:custGeom>
              <a:avLst/>
              <a:gdLst/>
              <a:ahLst/>
              <a:cxnLst/>
              <a:rect l="l" t="t" r="r" b="b"/>
              <a:pathLst>
                <a:path w="97" h="98" extrusionOk="0">
                  <a:moveTo>
                    <a:pt x="48" y="1"/>
                  </a:moveTo>
                  <a:lnTo>
                    <a:pt x="0" y="25"/>
                  </a:lnTo>
                  <a:lnTo>
                    <a:pt x="0" y="49"/>
                  </a:lnTo>
                  <a:lnTo>
                    <a:pt x="0" y="73"/>
                  </a:lnTo>
                  <a:lnTo>
                    <a:pt x="48" y="97"/>
                  </a:lnTo>
                  <a:lnTo>
                    <a:pt x="72" y="73"/>
                  </a:lnTo>
                  <a:lnTo>
                    <a:pt x="96"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0"/>
            <p:cNvSpPr/>
            <p:nvPr/>
          </p:nvSpPr>
          <p:spPr>
            <a:xfrm>
              <a:off x="2068875" y="2220150"/>
              <a:ext cx="1850" cy="2425"/>
            </a:xfrm>
            <a:custGeom>
              <a:avLst/>
              <a:gdLst/>
              <a:ahLst/>
              <a:cxnLst/>
              <a:rect l="l" t="t" r="r" b="b"/>
              <a:pathLst>
                <a:path w="74" h="97" extrusionOk="0">
                  <a:moveTo>
                    <a:pt x="25" y="0"/>
                  </a:moveTo>
                  <a:lnTo>
                    <a:pt x="1" y="24"/>
                  </a:lnTo>
                  <a:lnTo>
                    <a:pt x="1" y="48"/>
                  </a:lnTo>
                  <a:lnTo>
                    <a:pt x="1" y="72"/>
                  </a:lnTo>
                  <a:lnTo>
                    <a:pt x="25" y="96"/>
                  </a:lnTo>
                  <a:lnTo>
                    <a:pt x="73" y="72"/>
                  </a:lnTo>
                  <a:lnTo>
                    <a:pt x="73"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0"/>
            <p:cNvSpPr/>
            <p:nvPr/>
          </p:nvSpPr>
          <p:spPr>
            <a:xfrm>
              <a:off x="2011100" y="2249625"/>
              <a:ext cx="3050" cy="1825"/>
            </a:xfrm>
            <a:custGeom>
              <a:avLst/>
              <a:gdLst/>
              <a:ahLst/>
              <a:cxnLst/>
              <a:rect l="l" t="t" r="r" b="b"/>
              <a:pathLst>
                <a:path w="122" h="73" extrusionOk="0">
                  <a:moveTo>
                    <a:pt x="25" y="1"/>
                  </a:moveTo>
                  <a:lnTo>
                    <a:pt x="1" y="49"/>
                  </a:lnTo>
                  <a:lnTo>
                    <a:pt x="25" y="73"/>
                  </a:lnTo>
                  <a:lnTo>
                    <a:pt x="97" y="73"/>
                  </a:lnTo>
                  <a:lnTo>
                    <a:pt x="121" y="25"/>
                  </a:lnTo>
                  <a:lnTo>
                    <a:pt x="9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0"/>
            <p:cNvSpPr/>
            <p:nvPr/>
          </p:nvSpPr>
          <p:spPr>
            <a:xfrm>
              <a:off x="1991850" y="2250825"/>
              <a:ext cx="1225" cy="1850"/>
            </a:xfrm>
            <a:custGeom>
              <a:avLst/>
              <a:gdLst/>
              <a:ahLst/>
              <a:cxnLst/>
              <a:rect l="l" t="t" r="r" b="b"/>
              <a:pathLst>
                <a:path w="49" h="74" extrusionOk="0">
                  <a:moveTo>
                    <a:pt x="25" y="1"/>
                  </a:moveTo>
                  <a:lnTo>
                    <a:pt x="1" y="25"/>
                  </a:lnTo>
                  <a:lnTo>
                    <a:pt x="1" y="49"/>
                  </a:lnTo>
                  <a:lnTo>
                    <a:pt x="1" y="73"/>
                  </a:lnTo>
                  <a:lnTo>
                    <a:pt x="25" y="49"/>
                  </a:lnTo>
                  <a:lnTo>
                    <a:pt x="49"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0"/>
            <p:cNvSpPr/>
            <p:nvPr/>
          </p:nvSpPr>
          <p:spPr>
            <a:xfrm>
              <a:off x="2140500" y="2264675"/>
              <a:ext cx="1825" cy="2425"/>
            </a:xfrm>
            <a:custGeom>
              <a:avLst/>
              <a:gdLst/>
              <a:ahLst/>
              <a:cxnLst/>
              <a:rect l="l" t="t" r="r" b="b"/>
              <a:pathLst>
                <a:path w="73" h="97" extrusionOk="0">
                  <a:moveTo>
                    <a:pt x="25" y="0"/>
                  </a:moveTo>
                  <a:lnTo>
                    <a:pt x="1" y="25"/>
                  </a:lnTo>
                  <a:lnTo>
                    <a:pt x="1" y="49"/>
                  </a:lnTo>
                  <a:lnTo>
                    <a:pt x="25" y="73"/>
                  </a:lnTo>
                  <a:lnTo>
                    <a:pt x="49" y="97"/>
                  </a:lnTo>
                  <a:lnTo>
                    <a:pt x="73" y="73"/>
                  </a:lnTo>
                  <a:lnTo>
                    <a:pt x="73" y="25"/>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0"/>
            <p:cNvSpPr/>
            <p:nvPr/>
          </p:nvSpPr>
          <p:spPr>
            <a:xfrm>
              <a:off x="2047825" y="2298375"/>
              <a:ext cx="625" cy="625"/>
            </a:xfrm>
            <a:custGeom>
              <a:avLst/>
              <a:gdLst/>
              <a:ahLst/>
              <a:cxnLst/>
              <a:rect l="l" t="t" r="r" b="b"/>
              <a:pathLst>
                <a:path w="25" h="25" extrusionOk="0">
                  <a:moveTo>
                    <a:pt x="0" y="1"/>
                  </a:moveTo>
                  <a:lnTo>
                    <a:pt x="0" y="25"/>
                  </a:lnTo>
                  <a:lnTo>
                    <a:pt x="24"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0"/>
            <p:cNvSpPr/>
            <p:nvPr/>
          </p:nvSpPr>
          <p:spPr>
            <a:xfrm>
              <a:off x="2043000" y="2385050"/>
              <a:ext cx="1850" cy="1225"/>
            </a:xfrm>
            <a:custGeom>
              <a:avLst/>
              <a:gdLst/>
              <a:ahLst/>
              <a:cxnLst/>
              <a:rect l="l" t="t" r="r" b="b"/>
              <a:pathLst>
                <a:path w="74" h="49" extrusionOk="0">
                  <a:moveTo>
                    <a:pt x="25" y="0"/>
                  </a:moveTo>
                  <a:lnTo>
                    <a:pt x="1" y="48"/>
                  </a:lnTo>
                  <a:lnTo>
                    <a:pt x="73"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0"/>
            <p:cNvSpPr/>
            <p:nvPr/>
          </p:nvSpPr>
          <p:spPr>
            <a:xfrm>
              <a:off x="2125450" y="2172000"/>
              <a:ext cx="1225" cy="1225"/>
            </a:xfrm>
            <a:custGeom>
              <a:avLst/>
              <a:gdLst/>
              <a:ahLst/>
              <a:cxnLst/>
              <a:rect l="l" t="t" r="r" b="b"/>
              <a:pathLst>
                <a:path w="49" h="49" extrusionOk="0">
                  <a:moveTo>
                    <a:pt x="1" y="0"/>
                  </a:moveTo>
                  <a:lnTo>
                    <a:pt x="25"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0"/>
            <p:cNvSpPr/>
            <p:nvPr/>
          </p:nvSpPr>
          <p:spPr>
            <a:xfrm>
              <a:off x="2053250" y="2170175"/>
              <a:ext cx="1825" cy="2450"/>
            </a:xfrm>
            <a:custGeom>
              <a:avLst/>
              <a:gdLst/>
              <a:ahLst/>
              <a:cxnLst/>
              <a:rect l="l" t="t" r="r" b="b"/>
              <a:pathLst>
                <a:path w="73" h="98" extrusionOk="0">
                  <a:moveTo>
                    <a:pt x="48" y="1"/>
                  </a:moveTo>
                  <a:lnTo>
                    <a:pt x="0" y="49"/>
                  </a:lnTo>
                  <a:lnTo>
                    <a:pt x="24" y="73"/>
                  </a:lnTo>
                  <a:lnTo>
                    <a:pt x="48" y="97"/>
                  </a:lnTo>
                  <a:lnTo>
                    <a:pt x="72" y="73"/>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0"/>
            <p:cNvSpPr/>
            <p:nvPr/>
          </p:nvSpPr>
          <p:spPr>
            <a:xfrm>
              <a:off x="1956950" y="2152725"/>
              <a:ext cx="625" cy="1250"/>
            </a:xfrm>
            <a:custGeom>
              <a:avLst/>
              <a:gdLst/>
              <a:ahLst/>
              <a:cxnLst/>
              <a:rect l="l" t="t" r="r" b="b"/>
              <a:pathLst>
                <a:path w="25" h="50" extrusionOk="0">
                  <a:moveTo>
                    <a:pt x="0" y="1"/>
                  </a:moveTo>
                  <a:lnTo>
                    <a:pt x="0" y="25"/>
                  </a:lnTo>
                  <a:lnTo>
                    <a:pt x="0" y="49"/>
                  </a:lnTo>
                  <a:lnTo>
                    <a:pt x="24" y="25"/>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0"/>
            <p:cNvSpPr/>
            <p:nvPr/>
          </p:nvSpPr>
          <p:spPr>
            <a:xfrm>
              <a:off x="2022550" y="2136475"/>
              <a:ext cx="1825" cy="1250"/>
            </a:xfrm>
            <a:custGeom>
              <a:avLst/>
              <a:gdLst/>
              <a:ahLst/>
              <a:cxnLst/>
              <a:rect l="l" t="t" r="r" b="b"/>
              <a:pathLst>
                <a:path w="73" h="50" extrusionOk="0">
                  <a:moveTo>
                    <a:pt x="24" y="1"/>
                  </a:moveTo>
                  <a:lnTo>
                    <a:pt x="0" y="25"/>
                  </a:lnTo>
                  <a:lnTo>
                    <a:pt x="24" y="49"/>
                  </a:lnTo>
                  <a:lnTo>
                    <a:pt x="73"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0"/>
            <p:cNvSpPr/>
            <p:nvPr/>
          </p:nvSpPr>
          <p:spPr>
            <a:xfrm>
              <a:off x="2086950" y="2290550"/>
              <a:ext cx="625" cy="25"/>
            </a:xfrm>
            <a:custGeom>
              <a:avLst/>
              <a:gdLst/>
              <a:ahLst/>
              <a:cxnLst/>
              <a:rect l="l" t="t" r="r" b="b"/>
              <a:pathLst>
                <a:path w="25" h="1" extrusionOk="0">
                  <a:moveTo>
                    <a:pt x="0" y="1"/>
                  </a:moveTo>
                  <a:lnTo>
                    <a:pt x="0" y="1"/>
                  </a:lnTo>
                  <a:lnTo>
                    <a:pt x="24" y="1"/>
                  </a:lnTo>
                  <a:lnTo>
                    <a:pt x="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0"/>
            <p:cNvSpPr/>
            <p:nvPr/>
          </p:nvSpPr>
          <p:spPr>
            <a:xfrm>
              <a:off x="2053850" y="2122050"/>
              <a:ext cx="1225" cy="1225"/>
            </a:xfrm>
            <a:custGeom>
              <a:avLst/>
              <a:gdLst/>
              <a:ahLst/>
              <a:cxnLst/>
              <a:rect l="l" t="t" r="r" b="b"/>
              <a:pathLst>
                <a:path w="49" h="49" extrusionOk="0">
                  <a:moveTo>
                    <a:pt x="24" y="0"/>
                  </a:moveTo>
                  <a:lnTo>
                    <a:pt x="0" y="24"/>
                  </a:lnTo>
                  <a:lnTo>
                    <a:pt x="24" y="48"/>
                  </a:lnTo>
                  <a:lnTo>
                    <a:pt x="48" y="48"/>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0"/>
            <p:cNvSpPr/>
            <p:nvPr/>
          </p:nvSpPr>
          <p:spPr>
            <a:xfrm>
              <a:off x="2026750" y="2274900"/>
              <a:ext cx="1225" cy="1825"/>
            </a:xfrm>
            <a:custGeom>
              <a:avLst/>
              <a:gdLst/>
              <a:ahLst/>
              <a:cxnLst/>
              <a:rect l="l" t="t" r="r" b="b"/>
              <a:pathLst>
                <a:path w="49" h="73" extrusionOk="0">
                  <a:moveTo>
                    <a:pt x="25" y="1"/>
                  </a:moveTo>
                  <a:lnTo>
                    <a:pt x="1" y="25"/>
                  </a:lnTo>
                  <a:lnTo>
                    <a:pt x="1" y="49"/>
                  </a:lnTo>
                  <a:lnTo>
                    <a:pt x="1" y="73"/>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0"/>
            <p:cNvSpPr/>
            <p:nvPr/>
          </p:nvSpPr>
          <p:spPr>
            <a:xfrm>
              <a:off x="2071900" y="2254450"/>
              <a:ext cx="625" cy="1225"/>
            </a:xfrm>
            <a:custGeom>
              <a:avLst/>
              <a:gdLst/>
              <a:ahLst/>
              <a:cxnLst/>
              <a:rect l="l" t="t" r="r" b="b"/>
              <a:pathLst>
                <a:path w="25" h="49" extrusionOk="0">
                  <a:moveTo>
                    <a:pt x="24" y="0"/>
                  </a:moveTo>
                  <a:lnTo>
                    <a:pt x="0" y="48"/>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0"/>
            <p:cNvSpPr/>
            <p:nvPr/>
          </p:nvSpPr>
          <p:spPr>
            <a:xfrm>
              <a:off x="2059850" y="2227975"/>
              <a:ext cx="1250" cy="2425"/>
            </a:xfrm>
            <a:custGeom>
              <a:avLst/>
              <a:gdLst/>
              <a:ahLst/>
              <a:cxnLst/>
              <a:rect l="l" t="t" r="r" b="b"/>
              <a:pathLst>
                <a:path w="50" h="97" extrusionOk="0">
                  <a:moveTo>
                    <a:pt x="49" y="0"/>
                  </a:moveTo>
                  <a:lnTo>
                    <a:pt x="25" y="48"/>
                  </a:lnTo>
                  <a:lnTo>
                    <a:pt x="1" y="72"/>
                  </a:lnTo>
                  <a:lnTo>
                    <a:pt x="25" y="96"/>
                  </a:lnTo>
                  <a:lnTo>
                    <a:pt x="49" y="72"/>
                  </a:lnTo>
                  <a:lnTo>
                    <a:pt x="49" y="48"/>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0"/>
            <p:cNvSpPr/>
            <p:nvPr/>
          </p:nvSpPr>
          <p:spPr>
            <a:xfrm>
              <a:off x="1964175" y="2251425"/>
              <a:ext cx="1825" cy="1850"/>
            </a:xfrm>
            <a:custGeom>
              <a:avLst/>
              <a:gdLst/>
              <a:ahLst/>
              <a:cxnLst/>
              <a:rect l="l" t="t" r="r" b="b"/>
              <a:pathLst>
                <a:path w="73" h="74" extrusionOk="0">
                  <a:moveTo>
                    <a:pt x="24" y="1"/>
                  </a:moveTo>
                  <a:lnTo>
                    <a:pt x="0" y="25"/>
                  </a:lnTo>
                  <a:lnTo>
                    <a:pt x="24" y="49"/>
                  </a:lnTo>
                  <a:lnTo>
                    <a:pt x="24" y="73"/>
                  </a:lnTo>
                  <a:lnTo>
                    <a:pt x="72" y="49"/>
                  </a:lnTo>
                  <a:lnTo>
                    <a:pt x="72" y="25"/>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0"/>
            <p:cNvSpPr/>
            <p:nvPr/>
          </p:nvSpPr>
          <p:spPr>
            <a:xfrm>
              <a:off x="2088750" y="2235175"/>
              <a:ext cx="2425" cy="1850"/>
            </a:xfrm>
            <a:custGeom>
              <a:avLst/>
              <a:gdLst/>
              <a:ahLst/>
              <a:cxnLst/>
              <a:rect l="l" t="t" r="r" b="b"/>
              <a:pathLst>
                <a:path w="97" h="74" extrusionOk="0">
                  <a:moveTo>
                    <a:pt x="24" y="1"/>
                  </a:moveTo>
                  <a:lnTo>
                    <a:pt x="0" y="25"/>
                  </a:lnTo>
                  <a:lnTo>
                    <a:pt x="24" y="73"/>
                  </a:lnTo>
                  <a:lnTo>
                    <a:pt x="73" y="73"/>
                  </a:lnTo>
                  <a:lnTo>
                    <a:pt x="97" y="25"/>
                  </a:lnTo>
                  <a:lnTo>
                    <a:pt x="7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0"/>
            <p:cNvSpPr/>
            <p:nvPr/>
          </p:nvSpPr>
          <p:spPr>
            <a:xfrm>
              <a:off x="2111025" y="2230375"/>
              <a:ext cx="625" cy="1225"/>
            </a:xfrm>
            <a:custGeom>
              <a:avLst/>
              <a:gdLst/>
              <a:ahLst/>
              <a:cxnLst/>
              <a:rect l="l" t="t" r="r" b="b"/>
              <a:pathLst>
                <a:path w="25" h="49" extrusionOk="0">
                  <a:moveTo>
                    <a:pt x="0" y="0"/>
                  </a:moveTo>
                  <a:lnTo>
                    <a:pt x="0" y="24"/>
                  </a:lnTo>
                  <a:lnTo>
                    <a:pt x="24" y="48"/>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0"/>
            <p:cNvSpPr/>
            <p:nvPr/>
          </p:nvSpPr>
          <p:spPr>
            <a:xfrm>
              <a:off x="2051425" y="2217125"/>
              <a:ext cx="1850" cy="1825"/>
            </a:xfrm>
            <a:custGeom>
              <a:avLst/>
              <a:gdLst/>
              <a:ahLst/>
              <a:cxnLst/>
              <a:rect l="l" t="t" r="r" b="b"/>
              <a:pathLst>
                <a:path w="74" h="73" extrusionOk="0">
                  <a:moveTo>
                    <a:pt x="25" y="1"/>
                  </a:moveTo>
                  <a:lnTo>
                    <a:pt x="1" y="25"/>
                  </a:lnTo>
                  <a:lnTo>
                    <a:pt x="1" y="49"/>
                  </a:lnTo>
                  <a:lnTo>
                    <a:pt x="1" y="73"/>
                  </a:lnTo>
                  <a:lnTo>
                    <a:pt x="25" y="73"/>
                  </a:lnTo>
                  <a:lnTo>
                    <a:pt x="49" y="49"/>
                  </a:lnTo>
                  <a:lnTo>
                    <a:pt x="73" y="25"/>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0"/>
            <p:cNvSpPr/>
            <p:nvPr/>
          </p:nvSpPr>
          <p:spPr>
            <a:xfrm>
              <a:off x="2038800" y="2196075"/>
              <a:ext cx="1825" cy="1225"/>
            </a:xfrm>
            <a:custGeom>
              <a:avLst/>
              <a:gdLst/>
              <a:ahLst/>
              <a:cxnLst/>
              <a:rect l="l" t="t" r="r" b="b"/>
              <a:pathLst>
                <a:path w="73" h="49" extrusionOk="0">
                  <a:moveTo>
                    <a:pt x="24" y="0"/>
                  </a:moveTo>
                  <a:lnTo>
                    <a:pt x="0" y="24"/>
                  </a:lnTo>
                  <a:lnTo>
                    <a:pt x="24" y="48"/>
                  </a:lnTo>
                  <a:lnTo>
                    <a:pt x="73"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0"/>
            <p:cNvSpPr/>
            <p:nvPr/>
          </p:nvSpPr>
          <p:spPr>
            <a:xfrm>
              <a:off x="2046625" y="2193050"/>
              <a:ext cx="1225" cy="1225"/>
            </a:xfrm>
            <a:custGeom>
              <a:avLst/>
              <a:gdLst/>
              <a:ahLst/>
              <a:cxnLst/>
              <a:rect l="l" t="t" r="r" b="b"/>
              <a:pathLst>
                <a:path w="49" h="49" extrusionOk="0">
                  <a:moveTo>
                    <a:pt x="0" y="1"/>
                  </a:moveTo>
                  <a:lnTo>
                    <a:pt x="0" y="25"/>
                  </a:lnTo>
                  <a:lnTo>
                    <a:pt x="24" y="49"/>
                  </a:lnTo>
                  <a:lnTo>
                    <a:pt x="48" y="49"/>
                  </a:lnTo>
                  <a:lnTo>
                    <a:pt x="48"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0"/>
            <p:cNvSpPr/>
            <p:nvPr/>
          </p:nvSpPr>
          <p:spPr>
            <a:xfrm>
              <a:off x="2076700" y="2183425"/>
              <a:ext cx="1850" cy="1825"/>
            </a:xfrm>
            <a:custGeom>
              <a:avLst/>
              <a:gdLst/>
              <a:ahLst/>
              <a:cxnLst/>
              <a:rect l="l" t="t" r="r" b="b"/>
              <a:pathLst>
                <a:path w="74" h="73" extrusionOk="0">
                  <a:moveTo>
                    <a:pt x="25" y="1"/>
                  </a:moveTo>
                  <a:lnTo>
                    <a:pt x="1" y="25"/>
                  </a:lnTo>
                  <a:lnTo>
                    <a:pt x="1" y="49"/>
                  </a:lnTo>
                  <a:lnTo>
                    <a:pt x="25" y="73"/>
                  </a:lnTo>
                  <a:lnTo>
                    <a:pt x="49" y="73"/>
                  </a:lnTo>
                  <a:lnTo>
                    <a:pt x="73"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0"/>
            <p:cNvSpPr/>
            <p:nvPr/>
          </p:nvSpPr>
          <p:spPr>
            <a:xfrm>
              <a:off x="2005100" y="2279125"/>
              <a:ext cx="25" cy="1225"/>
            </a:xfrm>
            <a:custGeom>
              <a:avLst/>
              <a:gdLst/>
              <a:ahLst/>
              <a:cxnLst/>
              <a:rect l="l" t="t" r="r" b="b"/>
              <a:pathLst>
                <a:path w="1" h="49" extrusionOk="0">
                  <a:moveTo>
                    <a:pt x="0" y="0"/>
                  </a:moveTo>
                  <a:lnTo>
                    <a:pt x="0" y="0"/>
                  </a:lnTo>
                  <a:lnTo>
                    <a:pt x="0" y="48"/>
                  </a:lnTo>
                  <a:lnTo>
                    <a:pt x="0" y="48"/>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0"/>
            <p:cNvSpPr/>
            <p:nvPr/>
          </p:nvSpPr>
          <p:spPr>
            <a:xfrm>
              <a:off x="1983425" y="2181025"/>
              <a:ext cx="1225" cy="1225"/>
            </a:xfrm>
            <a:custGeom>
              <a:avLst/>
              <a:gdLst/>
              <a:ahLst/>
              <a:cxnLst/>
              <a:rect l="l" t="t" r="r" b="b"/>
              <a:pathLst>
                <a:path w="49" h="49" extrusionOk="0">
                  <a:moveTo>
                    <a:pt x="1" y="0"/>
                  </a:moveTo>
                  <a:lnTo>
                    <a:pt x="1" y="24"/>
                  </a:lnTo>
                  <a:lnTo>
                    <a:pt x="1" y="48"/>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0"/>
            <p:cNvSpPr/>
            <p:nvPr/>
          </p:nvSpPr>
          <p:spPr>
            <a:xfrm>
              <a:off x="2076700" y="2179825"/>
              <a:ext cx="1250" cy="1225"/>
            </a:xfrm>
            <a:custGeom>
              <a:avLst/>
              <a:gdLst/>
              <a:ahLst/>
              <a:cxnLst/>
              <a:rect l="l" t="t" r="r" b="b"/>
              <a:pathLst>
                <a:path w="50" h="49" extrusionOk="0">
                  <a:moveTo>
                    <a:pt x="25" y="0"/>
                  </a:moveTo>
                  <a:lnTo>
                    <a:pt x="1" y="24"/>
                  </a:lnTo>
                  <a:lnTo>
                    <a:pt x="25" y="48"/>
                  </a:lnTo>
                  <a:lnTo>
                    <a:pt x="49"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0"/>
            <p:cNvSpPr/>
            <p:nvPr/>
          </p:nvSpPr>
          <p:spPr>
            <a:xfrm>
              <a:off x="2023150" y="2178625"/>
              <a:ext cx="625" cy="1825"/>
            </a:xfrm>
            <a:custGeom>
              <a:avLst/>
              <a:gdLst/>
              <a:ahLst/>
              <a:cxnLst/>
              <a:rect l="l" t="t" r="r" b="b"/>
              <a:pathLst>
                <a:path w="25" h="73" extrusionOk="0">
                  <a:moveTo>
                    <a:pt x="0" y="0"/>
                  </a:moveTo>
                  <a:lnTo>
                    <a:pt x="0" y="24"/>
                  </a:lnTo>
                  <a:lnTo>
                    <a:pt x="0" y="72"/>
                  </a:lnTo>
                  <a:lnTo>
                    <a:pt x="24" y="48"/>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0"/>
            <p:cNvSpPr/>
            <p:nvPr/>
          </p:nvSpPr>
          <p:spPr>
            <a:xfrm>
              <a:off x="2037600" y="22544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0"/>
            <p:cNvSpPr/>
            <p:nvPr/>
          </p:nvSpPr>
          <p:spPr>
            <a:xfrm>
              <a:off x="2032175" y="2358550"/>
              <a:ext cx="1225" cy="1250"/>
            </a:xfrm>
            <a:custGeom>
              <a:avLst/>
              <a:gdLst/>
              <a:ahLst/>
              <a:cxnLst/>
              <a:rect l="l" t="t" r="r" b="b"/>
              <a:pathLst>
                <a:path w="49" h="50" extrusionOk="0">
                  <a:moveTo>
                    <a:pt x="25" y="1"/>
                  </a:moveTo>
                  <a:lnTo>
                    <a:pt x="0" y="25"/>
                  </a:lnTo>
                  <a:lnTo>
                    <a:pt x="25" y="49"/>
                  </a:lnTo>
                  <a:lnTo>
                    <a:pt x="49"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0"/>
            <p:cNvSpPr/>
            <p:nvPr/>
          </p:nvSpPr>
          <p:spPr>
            <a:xfrm>
              <a:off x="1970175" y="2147925"/>
              <a:ext cx="650" cy="625"/>
            </a:xfrm>
            <a:custGeom>
              <a:avLst/>
              <a:gdLst/>
              <a:ahLst/>
              <a:cxnLst/>
              <a:rect l="l" t="t" r="r" b="b"/>
              <a:pathLst>
                <a:path w="26" h="25" extrusionOk="0">
                  <a:moveTo>
                    <a:pt x="1" y="0"/>
                  </a:moveTo>
                  <a:lnTo>
                    <a:pt x="1"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0"/>
            <p:cNvSpPr/>
            <p:nvPr/>
          </p:nvSpPr>
          <p:spPr>
            <a:xfrm>
              <a:off x="2005700" y="2146125"/>
              <a:ext cx="1225" cy="625"/>
            </a:xfrm>
            <a:custGeom>
              <a:avLst/>
              <a:gdLst/>
              <a:ahLst/>
              <a:cxnLst/>
              <a:rect l="l" t="t" r="r" b="b"/>
              <a:pathLst>
                <a:path w="49" h="25" extrusionOk="0">
                  <a:moveTo>
                    <a:pt x="0" y="0"/>
                  </a:moveTo>
                  <a:lnTo>
                    <a:pt x="0" y="24"/>
                  </a:lnTo>
                  <a:lnTo>
                    <a:pt x="48"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0"/>
            <p:cNvSpPr/>
            <p:nvPr/>
          </p:nvSpPr>
          <p:spPr>
            <a:xfrm>
              <a:off x="1972000" y="2286950"/>
              <a:ext cx="1225" cy="625"/>
            </a:xfrm>
            <a:custGeom>
              <a:avLst/>
              <a:gdLst/>
              <a:ahLst/>
              <a:cxnLst/>
              <a:rect l="l" t="t" r="r" b="b"/>
              <a:pathLst>
                <a:path w="49" h="25" extrusionOk="0">
                  <a:moveTo>
                    <a:pt x="0" y="0"/>
                  </a:moveTo>
                  <a:lnTo>
                    <a:pt x="24" y="24"/>
                  </a:lnTo>
                  <a:lnTo>
                    <a:pt x="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0"/>
            <p:cNvSpPr/>
            <p:nvPr/>
          </p:nvSpPr>
          <p:spPr>
            <a:xfrm>
              <a:off x="1987650" y="2284525"/>
              <a:ext cx="1225" cy="1250"/>
            </a:xfrm>
            <a:custGeom>
              <a:avLst/>
              <a:gdLst/>
              <a:ahLst/>
              <a:cxnLst/>
              <a:rect l="l" t="t" r="r" b="b"/>
              <a:pathLst>
                <a:path w="49" h="50" extrusionOk="0">
                  <a:moveTo>
                    <a:pt x="24" y="1"/>
                  </a:moveTo>
                  <a:lnTo>
                    <a:pt x="0" y="25"/>
                  </a:lnTo>
                  <a:lnTo>
                    <a:pt x="0" y="49"/>
                  </a:lnTo>
                  <a:lnTo>
                    <a:pt x="48" y="25"/>
                  </a:lnTo>
                  <a:lnTo>
                    <a:pt x="2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0"/>
            <p:cNvSpPr/>
            <p:nvPr/>
          </p:nvSpPr>
          <p:spPr>
            <a:xfrm>
              <a:off x="2002075" y="2243600"/>
              <a:ext cx="625" cy="1250"/>
            </a:xfrm>
            <a:custGeom>
              <a:avLst/>
              <a:gdLst/>
              <a:ahLst/>
              <a:cxnLst/>
              <a:rect l="l" t="t" r="r" b="b"/>
              <a:pathLst>
                <a:path w="25" h="50" extrusionOk="0">
                  <a:moveTo>
                    <a:pt x="1" y="49"/>
                  </a:moveTo>
                  <a:lnTo>
                    <a:pt x="1" y="49"/>
                  </a:lnTo>
                  <a:lnTo>
                    <a:pt x="25" y="1"/>
                  </a:lnTo>
                  <a:lnTo>
                    <a:pt x="1" y="49"/>
                  </a:lnTo>
                  <a:lnTo>
                    <a:pt x="1" y="49"/>
                  </a:lnTo>
                  <a:lnTo>
                    <a:pt x="1" y="49"/>
                  </a:lnTo>
                  <a:lnTo>
                    <a:pt x="1" y="49"/>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0"/>
            <p:cNvSpPr/>
            <p:nvPr/>
          </p:nvSpPr>
          <p:spPr>
            <a:xfrm>
              <a:off x="2024950" y="2236400"/>
              <a:ext cx="1225" cy="1225"/>
            </a:xfrm>
            <a:custGeom>
              <a:avLst/>
              <a:gdLst/>
              <a:ahLst/>
              <a:cxnLst/>
              <a:rect l="l" t="t" r="r" b="b"/>
              <a:pathLst>
                <a:path w="49" h="49" extrusionOk="0">
                  <a:moveTo>
                    <a:pt x="25" y="0"/>
                  </a:moveTo>
                  <a:lnTo>
                    <a:pt x="1" y="24"/>
                  </a:lnTo>
                  <a:lnTo>
                    <a:pt x="25" y="48"/>
                  </a:lnTo>
                  <a:lnTo>
                    <a:pt x="49" y="24"/>
                  </a:lnTo>
                  <a:lnTo>
                    <a:pt x="4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0"/>
            <p:cNvSpPr/>
            <p:nvPr/>
          </p:nvSpPr>
          <p:spPr>
            <a:xfrm>
              <a:off x="1998475" y="2235175"/>
              <a:ext cx="1825" cy="1250"/>
            </a:xfrm>
            <a:custGeom>
              <a:avLst/>
              <a:gdLst/>
              <a:ahLst/>
              <a:cxnLst/>
              <a:rect l="l" t="t" r="r" b="b"/>
              <a:pathLst>
                <a:path w="73" h="50" extrusionOk="0">
                  <a:moveTo>
                    <a:pt x="24" y="1"/>
                  </a:moveTo>
                  <a:lnTo>
                    <a:pt x="0" y="25"/>
                  </a:lnTo>
                  <a:lnTo>
                    <a:pt x="24" y="49"/>
                  </a:lnTo>
                  <a:lnTo>
                    <a:pt x="73"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0"/>
            <p:cNvSpPr/>
            <p:nvPr/>
          </p:nvSpPr>
          <p:spPr>
            <a:xfrm>
              <a:off x="2086950" y="2230375"/>
              <a:ext cx="625" cy="25"/>
            </a:xfrm>
            <a:custGeom>
              <a:avLst/>
              <a:gdLst/>
              <a:ahLst/>
              <a:cxnLst/>
              <a:rect l="l" t="t" r="r" b="b"/>
              <a:pathLst>
                <a:path w="25" h="1" extrusionOk="0">
                  <a:moveTo>
                    <a:pt x="24" y="0"/>
                  </a:moveTo>
                  <a:lnTo>
                    <a:pt x="0" y="0"/>
                  </a:lnTo>
                  <a:lnTo>
                    <a:pt x="0" y="0"/>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0"/>
            <p:cNvSpPr/>
            <p:nvPr/>
          </p:nvSpPr>
          <p:spPr>
            <a:xfrm>
              <a:off x="2126675" y="2229175"/>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0"/>
            <p:cNvSpPr/>
            <p:nvPr/>
          </p:nvSpPr>
          <p:spPr>
            <a:xfrm>
              <a:off x="2026750" y="2306200"/>
              <a:ext cx="625" cy="1225"/>
            </a:xfrm>
            <a:custGeom>
              <a:avLst/>
              <a:gdLst/>
              <a:ahLst/>
              <a:cxnLst/>
              <a:rect l="l" t="t" r="r" b="b"/>
              <a:pathLst>
                <a:path w="25" h="49" extrusionOk="0">
                  <a:moveTo>
                    <a:pt x="25" y="1"/>
                  </a:moveTo>
                  <a:lnTo>
                    <a:pt x="1" y="25"/>
                  </a:lnTo>
                  <a:lnTo>
                    <a:pt x="25" y="49"/>
                  </a:lnTo>
                  <a:lnTo>
                    <a:pt x="25" y="25"/>
                  </a:lnTo>
                  <a:lnTo>
                    <a:pt x="2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0"/>
            <p:cNvSpPr/>
            <p:nvPr/>
          </p:nvSpPr>
          <p:spPr>
            <a:xfrm>
              <a:off x="1968975" y="2205700"/>
              <a:ext cx="625" cy="1225"/>
            </a:xfrm>
            <a:custGeom>
              <a:avLst/>
              <a:gdLst/>
              <a:ahLst/>
              <a:cxnLst/>
              <a:rect l="l" t="t" r="r" b="b"/>
              <a:pathLst>
                <a:path w="25" h="49" extrusionOk="0">
                  <a:moveTo>
                    <a:pt x="1" y="0"/>
                  </a:moveTo>
                  <a:lnTo>
                    <a:pt x="1" y="24"/>
                  </a:lnTo>
                  <a:lnTo>
                    <a:pt x="1" y="48"/>
                  </a:lnTo>
                  <a:lnTo>
                    <a:pt x="25" y="24"/>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0"/>
            <p:cNvSpPr/>
            <p:nvPr/>
          </p:nvSpPr>
          <p:spPr>
            <a:xfrm>
              <a:off x="2072500" y="2198475"/>
              <a:ext cx="1225" cy="1225"/>
            </a:xfrm>
            <a:custGeom>
              <a:avLst/>
              <a:gdLst/>
              <a:ahLst/>
              <a:cxnLst/>
              <a:rect l="l" t="t" r="r" b="b"/>
              <a:pathLst>
                <a:path w="49" h="49" extrusionOk="0">
                  <a:moveTo>
                    <a:pt x="24" y="0"/>
                  </a:moveTo>
                  <a:lnTo>
                    <a:pt x="0" y="25"/>
                  </a:lnTo>
                  <a:lnTo>
                    <a:pt x="24" y="49"/>
                  </a:lnTo>
                  <a:lnTo>
                    <a:pt x="49" y="49"/>
                  </a:lnTo>
                  <a:lnTo>
                    <a:pt x="49" y="25"/>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0"/>
            <p:cNvSpPr/>
            <p:nvPr/>
          </p:nvSpPr>
          <p:spPr>
            <a:xfrm>
              <a:off x="2085125" y="2146125"/>
              <a:ext cx="650" cy="625"/>
            </a:xfrm>
            <a:custGeom>
              <a:avLst/>
              <a:gdLst/>
              <a:ahLst/>
              <a:cxnLst/>
              <a:rect l="l" t="t" r="r" b="b"/>
              <a:pathLst>
                <a:path w="26"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0"/>
            <p:cNvSpPr/>
            <p:nvPr/>
          </p:nvSpPr>
          <p:spPr>
            <a:xfrm>
              <a:off x="2052625" y="2283925"/>
              <a:ext cx="650" cy="625"/>
            </a:xfrm>
            <a:custGeom>
              <a:avLst/>
              <a:gdLst/>
              <a:ahLst/>
              <a:cxnLst/>
              <a:rect l="l" t="t" r="r" b="b"/>
              <a:pathLst>
                <a:path w="26" h="25" extrusionOk="0">
                  <a:moveTo>
                    <a:pt x="1" y="1"/>
                  </a:moveTo>
                  <a:lnTo>
                    <a:pt x="1" y="25"/>
                  </a:lnTo>
                  <a:lnTo>
                    <a:pt x="25" y="25"/>
                  </a:lnTo>
                  <a:lnTo>
                    <a:pt x="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0"/>
            <p:cNvSpPr/>
            <p:nvPr/>
          </p:nvSpPr>
          <p:spPr>
            <a:xfrm>
              <a:off x="1971400" y="2338100"/>
              <a:ext cx="625" cy="625"/>
            </a:xfrm>
            <a:custGeom>
              <a:avLst/>
              <a:gdLst/>
              <a:ahLst/>
              <a:cxnLst/>
              <a:rect l="l" t="t" r="r" b="b"/>
              <a:pathLst>
                <a:path w="25" h="25" extrusionOk="0">
                  <a:moveTo>
                    <a:pt x="24" y="0"/>
                  </a:moveTo>
                  <a:lnTo>
                    <a:pt x="0" y="24"/>
                  </a:lnTo>
                  <a:lnTo>
                    <a:pt x="24" y="24"/>
                  </a:lnTo>
                  <a:lnTo>
                    <a:pt x="2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0"/>
            <p:cNvSpPr/>
            <p:nvPr/>
          </p:nvSpPr>
          <p:spPr>
            <a:xfrm>
              <a:off x="2008100" y="2412725"/>
              <a:ext cx="625" cy="625"/>
            </a:xfrm>
            <a:custGeom>
              <a:avLst/>
              <a:gdLst/>
              <a:ahLst/>
              <a:cxnLst/>
              <a:rect l="l" t="t" r="r" b="b"/>
              <a:pathLst>
                <a:path w="25" h="25" extrusionOk="0">
                  <a:moveTo>
                    <a:pt x="1" y="0"/>
                  </a:moveTo>
                  <a:lnTo>
                    <a:pt x="1" y="25"/>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0"/>
            <p:cNvSpPr/>
            <p:nvPr/>
          </p:nvSpPr>
          <p:spPr>
            <a:xfrm>
              <a:off x="1978600" y="2316425"/>
              <a:ext cx="25" cy="625"/>
            </a:xfrm>
            <a:custGeom>
              <a:avLst/>
              <a:gdLst/>
              <a:ahLst/>
              <a:cxnLst/>
              <a:rect l="l" t="t" r="r" b="b"/>
              <a:pathLst>
                <a:path w="1" h="25" extrusionOk="0">
                  <a:moveTo>
                    <a:pt x="1" y="25"/>
                  </a:moveTo>
                  <a:lnTo>
                    <a:pt x="1" y="25"/>
                  </a:lnTo>
                  <a:lnTo>
                    <a:pt x="1" y="1"/>
                  </a:lnTo>
                  <a:lnTo>
                    <a:pt x="1"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0"/>
            <p:cNvSpPr/>
            <p:nvPr/>
          </p:nvSpPr>
          <p:spPr>
            <a:xfrm>
              <a:off x="2038800" y="2217125"/>
              <a:ext cx="625" cy="625"/>
            </a:xfrm>
            <a:custGeom>
              <a:avLst/>
              <a:gdLst/>
              <a:ahLst/>
              <a:cxnLst/>
              <a:rect l="l" t="t" r="r" b="b"/>
              <a:pathLst>
                <a:path w="25" h="25" extrusionOk="0">
                  <a:moveTo>
                    <a:pt x="0" y="25"/>
                  </a:moveTo>
                  <a:lnTo>
                    <a:pt x="0" y="25"/>
                  </a:lnTo>
                  <a:lnTo>
                    <a:pt x="0" y="1"/>
                  </a:lnTo>
                  <a:lnTo>
                    <a:pt x="24" y="1"/>
                  </a:lnTo>
                  <a:lnTo>
                    <a:pt x="24"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0"/>
            <p:cNvSpPr/>
            <p:nvPr/>
          </p:nvSpPr>
          <p:spPr>
            <a:xfrm>
              <a:off x="2006900" y="2215325"/>
              <a:ext cx="25" cy="25"/>
            </a:xfrm>
            <a:custGeom>
              <a:avLst/>
              <a:gdLst/>
              <a:ahLst/>
              <a:cxnLst/>
              <a:rect l="l" t="t" r="r" b="b"/>
              <a:pathLst>
                <a:path w="1" h="1" extrusionOk="0">
                  <a:moveTo>
                    <a:pt x="0" y="0"/>
                  </a:moveTo>
                  <a:lnTo>
                    <a:pt x="0" y="0"/>
                  </a:lnTo>
                  <a:lnTo>
                    <a:pt x="0" y="0"/>
                  </a:lnTo>
                  <a:lnTo>
                    <a:pt x="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0"/>
            <p:cNvSpPr/>
            <p:nvPr/>
          </p:nvSpPr>
          <p:spPr>
            <a:xfrm>
              <a:off x="2041200" y="22051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0"/>
            <p:cNvSpPr/>
            <p:nvPr/>
          </p:nvSpPr>
          <p:spPr>
            <a:xfrm>
              <a:off x="1952125" y="2182225"/>
              <a:ext cx="25" cy="25"/>
            </a:xfrm>
            <a:custGeom>
              <a:avLst/>
              <a:gdLst/>
              <a:ahLst/>
              <a:cxnLst/>
              <a:rect l="l" t="t" r="r" b="b"/>
              <a:pathLst>
                <a:path w="1" h="1" extrusionOk="0">
                  <a:moveTo>
                    <a:pt x="1" y="0"/>
                  </a:moveTo>
                  <a:lnTo>
                    <a:pt x="1" y="0"/>
                  </a:lnTo>
                  <a:lnTo>
                    <a:pt x="1"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0"/>
            <p:cNvSpPr/>
            <p:nvPr/>
          </p:nvSpPr>
          <p:spPr>
            <a:xfrm>
              <a:off x="1952125" y="2181625"/>
              <a:ext cx="625" cy="625"/>
            </a:xfrm>
            <a:custGeom>
              <a:avLst/>
              <a:gdLst/>
              <a:ahLst/>
              <a:cxnLst/>
              <a:rect l="l" t="t" r="r" b="b"/>
              <a:pathLst>
                <a:path w="25" h="25" extrusionOk="0">
                  <a:moveTo>
                    <a:pt x="25" y="0"/>
                  </a:moveTo>
                  <a:lnTo>
                    <a:pt x="1" y="24"/>
                  </a:lnTo>
                  <a:lnTo>
                    <a:pt x="25"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0"/>
            <p:cNvSpPr/>
            <p:nvPr/>
          </p:nvSpPr>
          <p:spPr>
            <a:xfrm>
              <a:off x="1924450" y="2177400"/>
              <a:ext cx="25" cy="625"/>
            </a:xfrm>
            <a:custGeom>
              <a:avLst/>
              <a:gdLst/>
              <a:ahLst/>
              <a:cxnLst/>
              <a:rect l="l" t="t" r="r" b="b"/>
              <a:pathLst>
                <a:path w="1" h="25" extrusionOk="0">
                  <a:moveTo>
                    <a:pt x="0" y="25"/>
                  </a:moveTo>
                  <a:lnTo>
                    <a:pt x="0" y="1"/>
                  </a:lnTo>
                  <a:lnTo>
                    <a:pt x="0" y="1"/>
                  </a:lnTo>
                  <a:lnTo>
                    <a:pt x="0" y="25"/>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0"/>
            <p:cNvSpPr/>
            <p:nvPr/>
          </p:nvSpPr>
          <p:spPr>
            <a:xfrm>
              <a:off x="1781825" y="1840975"/>
              <a:ext cx="652400" cy="709600"/>
            </a:xfrm>
            <a:custGeom>
              <a:avLst/>
              <a:gdLst/>
              <a:ahLst/>
              <a:cxnLst/>
              <a:rect l="l" t="t" r="r" b="b"/>
              <a:pathLst>
                <a:path w="26096" h="28384" extrusionOk="0">
                  <a:moveTo>
                    <a:pt x="18392" y="1"/>
                  </a:moveTo>
                  <a:lnTo>
                    <a:pt x="18031" y="49"/>
                  </a:lnTo>
                  <a:lnTo>
                    <a:pt x="17646" y="121"/>
                  </a:lnTo>
                  <a:lnTo>
                    <a:pt x="17261" y="194"/>
                  </a:lnTo>
                  <a:lnTo>
                    <a:pt x="16851" y="314"/>
                  </a:lnTo>
                  <a:lnTo>
                    <a:pt x="16418" y="434"/>
                  </a:lnTo>
                  <a:lnTo>
                    <a:pt x="15599" y="747"/>
                  </a:lnTo>
                  <a:lnTo>
                    <a:pt x="13938" y="1397"/>
                  </a:lnTo>
                  <a:lnTo>
                    <a:pt x="13529" y="1542"/>
                  </a:lnTo>
                  <a:lnTo>
                    <a:pt x="13120" y="1662"/>
                  </a:lnTo>
                  <a:lnTo>
                    <a:pt x="12711" y="1758"/>
                  </a:lnTo>
                  <a:lnTo>
                    <a:pt x="12277" y="1855"/>
                  </a:lnTo>
                  <a:lnTo>
                    <a:pt x="11676" y="1951"/>
                  </a:lnTo>
                  <a:lnTo>
                    <a:pt x="11098" y="2023"/>
                  </a:lnTo>
                  <a:lnTo>
                    <a:pt x="10472" y="2047"/>
                  </a:lnTo>
                  <a:lnTo>
                    <a:pt x="9870" y="2071"/>
                  </a:lnTo>
                  <a:lnTo>
                    <a:pt x="8715" y="2095"/>
                  </a:lnTo>
                  <a:lnTo>
                    <a:pt x="7968" y="2168"/>
                  </a:lnTo>
                  <a:lnTo>
                    <a:pt x="7607" y="2216"/>
                  </a:lnTo>
                  <a:lnTo>
                    <a:pt x="7270" y="2288"/>
                  </a:lnTo>
                  <a:lnTo>
                    <a:pt x="6909" y="2360"/>
                  </a:lnTo>
                  <a:lnTo>
                    <a:pt x="6548" y="2456"/>
                  </a:lnTo>
                  <a:lnTo>
                    <a:pt x="6211" y="2577"/>
                  </a:lnTo>
                  <a:lnTo>
                    <a:pt x="5874" y="2697"/>
                  </a:lnTo>
                  <a:lnTo>
                    <a:pt x="5007" y="3058"/>
                  </a:lnTo>
                  <a:lnTo>
                    <a:pt x="4165" y="3468"/>
                  </a:lnTo>
                  <a:lnTo>
                    <a:pt x="3346" y="3925"/>
                  </a:lnTo>
                  <a:lnTo>
                    <a:pt x="2552" y="4430"/>
                  </a:lnTo>
                  <a:lnTo>
                    <a:pt x="1998" y="4816"/>
                  </a:lnTo>
                  <a:lnTo>
                    <a:pt x="1420" y="5225"/>
                  </a:lnTo>
                  <a:lnTo>
                    <a:pt x="313" y="6067"/>
                  </a:lnTo>
                  <a:lnTo>
                    <a:pt x="120" y="6212"/>
                  </a:lnTo>
                  <a:lnTo>
                    <a:pt x="24" y="6356"/>
                  </a:lnTo>
                  <a:lnTo>
                    <a:pt x="0" y="6404"/>
                  </a:lnTo>
                  <a:lnTo>
                    <a:pt x="24" y="6477"/>
                  </a:lnTo>
                  <a:lnTo>
                    <a:pt x="48" y="6525"/>
                  </a:lnTo>
                  <a:lnTo>
                    <a:pt x="265" y="6525"/>
                  </a:lnTo>
                  <a:lnTo>
                    <a:pt x="385" y="6501"/>
                  </a:lnTo>
                  <a:lnTo>
                    <a:pt x="1372" y="6236"/>
                  </a:lnTo>
                  <a:lnTo>
                    <a:pt x="2672" y="5875"/>
                  </a:lnTo>
                  <a:lnTo>
                    <a:pt x="3972" y="5562"/>
                  </a:lnTo>
                  <a:lnTo>
                    <a:pt x="5296" y="5297"/>
                  </a:lnTo>
                  <a:lnTo>
                    <a:pt x="6620" y="5056"/>
                  </a:lnTo>
                  <a:lnTo>
                    <a:pt x="8474" y="4767"/>
                  </a:lnTo>
                  <a:lnTo>
                    <a:pt x="10327" y="4527"/>
                  </a:lnTo>
                  <a:lnTo>
                    <a:pt x="12181" y="4334"/>
                  </a:lnTo>
                  <a:lnTo>
                    <a:pt x="14035" y="4166"/>
                  </a:lnTo>
                  <a:lnTo>
                    <a:pt x="14805" y="4117"/>
                  </a:lnTo>
                  <a:lnTo>
                    <a:pt x="15599" y="4069"/>
                  </a:lnTo>
                  <a:lnTo>
                    <a:pt x="16394" y="4069"/>
                  </a:lnTo>
                  <a:lnTo>
                    <a:pt x="17164" y="4093"/>
                  </a:lnTo>
                  <a:lnTo>
                    <a:pt x="17670" y="4142"/>
                  </a:lnTo>
                  <a:lnTo>
                    <a:pt x="18175" y="4190"/>
                  </a:lnTo>
                  <a:lnTo>
                    <a:pt x="18681" y="4238"/>
                  </a:lnTo>
                  <a:lnTo>
                    <a:pt x="19186" y="4334"/>
                  </a:lnTo>
                  <a:lnTo>
                    <a:pt x="19620" y="4430"/>
                  </a:lnTo>
                  <a:lnTo>
                    <a:pt x="20029" y="4575"/>
                  </a:lnTo>
                  <a:lnTo>
                    <a:pt x="20438" y="4719"/>
                  </a:lnTo>
                  <a:lnTo>
                    <a:pt x="20847" y="4912"/>
                  </a:lnTo>
                  <a:lnTo>
                    <a:pt x="21257" y="5153"/>
                  </a:lnTo>
                  <a:lnTo>
                    <a:pt x="21666" y="5442"/>
                  </a:lnTo>
                  <a:lnTo>
                    <a:pt x="22027" y="5754"/>
                  </a:lnTo>
                  <a:lnTo>
                    <a:pt x="22364" y="6091"/>
                  </a:lnTo>
                  <a:lnTo>
                    <a:pt x="22749" y="6501"/>
                  </a:lnTo>
                  <a:lnTo>
                    <a:pt x="23086" y="6934"/>
                  </a:lnTo>
                  <a:lnTo>
                    <a:pt x="23375" y="7391"/>
                  </a:lnTo>
                  <a:lnTo>
                    <a:pt x="23616" y="7897"/>
                  </a:lnTo>
                  <a:lnTo>
                    <a:pt x="23784" y="8282"/>
                  </a:lnTo>
                  <a:lnTo>
                    <a:pt x="23905" y="8691"/>
                  </a:lnTo>
                  <a:lnTo>
                    <a:pt x="23977" y="9101"/>
                  </a:lnTo>
                  <a:lnTo>
                    <a:pt x="24025" y="9534"/>
                  </a:lnTo>
                  <a:lnTo>
                    <a:pt x="24025" y="9823"/>
                  </a:lnTo>
                  <a:lnTo>
                    <a:pt x="23977" y="10088"/>
                  </a:lnTo>
                  <a:lnTo>
                    <a:pt x="23881" y="10352"/>
                  </a:lnTo>
                  <a:lnTo>
                    <a:pt x="23760" y="10593"/>
                  </a:lnTo>
                  <a:lnTo>
                    <a:pt x="23616" y="10810"/>
                  </a:lnTo>
                  <a:lnTo>
                    <a:pt x="23447" y="11026"/>
                  </a:lnTo>
                  <a:lnTo>
                    <a:pt x="22725" y="12038"/>
                  </a:lnTo>
                  <a:lnTo>
                    <a:pt x="22027" y="13049"/>
                  </a:lnTo>
                  <a:lnTo>
                    <a:pt x="21690" y="13626"/>
                  </a:lnTo>
                  <a:lnTo>
                    <a:pt x="21377" y="14204"/>
                  </a:lnTo>
                  <a:lnTo>
                    <a:pt x="21064" y="14782"/>
                  </a:lnTo>
                  <a:lnTo>
                    <a:pt x="20823" y="15408"/>
                  </a:lnTo>
                  <a:lnTo>
                    <a:pt x="20510" y="16226"/>
                  </a:lnTo>
                  <a:lnTo>
                    <a:pt x="20246" y="17069"/>
                  </a:lnTo>
                  <a:lnTo>
                    <a:pt x="20029" y="17935"/>
                  </a:lnTo>
                  <a:lnTo>
                    <a:pt x="19885" y="18802"/>
                  </a:lnTo>
                  <a:lnTo>
                    <a:pt x="19764" y="19500"/>
                  </a:lnTo>
                  <a:lnTo>
                    <a:pt x="19620" y="20222"/>
                  </a:lnTo>
                  <a:lnTo>
                    <a:pt x="19523" y="20608"/>
                  </a:lnTo>
                  <a:lnTo>
                    <a:pt x="19403" y="20969"/>
                  </a:lnTo>
                  <a:lnTo>
                    <a:pt x="19283" y="21354"/>
                  </a:lnTo>
                  <a:lnTo>
                    <a:pt x="19138" y="21715"/>
                  </a:lnTo>
                  <a:lnTo>
                    <a:pt x="18970" y="22076"/>
                  </a:lnTo>
                  <a:lnTo>
                    <a:pt x="18801" y="22413"/>
                  </a:lnTo>
                  <a:lnTo>
                    <a:pt x="18609" y="22750"/>
                  </a:lnTo>
                  <a:lnTo>
                    <a:pt x="18392" y="23087"/>
                  </a:lnTo>
                  <a:lnTo>
                    <a:pt x="18199" y="23352"/>
                  </a:lnTo>
                  <a:lnTo>
                    <a:pt x="17983" y="23593"/>
                  </a:lnTo>
                  <a:lnTo>
                    <a:pt x="17766" y="23833"/>
                  </a:lnTo>
                  <a:lnTo>
                    <a:pt x="17549" y="24026"/>
                  </a:lnTo>
                  <a:lnTo>
                    <a:pt x="17309" y="24243"/>
                  </a:lnTo>
                  <a:lnTo>
                    <a:pt x="17044" y="24411"/>
                  </a:lnTo>
                  <a:lnTo>
                    <a:pt x="16779" y="24580"/>
                  </a:lnTo>
                  <a:lnTo>
                    <a:pt x="16490" y="24724"/>
                  </a:lnTo>
                  <a:lnTo>
                    <a:pt x="16153" y="24893"/>
                  </a:lnTo>
                  <a:lnTo>
                    <a:pt x="15816" y="25037"/>
                  </a:lnTo>
                  <a:lnTo>
                    <a:pt x="15118" y="25278"/>
                  </a:lnTo>
                  <a:lnTo>
                    <a:pt x="13866" y="25639"/>
                  </a:lnTo>
                  <a:lnTo>
                    <a:pt x="13240" y="25807"/>
                  </a:lnTo>
                  <a:lnTo>
                    <a:pt x="12590" y="25976"/>
                  </a:lnTo>
                  <a:lnTo>
                    <a:pt x="12157" y="26072"/>
                  </a:lnTo>
                  <a:lnTo>
                    <a:pt x="11724" y="26217"/>
                  </a:lnTo>
                  <a:lnTo>
                    <a:pt x="11290" y="26361"/>
                  </a:lnTo>
                  <a:lnTo>
                    <a:pt x="10857" y="26530"/>
                  </a:lnTo>
                  <a:lnTo>
                    <a:pt x="10568" y="26674"/>
                  </a:lnTo>
                  <a:lnTo>
                    <a:pt x="10303" y="26843"/>
                  </a:lnTo>
                  <a:lnTo>
                    <a:pt x="10183" y="26939"/>
                  </a:lnTo>
                  <a:lnTo>
                    <a:pt x="10111" y="27083"/>
                  </a:lnTo>
                  <a:lnTo>
                    <a:pt x="10063" y="27228"/>
                  </a:lnTo>
                  <a:lnTo>
                    <a:pt x="10063" y="27372"/>
                  </a:lnTo>
                  <a:lnTo>
                    <a:pt x="10111" y="27517"/>
                  </a:lnTo>
                  <a:lnTo>
                    <a:pt x="10159" y="27661"/>
                  </a:lnTo>
                  <a:lnTo>
                    <a:pt x="10279" y="27781"/>
                  </a:lnTo>
                  <a:lnTo>
                    <a:pt x="10400" y="27854"/>
                  </a:lnTo>
                  <a:lnTo>
                    <a:pt x="10953" y="28070"/>
                  </a:lnTo>
                  <a:lnTo>
                    <a:pt x="11242" y="28142"/>
                  </a:lnTo>
                  <a:lnTo>
                    <a:pt x="11531" y="28215"/>
                  </a:lnTo>
                  <a:lnTo>
                    <a:pt x="12037" y="28287"/>
                  </a:lnTo>
                  <a:lnTo>
                    <a:pt x="12542" y="28359"/>
                  </a:lnTo>
                  <a:lnTo>
                    <a:pt x="13024" y="28383"/>
                  </a:lnTo>
                  <a:lnTo>
                    <a:pt x="13529" y="28383"/>
                  </a:lnTo>
                  <a:lnTo>
                    <a:pt x="15455" y="28359"/>
                  </a:lnTo>
                  <a:lnTo>
                    <a:pt x="16129" y="28335"/>
                  </a:lnTo>
                  <a:lnTo>
                    <a:pt x="16611" y="28287"/>
                  </a:lnTo>
                  <a:lnTo>
                    <a:pt x="17092" y="28215"/>
                  </a:lnTo>
                  <a:lnTo>
                    <a:pt x="17574" y="28142"/>
                  </a:lnTo>
                  <a:lnTo>
                    <a:pt x="18055" y="28022"/>
                  </a:lnTo>
                  <a:lnTo>
                    <a:pt x="18512" y="27878"/>
                  </a:lnTo>
                  <a:lnTo>
                    <a:pt x="18970" y="27709"/>
                  </a:lnTo>
                  <a:lnTo>
                    <a:pt x="19427" y="27517"/>
                  </a:lnTo>
                  <a:lnTo>
                    <a:pt x="19885" y="27300"/>
                  </a:lnTo>
                  <a:lnTo>
                    <a:pt x="20390" y="27035"/>
                  </a:lnTo>
                  <a:lnTo>
                    <a:pt x="20872" y="26746"/>
                  </a:lnTo>
                  <a:lnTo>
                    <a:pt x="21859" y="26120"/>
                  </a:lnTo>
                  <a:lnTo>
                    <a:pt x="22147" y="25928"/>
                  </a:lnTo>
                  <a:lnTo>
                    <a:pt x="22436" y="25711"/>
                  </a:lnTo>
                  <a:lnTo>
                    <a:pt x="23014" y="25254"/>
                  </a:lnTo>
                  <a:lnTo>
                    <a:pt x="23183" y="25085"/>
                  </a:lnTo>
                  <a:lnTo>
                    <a:pt x="23327" y="24917"/>
                  </a:lnTo>
                  <a:lnTo>
                    <a:pt x="23568" y="24532"/>
                  </a:lnTo>
                  <a:lnTo>
                    <a:pt x="23664" y="24363"/>
                  </a:lnTo>
                  <a:lnTo>
                    <a:pt x="23736" y="24170"/>
                  </a:lnTo>
                  <a:lnTo>
                    <a:pt x="23760" y="24026"/>
                  </a:lnTo>
                  <a:lnTo>
                    <a:pt x="23784" y="23906"/>
                  </a:lnTo>
                  <a:lnTo>
                    <a:pt x="23760" y="23617"/>
                  </a:lnTo>
                  <a:lnTo>
                    <a:pt x="23712" y="23352"/>
                  </a:lnTo>
                  <a:lnTo>
                    <a:pt x="23592" y="23087"/>
                  </a:lnTo>
                  <a:lnTo>
                    <a:pt x="23423" y="22798"/>
                  </a:lnTo>
                  <a:lnTo>
                    <a:pt x="23207" y="22533"/>
                  </a:lnTo>
                  <a:lnTo>
                    <a:pt x="22629" y="21763"/>
                  </a:lnTo>
                  <a:lnTo>
                    <a:pt x="22509" y="21571"/>
                  </a:lnTo>
                  <a:lnTo>
                    <a:pt x="22388" y="21378"/>
                  </a:lnTo>
                  <a:lnTo>
                    <a:pt x="22292" y="21161"/>
                  </a:lnTo>
                  <a:lnTo>
                    <a:pt x="22220" y="20945"/>
                  </a:lnTo>
                  <a:lnTo>
                    <a:pt x="22147" y="20728"/>
                  </a:lnTo>
                  <a:lnTo>
                    <a:pt x="22099" y="20487"/>
                  </a:lnTo>
                  <a:lnTo>
                    <a:pt x="22099" y="20271"/>
                  </a:lnTo>
                  <a:lnTo>
                    <a:pt x="22075" y="20030"/>
                  </a:lnTo>
                  <a:lnTo>
                    <a:pt x="22099" y="19717"/>
                  </a:lnTo>
                  <a:lnTo>
                    <a:pt x="22123" y="19404"/>
                  </a:lnTo>
                  <a:lnTo>
                    <a:pt x="22196" y="19043"/>
                  </a:lnTo>
                  <a:lnTo>
                    <a:pt x="22268" y="18682"/>
                  </a:lnTo>
                  <a:lnTo>
                    <a:pt x="22364" y="18345"/>
                  </a:lnTo>
                  <a:lnTo>
                    <a:pt x="22484" y="17984"/>
                  </a:lnTo>
                  <a:lnTo>
                    <a:pt x="22677" y="17478"/>
                  </a:lnTo>
                  <a:lnTo>
                    <a:pt x="22894" y="16997"/>
                  </a:lnTo>
                  <a:lnTo>
                    <a:pt x="23159" y="16491"/>
                  </a:lnTo>
                  <a:lnTo>
                    <a:pt x="23399" y="16034"/>
                  </a:lnTo>
                  <a:lnTo>
                    <a:pt x="24001" y="14999"/>
                  </a:lnTo>
                  <a:lnTo>
                    <a:pt x="24579" y="13963"/>
                  </a:lnTo>
                  <a:lnTo>
                    <a:pt x="24844" y="13458"/>
                  </a:lnTo>
                  <a:lnTo>
                    <a:pt x="25108" y="12928"/>
                  </a:lnTo>
                  <a:lnTo>
                    <a:pt x="25325" y="12399"/>
                  </a:lnTo>
                  <a:lnTo>
                    <a:pt x="25518" y="11845"/>
                  </a:lnTo>
                  <a:lnTo>
                    <a:pt x="25686" y="11315"/>
                  </a:lnTo>
                  <a:lnTo>
                    <a:pt x="25831" y="10786"/>
                  </a:lnTo>
                  <a:lnTo>
                    <a:pt x="25951" y="10256"/>
                  </a:lnTo>
                  <a:lnTo>
                    <a:pt x="26023" y="9727"/>
                  </a:lnTo>
                  <a:lnTo>
                    <a:pt x="26071" y="9173"/>
                  </a:lnTo>
                  <a:lnTo>
                    <a:pt x="26095" y="8643"/>
                  </a:lnTo>
                  <a:lnTo>
                    <a:pt x="26095" y="8090"/>
                  </a:lnTo>
                  <a:lnTo>
                    <a:pt x="26047" y="7536"/>
                  </a:lnTo>
                  <a:lnTo>
                    <a:pt x="25975" y="6910"/>
                  </a:lnTo>
                  <a:lnTo>
                    <a:pt x="25831" y="6284"/>
                  </a:lnTo>
                  <a:lnTo>
                    <a:pt x="25662" y="5682"/>
                  </a:lnTo>
                  <a:lnTo>
                    <a:pt x="25445" y="5104"/>
                  </a:lnTo>
                  <a:lnTo>
                    <a:pt x="25205" y="4527"/>
                  </a:lnTo>
                  <a:lnTo>
                    <a:pt x="24892" y="3997"/>
                  </a:lnTo>
                  <a:lnTo>
                    <a:pt x="24555" y="3468"/>
                  </a:lnTo>
                  <a:lnTo>
                    <a:pt x="24146" y="2962"/>
                  </a:lnTo>
                  <a:lnTo>
                    <a:pt x="23881" y="2649"/>
                  </a:lnTo>
                  <a:lnTo>
                    <a:pt x="23592" y="2360"/>
                  </a:lnTo>
                  <a:lnTo>
                    <a:pt x="23303" y="2095"/>
                  </a:lnTo>
                  <a:lnTo>
                    <a:pt x="23014" y="1831"/>
                  </a:lnTo>
                  <a:lnTo>
                    <a:pt x="22701" y="1566"/>
                  </a:lnTo>
                  <a:lnTo>
                    <a:pt x="22388" y="1325"/>
                  </a:lnTo>
                  <a:lnTo>
                    <a:pt x="21714" y="892"/>
                  </a:lnTo>
                  <a:lnTo>
                    <a:pt x="21305" y="651"/>
                  </a:lnTo>
                  <a:lnTo>
                    <a:pt x="20896" y="434"/>
                  </a:lnTo>
                  <a:lnTo>
                    <a:pt x="20390" y="242"/>
                  </a:lnTo>
                  <a:lnTo>
                    <a:pt x="20125" y="170"/>
                  </a:lnTo>
                  <a:lnTo>
                    <a:pt x="19860" y="97"/>
                  </a:lnTo>
                  <a:lnTo>
                    <a:pt x="19596" y="49"/>
                  </a:lnTo>
                  <a:lnTo>
                    <a:pt x="19331" y="25"/>
                  </a:lnTo>
                  <a:lnTo>
                    <a:pt x="19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0"/>
            <p:cNvSpPr/>
            <p:nvPr/>
          </p:nvSpPr>
          <p:spPr>
            <a:xfrm>
              <a:off x="1802875" y="1996850"/>
              <a:ext cx="521825" cy="518800"/>
            </a:xfrm>
            <a:custGeom>
              <a:avLst/>
              <a:gdLst/>
              <a:ahLst/>
              <a:cxnLst/>
              <a:rect l="l" t="t" r="r" b="b"/>
              <a:pathLst>
                <a:path w="20873" h="20752" extrusionOk="0">
                  <a:moveTo>
                    <a:pt x="18224" y="1"/>
                  </a:moveTo>
                  <a:lnTo>
                    <a:pt x="17983" y="25"/>
                  </a:lnTo>
                  <a:lnTo>
                    <a:pt x="17767" y="49"/>
                  </a:lnTo>
                  <a:lnTo>
                    <a:pt x="17430" y="97"/>
                  </a:lnTo>
                  <a:lnTo>
                    <a:pt x="17093" y="169"/>
                  </a:lnTo>
                  <a:lnTo>
                    <a:pt x="16419" y="338"/>
                  </a:lnTo>
                  <a:lnTo>
                    <a:pt x="15143" y="627"/>
                  </a:lnTo>
                  <a:lnTo>
                    <a:pt x="14709" y="723"/>
                  </a:lnTo>
                  <a:lnTo>
                    <a:pt x="14252" y="771"/>
                  </a:lnTo>
                  <a:lnTo>
                    <a:pt x="13795" y="795"/>
                  </a:lnTo>
                  <a:lnTo>
                    <a:pt x="13337" y="795"/>
                  </a:lnTo>
                  <a:lnTo>
                    <a:pt x="12639" y="771"/>
                  </a:lnTo>
                  <a:lnTo>
                    <a:pt x="11941" y="699"/>
                  </a:lnTo>
                  <a:lnTo>
                    <a:pt x="11243" y="603"/>
                  </a:lnTo>
                  <a:lnTo>
                    <a:pt x="10569" y="482"/>
                  </a:lnTo>
                  <a:lnTo>
                    <a:pt x="9774" y="314"/>
                  </a:lnTo>
                  <a:lnTo>
                    <a:pt x="8980" y="169"/>
                  </a:lnTo>
                  <a:lnTo>
                    <a:pt x="8330" y="97"/>
                  </a:lnTo>
                  <a:lnTo>
                    <a:pt x="7680" y="73"/>
                  </a:lnTo>
                  <a:lnTo>
                    <a:pt x="7367" y="73"/>
                  </a:lnTo>
                  <a:lnTo>
                    <a:pt x="7030" y="97"/>
                  </a:lnTo>
                  <a:lnTo>
                    <a:pt x="6717" y="145"/>
                  </a:lnTo>
                  <a:lnTo>
                    <a:pt x="6380" y="218"/>
                  </a:lnTo>
                  <a:lnTo>
                    <a:pt x="5778" y="338"/>
                  </a:lnTo>
                  <a:lnTo>
                    <a:pt x="5176" y="482"/>
                  </a:lnTo>
                  <a:lnTo>
                    <a:pt x="4574" y="651"/>
                  </a:lnTo>
                  <a:lnTo>
                    <a:pt x="3997" y="868"/>
                  </a:lnTo>
                  <a:lnTo>
                    <a:pt x="3082" y="1205"/>
                  </a:lnTo>
                  <a:lnTo>
                    <a:pt x="2167" y="1542"/>
                  </a:lnTo>
                  <a:lnTo>
                    <a:pt x="1782" y="1686"/>
                  </a:lnTo>
                  <a:lnTo>
                    <a:pt x="1373" y="1782"/>
                  </a:lnTo>
                  <a:lnTo>
                    <a:pt x="964" y="1879"/>
                  </a:lnTo>
                  <a:lnTo>
                    <a:pt x="554" y="1951"/>
                  </a:lnTo>
                  <a:lnTo>
                    <a:pt x="193" y="1999"/>
                  </a:lnTo>
                  <a:lnTo>
                    <a:pt x="97" y="2023"/>
                  </a:lnTo>
                  <a:lnTo>
                    <a:pt x="49" y="2047"/>
                  </a:lnTo>
                  <a:lnTo>
                    <a:pt x="1" y="2095"/>
                  </a:lnTo>
                  <a:lnTo>
                    <a:pt x="1" y="2143"/>
                  </a:lnTo>
                  <a:lnTo>
                    <a:pt x="25" y="2192"/>
                  </a:lnTo>
                  <a:lnTo>
                    <a:pt x="97" y="2240"/>
                  </a:lnTo>
                  <a:lnTo>
                    <a:pt x="169" y="2264"/>
                  </a:lnTo>
                  <a:lnTo>
                    <a:pt x="458" y="2312"/>
                  </a:lnTo>
                  <a:lnTo>
                    <a:pt x="723" y="2360"/>
                  </a:lnTo>
                  <a:lnTo>
                    <a:pt x="988" y="2360"/>
                  </a:lnTo>
                  <a:lnTo>
                    <a:pt x="1517" y="2336"/>
                  </a:lnTo>
                  <a:lnTo>
                    <a:pt x="5706" y="1927"/>
                  </a:lnTo>
                  <a:lnTo>
                    <a:pt x="6573" y="1855"/>
                  </a:lnTo>
                  <a:lnTo>
                    <a:pt x="7463" y="1806"/>
                  </a:lnTo>
                  <a:lnTo>
                    <a:pt x="7921" y="1806"/>
                  </a:lnTo>
                  <a:lnTo>
                    <a:pt x="8402" y="1830"/>
                  </a:lnTo>
                  <a:lnTo>
                    <a:pt x="8811" y="1855"/>
                  </a:lnTo>
                  <a:lnTo>
                    <a:pt x="9221" y="1951"/>
                  </a:lnTo>
                  <a:lnTo>
                    <a:pt x="9630" y="2047"/>
                  </a:lnTo>
                  <a:lnTo>
                    <a:pt x="10015" y="2216"/>
                  </a:lnTo>
                  <a:lnTo>
                    <a:pt x="10545" y="2432"/>
                  </a:lnTo>
                  <a:lnTo>
                    <a:pt x="11050" y="2649"/>
                  </a:lnTo>
                  <a:lnTo>
                    <a:pt x="11435" y="2793"/>
                  </a:lnTo>
                  <a:lnTo>
                    <a:pt x="11821" y="2914"/>
                  </a:lnTo>
                  <a:lnTo>
                    <a:pt x="12206" y="3010"/>
                  </a:lnTo>
                  <a:lnTo>
                    <a:pt x="12591" y="3082"/>
                  </a:lnTo>
                  <a:lnTo>
                    <a:pt x="12976" y="3130"/>
                  </a:lnTo>
                  <a:lnTo>
                    <a:pt x="13770" y="3130"/>
                  </a:lnTo>
                  <a:lnTo>
                    <a:pt x="14156" y="3082"/>
                  </a:lnTo>
                  <a:lnTo>
                    <a:pt x="15552" y="2866"/>
                  </a:lnTo>
                  <a:lnTo>
                    <a:pt x="15913" y="2817"/>
                  </a:lnTo>
                  <a:lnTo>
                    <a:pt x="16274" y="2769"/>
                  </a:lnTo>
                  <a:lnTo>
                    <a:pt x="17020" y="2769"/>
                  </a:lnTo>
                  <a:lnTo>
                    <a:pt x="17261" y="2793"/>
                  </a:lnTo>
                  <a:lnTo>
                    <a:pt x="17502" y="2817"/>
                  </a:lnTo>
                  <a:lnTo>
                    <a:pt x="17743" y="2890"/>
                  </a:lnTo>
                  <a:lnTo>
                    <a:pt x="17983" y="2962"/>
                  </a:lnTo>
                  <a:lnTo>
                    <a:pt x="18128" y="3010"/>
                  </a:lnTo>
                  <a:lnTo>
                    <a:pt x="18248" y="3082"/>
                  </a:lnTo>
                  <a:lnTo>
                    <a:pt x="18368" y="3155"/>
                  </a:lnTo>
                  <a:lnTo>
                    <a:pt x="18465" y="3251"/>
                  </a:lnTo>
                  <a:lnTo>
                    <a:pt x="18609" y="3419"/>
                  </a:lnTo>
                  <a:lnTo>
                    <a:pt x="18706" y="3588"/>
                  </a:lnTo>
                  <a:lnTo>
                    <a:pt x="18778" y="3804"/>
                  </a:lnTo>
                  <a:lnTo>
                    <a:pt x="18802" y="4021"/>
                  </a:lnTo>
                  <a:lnTo>
                    <a:pt x="18802" y="4238"/>
                  </a:lnTo>
                  <a:lnTo>
                    <a:pt x="18778" y="4430"/>
                  </a:lnTo>
                  <a:lnTo>
                    <a:pt x="18754" y="4647"/>
                  </a:lnTo>
                  <a:lnTo>
                    <a:pt x="18706" y="4864"/>
                  </a:lnTo>
                  <a:lnTo>
                    <a:pt x="18537" y="5393"/>
                  </a:lnTo>
                  <a:lnTo>
                    <a:pt x="18320" y="5899"/>
                  </a:lnTo>
                  <a:lnTo>
                    <a:pt x="18056" y="6404"/>
                  </a:lnTo>
                  <a:lnTo>
                    <a:pt x="17767" y="6886"/>
                  </a:lnTo>
                  <a:lnTo>
                    <a:pt x="17093" y="7921"/>
                  </a:lnTo>
                  <a:lnTo>
                    <a:pt x="16659" y="8667"/>
                  </a:lnTo>
                  <a:lnTo>
                    <a:pt x="16443" y="9028"/>
                  </a:lnTo>
                  <a:lnTo>
                    <a:pt x="16274" y="9414"/>
                  </a:lnTo>
                  <a:lnTo>
                    <a:pt x="15817" y="10425"/>
                  </a:lnTo>
                  <a:lnTo>
                    <a:pt x="15383" y="11460"/>
                  </a:lnTo>
                  <a:lnTo>
                    <a:pt x="15215" y="11941"/>
                  </a:lnTo>
                  <a:lnTo>
                    <a:pt x="15070" y="12447"/>
                  </a:lnTo>
                  <a:lnTo>
                    <a:pt x="14950" y="12952"/>
                  </a:lnTo>
                  <a:lnTo>
                    <a:pt x="14902" y="13482"/>
                  </a:lnTo>
                  <a:lnTo>
                    <a:pt x="14854" y="14011"/>
                  </a:lnTo>
                  <a:lnTo>
                    <a:pt x="14806" y="14397"/>
                  </a:lnTo>
                  <a:lnTo>
                    <a:pt x="14733" y="14782"/>
                  </a:lnTo>
                  <a:lnTo>
                    <a:pt x="14661" y="14974"/>
                  </a:lnTo>
                  <a:lnTo>
                    <a:pt x="14589" y="15143"/>
                  </a:lnTo>
                  <a:lnTo>
                    <a:pt x="14493" y="15311"/>
                  </a:lnTo>
                  <a:lnTo>
                    <a:pt x="14396" y="15480"/>
                  </a:lnTo>
                  <a:lnTo>
                    <a:pt x="14276" y="15648"/>
                  </a:lnTo>
                  <a:lnTo>
                    <a:pt x="14132" y="15793"/>
                  </a:lnTo>
                  <a:lnTo>
                    <a:pt x="13987" y="15913"/>
                  </a:lnTo>
                  <a:lnTo>
                    <a:pt x="13843" y="16058"/>
                  </a:lnTo>
                  <a:lnTo>
                    <a:pt x="13578" y="16226"/>
                  </a:lnTo>
                  <a:lnTo>
                    <a:pt x="13289" y="16371"/>
                  </a:lnTo>
                  <a:lnTo>
                    <a:pt x="12952" y="16539"/>
                  </a:lnTo>
                  <a:lnTo>
                    <a:pt x="12591" y="16684"/>
                  </a:lnTo>
                  <a:lnTo>
                    <a:pt x="12037" y="16924"/>
                  </a:lnTo>
                  <a:lnTo>
                    <a:pt x="11484" y="17189"/>
                  </a:lnTo>
                  <a:lnTo>
                    <a:pt x="10954" y="17502"/>
                  </a:lnTo>
                  <a:lnTo>
                    <a:pt x="10424" y="17815"/>
                  </a:lnTo>
                  <a:lnTo>
                    <a:pt x="9967" y="18104"/>
                  </a:lnTo>
                  <a:lnTo>
                    <a:pt x="9534" y="18441"/>
                  </a:lnTo>
                  <a:lnTo>
                    <a:pt x="9293" y="18658"/>
                  </a:lnTo>
                  <a:lnTo>
                    <a:pt x="9076" y="18874"/>
                  </a:lnTo>
                  <a:lnTo>
                    <a:pt x="8884" y="19091"/>
                  </a:lnTo>
                  <a:lnTo>
                    <a:pt x="8715" y="19332"/>
                  </a:lnTo>
                  <a:lnTo>
                    <a:pt x="8571" y="19572"/>
                  </a:lnTo>
                  <a:lnTo>
                    <a:pt x="8426" y="19837"/>
                  </a:lnTo>
                  <a:lnTo>
                    <a:pt x="8306" y="20126"/>
                  </a:lnTo>
                  <a:lnTo>
                    <a:pt x="8185" y="20391"/>
                  </a:lnTo>
                  <a:lnTo>
                    <a:pt x="8137" y="20608"/>
                  </a:lnTo>
                  <a:lnTo>
                    <a:pt x="8137" y="20680"/>
                  </a:lnTo>
                  <a:lnTo>
                    <a:pt x="8161" y="20704"/>
                  </a:lnTo>
                  <a:lnTo>
                    <a:pt x="8185" y="20728"/>
                  </a:lnTo>
                  <a:lnTo>
                    <a:pt x="8258" y="20752"/>
                  </a:lnTo>
                  <a:lnTo>
                    <a:pt x="8306" y="20704"/>
                  </a:lnTo>
                  <a:lnTo>
                    <a:pt x="8474" y="20559"/>
                  </a:lnTo>
                  <a:lnTo>
                    <a:pt x="8835" y="20126"/>
                  </a:lnTo>
                  <a:lnTo>
                    <a:pt x="9221" y="19717"/>
                  </a:lnTo>
                  <a:lnTo>
                    <a:pt x="9437" y="19500"/>
                  </a:lnTo>
                  <a:lnTo>
                    <a:pt x="9654" y="19308"/>
                  </a:lnTo>
                  <a:lnTo>
                    <a:pt x="10111" y="18995"/>
                  </a:lnTo>
                  <a:lnTo>
                    <a:pt x="10569" y="18730"/>
                  </a:lnTo>
                  <a:lnTo>
                    <a:pt x="11074" y="18489"/>
                  </a:lnTo>
                  <a:lnTo>
                    <a:pt x="11580" y="18321"/>
                  </a:lnTo>
                  <a:lnTo>
                    <a:pt x="12326" y="18152"/>
                  </a:lnTo>
                  <a:lnTo>
                    <a:pt x="13072" y="17959"/>
                  </a:lnTo>
                  <a:lnTo>
                    <a:pt x="13626" y="17839"/>
                  </a:lnTo>
                  <a:lnTo>
                    <a:pt x="14156" y="17695"/>
                  </a:lnTo>
                  <a:lnTo>
                    <a:pt x="14565" y="17526"/>
                  </a:lnTo>
                  <a:lnTo>
                    <a:pt x="14950" y="17334"/>
                  </a:lnTo>
                  <a:lnTo>
                    <a:pt x="15311" y="17093"/>
                  </a:lnTo>
                  <a:lnTo>
                    <a:pt x="15672" y="16828"/>
                  </a:lnTo>
                  <a:lnTo>
                    <a:pt x="15889" y="16635"/>
                  </a:lnTo>
                  <a:lnTo>
                    <a:pt x="16082" y="16419"/>
                  </a:lnTo>
                  <a:lnTo>
                    <a:pt x="16226" y="16178"/>
                  </a:lnTo>
                  <a:lnTo>
                    <a:pt x="16370" y="15913"/>
                  </a:lnTo>
                  <a:lnTo>
                    <a:pt x="16443" y="15648"/>
                  </a:lnTo>
                  <a:lnTo>
                    <a:pt x="16539" y="15384"/>
                  </a:lnTo>
                  <a:lnTo>
                    <a:pt x="16587" y="15119"/>
                  </a:lnTo>
                  <a:lnTo>
                    <a:pt x="16635" y="14854"/>
                  </a:lnTo>
                  <a:lnTo>
                    <a:pt x="16683" y="14324"/>
                  </a:lnTo>
                  <a:lnTo>
                    <a:pt x="16732" y="13771"/>
                  </a:lnTo>
                  <a:lnTo>
                    <a:pt x="16756" y="13217"/>
                  </a:lnTo>
                  <a:lnTo>
                    <a:pt x="16780" y="12663"/>
                  </a:lnTo>
                  <a:lnTo>
                    <a:pt x="16780" y="12062"/>
                  </a:lnTo>
                  <a:lnTo>
                    <a:pt x="16852" y="11460"/>
                  </a:lnTo>
                  <a:lnTo>
                    <a:pt x="16948" y="10954"/>
                  </a:lnTo>
                  <a:lnTo>
                    <a:pt x="17069" y="10497"/>
                  </a:lnTo>
                  <a:lnTo>
                    <a:pt x="17285" y="10039"/>
                  </a:lnTo>
                  <a:lnTo>
                    <a:pt x="17526" y="9606"/>
                  </a:lnTo>
                  <a:lnTo>
                    <a:pt x="17791" y="9197"/>
                  </a:lnTo>
                  <a:lnTo>
                    <a:pt x="18080" y="8812"/>
                  </a:lnTo>
                  <a:lnTo>
                    <a:pt x="19139" y="7367"/>
                  </a:lnTo>
                  <a:lnTo>
                    <a:pt x="19572" y="6765"/>
                  </a:lnTo>
                  <a:lnTo>
                    <a:pt x="19789" y="6453"/>
                  </a:lnTo>
                  <a:lnTo>
                    <a:pt x="20005" y="6116"/>
                  </a:lnTo>
                  <a:lnTo>
                    <a:pt x="20294" y="5610"/>
                  </a:lnTo>
                  <a:lnTo>
                    <a:pt x="20415" y="5345"/>
                  </a:lnTo>
                  <a:lnTo>
                    <a:pt x="20535" y="5056"/>
                  </a:lnTo>
                  <a:lnTo>
                    <a:pt x="20655" y="4743"/>
                  </a:lnTo>
                  <a:lnTo>
                    <a:pt x="20752" y="4430"/>
                  </a:lnTo>
                  <a:lnTo>
                    <a:pt x="20824" y="4117"/>
                  </a:lnTo>
                  <a:lnTo>
                    <a:pt x="20848" y="3804"/>
                  </a:lnTo>
                  <a:lnTo>
                    <a:pt x="20872" y="3492"/>
                  </a:lnTo>
                  <a:lnTo>
                    <a:pt x="20872" y="3155"/>
                  </a:lnTo>
                  <a:lnTo>
                    <a:pt x="20848" y="2842"/>
                  </a:lnTo>
                  <a:lnTo>
                    <a:pt x="20776" y="2505"/>
                  </a:lnTo>
                  <a:lnTo>
                    <a:pt x="20680" y="2095"/>
                  </a:lnTo>
                  <a:lnTo>
                    <a:pt x="20535" y="1686"/>
                  </a:lnTo>
                  <a:lnTo>
                    <a:pt x="20439" y="1445"/>
                  </a:lnTo>
                  <a:lnTo>
                    <a:pt x="20343" y="1205"/>
                  </a:lnTo>
                  <a:lnTo>
                    <a:pt x="20198" y="964"/>
                  </a:lnTo>
                  <a:lnTo>
                    <a:pt x="20030" y="771"/>
                  </a:lnTo>
                  <a:lnTo>
                    <a:pt x="19861" y="579"/>
                  </a:lnTo>
                  <a:lnTo>
                    <a:pt x="19668" y="410"/>
                  </a:lnTo>
                  <a:lnTo>
                    <a:pt x="19452" y="290"/>
                  </a:lnTo>
                  <a:lnTo>
                    <a:pt x="19211" y="169"/>
                  </a:lnTo>
                  <a:lnTo>
                    <a:pt x="18970" y="97"/>
                  </a:lnTo>
                  <a:lnTo>
                    <a:pt x="18706" y="25"/>
                  </a:lnTo>
                  <a:lnTo>
                    <a:pt x="18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0"/>
            <p:cNvSpPr/>
            <p:nvPr/>
          </p:nvSpPr>
          <p:spPr>
            <a:xfrm>
              <a:off x="1946725" y="1787425"/>
              <a:ext cx="588000" cy="766750"/>
            </a:xfrm>
            <a:custGeom>
              <a:avLst/>
              <a:gdLst/>
              <a:ahLst/>
              <a:cxnLst/>
              <a:rect l="l" t="t" r="r" b="b"/>
              <a:pathLst>
                <a:path w="23520" h="30670" extrusionOk="0">
                  <a:moveTo>
                    <a:pt x="11098" y="0"/>
                  </a:moveTo>
                  <a:lnTo>
                    <a:pt x="10640" y="49"/>
                  </a:lnTo>
                  <a:lnTo>
                    <a:pt x="9942" y="97"/>
                  </a:lnTo>
                  <a:lnTo>
                    <a:pt x="9292" y="169"/>
                  </a:lnTo>
                  <a:lnTo>
                    <a:pt x="8618" y="265"/>
                  </a:lnTo>
                  <a:lnTo>
                    <a:pt x="7944" y="410"/>
                  </a:lnTo>
                  <a:lnTo>
                    <a:pt x="7270" y="602"/>
                  </a:lnTo>
                  <a:lnTo>
                    <a:pt x="6596" y="795"/>
                  </a:lnTo>
                  <a:lnTo>
                    <a:pt x="5946" y="1012"/>
                  </a:lnTo>
                  <a:lnTo>
                    <a:pt x="4093" y="1589"/>
                  </a:lnTo>
                  <a:lnTo>
                    <a:pt x="2239" y="2119"/>
                  </a:lnTo>
                  <a:lnTo>
                    <a:pt x="1300" y="2384"/>
                  </a:lnTo>
                  <a:lnTo>
                    <a:pt x="361" y="2673"/>
                  </a:lnTo>
                  <a:lnTo>
                    <a:pt x="193" y="2721"/>
                  </a:lnTo>
                  <a:lnTo>
                    <a:pt x="24" y="2793"/>
                  </a:lnTo>
                  <a:lnTo>
                    <a:pt x="0" y="2841"/>
                  </a:lnTo>
                  <a:lnTo>
                    <a:pt x="0" y="2889"/>
                  </a:lnTo>
                  <a:lnTo>
                    <a:pt x="24" y="2937"/>
                  </a:lnTo>
                  <a:lnTo>
                    <a:pt x="72" y="2961"/>
                  </a:lnTo>
                  <a:lnTo>
                    <a:pt x="241" y="2986"/>
                  </a:lnTo>
                  <a:lnTo>
                    <a:pt x="433" y="2961"/>
                  </a:lnTo>
                  <a:lnTo>
                    <a:pt x="1709" y="2793"/>
                  </a:lnTo>
                  <a:lnTo>
                    <a:pt x="3009" y="2673"/>
                  </a:lnTo>
                  <a:lnTo>
                    <a:pt x="4526" y="2528"/>
                  </a:lnTo>
                  <a:lnTo>
                    <a:pt x="5296" y="2456"/>
                  </a:lnTo>
                  <a:lnTo>
                    <a:pt x="6042" y="2336"/>
                  </a:lnTo>
                  <a:lnTo>
                    <a:pt x="6789" y="2167"/>
                  </a:lnTo>
                  <a:lnTo>
                    <a:pt x="7535" y="1974"/>
                  </a:lnTo>
                  <a:lnTo>
                    <a:pt x="8522" y="1710"/>
                  </a:lnTo>
                  <a:lnTo>
                    <a:pt x="10279" y="1228"/>
                  </a:lnTo>
                  <a:lnTo>
                    <a:pt x="10929" y="1060"/>
                  </a:lnTo>
                  <a:lnTo>
                    <a:pt x="11579" y="939"/>
                  </a:lnTo>
                  <a:lnTo>
                    <a:pt x="12229" y="843"/>
                  </a:lnTo>
                  <a:lnTo>
                    <a:pt x="12903" y="771"/>
                  </a:lnTo>
                  <a:lnTo>
                    <a:pt x="13192" y="747"/>
                  </a:lnTo>
                  <a:lnTo>
                    <a:pt x="13722" y="747"/>
                  </a:lnTo>
                  <a:lnTo>
                    <a:pt x="13939" y="795"/>
                  </a:lnTo>
                  <a:lnTo>
                    <a:pt x="14372" y="867"/>
                  </a:lnTo>
                  <a:lnTo>
                    <a:pt x="14709" y="987"/>
                  </a:lnTo>
                  <a:lnTo>
                    <a:pt x="15022" y="1108"/>
                  </a:lnTo>
                  <a:lnTo>
                    <a:pt x="15335" y="1276"/>
                  </a:lnTo>
                  <a:lnTo>
                    <a:pt x="15576" y="1445"/>
                  </a:lnTo>
                  <a:lnTo>
                    <a:pt x="16009" y="1734"/>
                  </a:lnTo>
                  <a:lnTo>
                    <a:pt x="16394" y="1999"/>
                  </a:lnTo>
                  <a:lnTo>
                    <a:pt x="17116" y="2576"/>
                  </a:lnTo>
                  <a:lnTo>
                    <a:pt x="17453" y="2841"/>
                  </a:lnTo>
                  <a:lnTo>
                    <a:pt x="17766" y="3154"/>
                  </a:lnTo>
                  <a:lnTo>
                    <a:pt x="18874" y="4334"/>
                  </a:lnTo>
                  <a:lnTo>
                    <a:pt x="19379" y="4911"/>
                  </a:lnTo>
                  <a:lnTo>
                    <a:pt x="19548" y="5176"/>
                  </a:lnTo>
                  <a:lnTo>
                    <a:pt x="19716" y="5417"/>
                  </a:lnTo>
                  <a:lnTo>
                    <a:pt x="19861" y="5658"/>
                  </a:lnTo>
                  <a:lnTo>
                    <a:pt x="20005" y="5947"/>
                  </a:lnTo>
                  <a:lnTo>
                    <a:pt x="20294" y="6645"/>
                  </a:lnTo>
                  <a:lnTo>
                    <a:pt x="20848" y="8017"/>
                  </a:lnTo>
                  <a:lnTo>
                    <a:pt x="21161" y="8691"/>
                  </a:lnTo>
                  <a:lnTo>
                    <a:pt x="21473" y="9341"/>
                  </a:lnTo>
                  <a:lnTo>
                    <a:pt x="21570" y="9558"/>
                  </a:lnTo>
                  <a:lnTo>
                    <a:pt x="21618" y="9774"/>
                  </a:lnTo>
                  <a:lnTo>
                    <a:pt x="21666" y="9991"/>
                  </a:lnTo>
                  <a:lnTo>
                    <a:pt x="21690" y="10207"/>
                  </a:lnTo>
                  <a:lnTo>
                    <a:pt x="21714" y="10785"/>
                  </a:lnTo>
                  <a:lnTo>
                    <a:pt x="21666" y="11363"/>
                  </a:lnTo>
                  <a:lnTo>
                    <a:pt x="21618" y="11748"/>
                  </a:lnTo>
                  <a:lnTo>
                    <a:pt x="21546" y="12109"/>
                  </a:lnTo>
                  <a:lnTo>
                    <a:pt x="21425" y="12446"/>
                  </a:lnTo>
                  <a:lnTo>
                    <a:pt x="21305" y="12807"/>
                  </a:lnTo>
                  <a:lnTo>
                    <a:pt x="21136" y="13120"/>
                  </a:lnTo>
                  <a:lnTo>
                    <a:pt x="20968" y="13457"/>
                  </a:lnTo>
                  <a:lnTo>
                    <a:pt x="20775" y="13746"/>
                  </a:lnTo>
                  <a:lnTo>
                    <a:pt x="20535" y="14059"/>
                  </a:lnTo>
                  <a:lnTo>
                    <a:pt x="20101" y="14565"/>
                  </a:lnTo>
                  <a:lnTo>
                    <a:pt x="19668" y="15070"/>
                  </a:lnTo>
                  <a:lnTo>
                    <a:pt x="19451" y="15359"/>
                  </a:lnTo>
                  <a:lnTo>
                    <a:pt x="19235" y="15672"/>
                  </a:lnTo>
                  <a:lnTo>
                    <a:pt x="19042" y="15985"/>
                  </a:lnTo>
                  <a:lnTo>
                    <a:pt x="18898" y="16322"/>
                  </a:lnTo>
                  <a:lnTo>
                    <a:pt x="18777" y="16611"/>
                  </a:lnTo>
                  <a:lnTo>
                    <a:pt x="18681" y="16924"/>
                  </a:lnTo>
                  <a:lnTo>
                    <a:pt x="18512" y="17526"/>
                  </a:lnTo>
                  <a:lnTo>
                    <a:pt x="18392" y="18079"/>
                  </a:lnTo>
                  <a:lnTo>
                    <a:pt x="18199" y="18585"/>
                  </a:lnTo>
                  <a:lnTo>
                    <a:pt x="17911" y="19235"/>
                  </a:lnTo>
                  <a:lnTo>
                    <a:pt x="17598" y="19861"/>
                  </a:lnTo>
                  <a:lnTo>
                    <a:pt x="17405" y="20318"/>
                  </a:lnTo>
                  <a:lnTo>
                    <a:pt x="17237" y="20800"/>
                  </a:lnTo>
                  <a:lnTo>
                    <a:pt x="17140" y="21305"/>
                  </a:lnTo>
                  <a:lnTo>
                    <a:pt x="17068" y="21811"/>
                  </a:lnTo>
                  <a:lnTo>
                    <a:pt x="17068" y="22220"/>
                  </a:lnTo>
                  <a:lnTo>
                    <a:pt x="17092" y="22653"/>
                  </a:lnTo>
                  <a:lnTo>
                    <a:pt x="17188" y="23063"/>
                  </a:lnTo>
                  <a:lnTo>
                    <a:pt x="17333" y="23472"/>
                  </a:lnTo>
                  <a:lnTo>
                    <a:pt x="17622" y="24098"/>
                  </a:lnTo>
                  <a:lnTo>
                    <a:pt x="17862" y="24627"/>
                  </a:lnTo>
                  <a:lnTo>
                    <a:pt x="17983" y="24892"/>
                  </a:lnTo>
                  <a:lnTo>
                    <a:pt x="18079" y="25157"/>
                  </a:lnTo>
                  <a:lnTo>
                    <a:pt x="18175" y="25446"/>
                  </a:lnTo>
                  <a:lnTo>
                    <a:pt x="18224" y="25735"/>
                  </a:lnTo>
                  <a:lnTo>
                    <a:pt x="18248" y="26024"/>
                  </a:lnTo>
                  <a:lnTo>
                    <a:pt x="18224" y="26312"/>
                  </a:lnTo>
                  <a:lnTo>
                    <a:pt x="18175" y="26601"/>
                  </a:lnTo>
                  <a:lnTo>
                    <a:pt x="18103" y="26866"/>
                  </a:lnTo>
                  <a:lnTo>
                    <a:pt x="18007" y="27155"/>
                  </a:lnTo>
                  <a:lnTo>
                    <a:pt x="17862" y="27420"/>
                  </a:lnTo>
                  <a:lnTo>
                    <a:pt x="17742" y="27612"/>
                  </a:lnTo>
                  <a:lnTo>
                    <a:pt x="17622" y="27781"/>
                  </a:lnTo>
                  <a:lnTo>
                    <a:pt x="17333" y="28118"/>
                  </a:lnTo>
                  <a:lnTo>
                    <a:pt x="17020" y="28407"/>
                  </a:lnTo>
                  <a:lnTo>
                    <a:pt x="16683" y="28696"/>
                  </a:lnTo>
                  <a:lnTo>
                    <a:pt x="16274" y="28985"/>
                  </a:lnTo>
                  <a:lnTo>
                    <a:pt x="15864" y="29249"/>
                  </a:lnTo>
                  <a:lnTo>
                    <a:pt x="15431" y="29490"/>
                  </a:lnTo>
                  <a:lnTo>
                    <a:pt x="14998" y="29707"/>
                  </a:lnTo>
                  <a:lnTo>
                    <a:pt x="14155" y="30068"/>
                  </a:lnTo>
                  <a:lnTo>
                    <a:pt x="13337" y="30405"/>
                  </a:lnTo>
                  <a:lnTo>
                    <a:pt x="13192" y="30477"/>
                  </a:lnTo>
                  <a:lnTo>
                    <a:pt x="13048" y="30549"/>
                  </a:lnTo>
                  <a:lnTo>
                    <a:pt x="13024" y="30573"/>
                  </a:lnTo>
                  <a:lnTo>
                    <a:pt x="13024" y="30622"/>
                  </a:lnTo>
                  <a:lnTo>
                    <a:pt x="13072" y="30646"/>
                  </a:lnTo>
                  <a:lnTo>
                    <a:pt x="13096" y="30670"/>
                  </a:lnTo>
                  <a:lnTo>
                    <a:pt x="13289" y="30670"/>
                  </a:lnTo>
                  <a:lnTo>
                    <a:pt x="13842" y="30597"/>
                  </a:lnTo>
                  <a:lnTo>
                    <a:pt x="14372" y="30525"/>
                  </a:lnTo>
                  <a:lnTo>
                    <a:pt x="14901" y="30405"/>
                  </a:lnTo>
                  <a:lnTo>
                    <a:pt x="15431" y="30236"/>
                  </a:lnTo>
                  <a:lnTo>
                    <a:pt x="15816" y="30116"/>
                  </a:lnTo>
                  <a:lnTo>
                    <a:pt x="16177" y="29947"/>
                  </a:lnTo>
                  <a:lnTo>
                    <a:pt x="16538" y="29779"/>
                  </a:lnTo>
                  <a:lnTo>
                    <a:pt x="16875" y="29562"/>
                  </a:lnTo>
                  <a:lnTo>
                    <a:pt x="17188" y="29346"/>
                  </a:lnTo>
                  <a:lnTo>
                    <a:pt x="17477" y="29081"/>
                  </a:lnTo>
                  <a:lnTo>
                    <a:pt x="17766" y="28816"/>
                  </a:lnTo>
                  <a:lnTo>
                    <a:pt x="18031" y="28503"/>
                  </a:lnTo>
                  <a:lnTo>
                    <a:pt x="18296" y="28166"/>
                  </a:lnTo>
                  <a:lnTo>
                    <a:pt x="18392" y="27973"/>
                  </a:lnTo>
                  <a:lnTo>
                    <a:pt x="18488" y="27805"/>
                  </a:lnTo>
                  <a:lnTo>
                    <a:pt x="18561" y="27612"/>
                  </a:lnTo>
                  <a:lnTo>
                    <a:pt x="18609" y="27396"/>
                  </a:lnTo>
                  <a:lnTo>
                    <a:pt x="18657" y="27203"/>
                  </a:lnTo>
                  <a:lnTo>
                    <a:pt x="18681" y="26986"/>
                  </a:lnTo>
                  <a:lnTo>
                    <a:pt x="18705" y="26505"/>
                  </a:lnTo>
                  <a:lnTo>
                    <a:pt x="18705" y="26264"/>
                  </a:lnTo>
                  <a:lnTo>
                    <a:pt x="18705" y="26024"/>
                  </a:lnTo>
                  <a:lnTo>
                    <a:pt x="18657" y="25374"/>
                  </a:lnTo>
                  <a:lnTo>
                    <a:pt x="18633" y="24700"/>
                  </a:lnTo>
                  <a:lnTo>
                    <a:pt x="18585" y="23400"/>
                  </a:lnTo>
                  <a:lnTo>
                    <a:pt x="18585" y="22966"/>
                  </a:lnTo>
                  <a:lnTo>
                    <a:pt x="18633" y="22533"/>
                  </a:lnTo>
                  <a:lnTo>
                    <a:pt x="18657" y="22196"/>
                  </a:lnTo>
                  <a:lnTo>
                    <a:pt x="18705" y="21835"/>
                  </a:lnTo>
                  <a:lnTo>
                    <a:pt x="18705" y="21137"/>
                  </a:lnTo>
                  <a:lnTo>
                    <a:pt x="18705" y="20559"/>
                  </a:lnTo>
                  <a:lnTo>
                    <a:pt x="18729" y="20198"/>
                  </a:lnTo>
                  <a:lnTo>
                    <a:pt x="18753" y="19837"/>
                  </a:lnTo>
                  <a:lnTo>
                    <a:pt x="18825" y="19476"/>
                  </a:lnTo>
                  <a:lnTo>
                    <a:pt x="18922" y="19115"/>
                  </a:lnTo>
                  <a:lnTo>
                    <a:pt x="19114" y="18561"/>
                  </a:lnTo>
                  <a:lnTo>
                    <a:pt x="19331" y="17983"/>
                  </a:lnTo>
                  <a:lnTo>
                    <a:pt x="19548" y="17429"/>
                  </a:lnTo>
                  <a:lnTo>
                    <a:pt x="19812" y="16900"/>
                  </a:lnTo>
                  <a:lnTo>
                    <a:pt x="20029" y="16491"/>
                  </a:lnTo>
                  <a:lnTo>
                    <a:pt x="20294" y="16105"/>
                  </a:lnTo>
                  <a:lnTo>
                    <a:pt x="20535" y="15817"/>
                  </a:lnTo>
                  <a:lnTo>
                    <a:pt x="20799" y="15504"/>
                  </a:lnTo>
                  <a:lnTo>
                    <a:pt x="21353" y="14950"/>
                  </a:lnTo>
                  <a:lnTo>
                    <a:pt x="21594" y="14733"/>
                  </a:lnTo>
                  <a:lnTo>
                    <a:pt x="21786" y="14493"/>
                  </a:lnTo>
                  <a:lnTo>
                    <a:pt x="21979" y="14228"/>
                  </a:lnTo>
                  <a:lnTo>
                    <a:pt x="22148" y="13963"/>
                  </a:lnTo>
                  <a:lnTo>
                    <a:pt x="22340" y="13578"/>
                  </a:lnTo>
                  <a:lnTo>
                    <a:pt x="22557" y="13193"/>
                  </a:lnTo>
                  <a:lnTo>
                    <a:pt x="22918" y="12398"/>
                  </a:lnTo>
                  <a:lnTo>
                    <a:pt x="23183" y="11724"/>
                  </a:lnTo>
                  <a:lnTo>
                    <a:pt x="23303" y="11363"/>
                  </a:lnTo>
                  <a:lnTo>
                    <a:pt x="23399" y="11002"/>
                  </a:lnTo>
                  <a:lnTo>
                    <a:pt x="23472" y="10761"/>
                  </a:lnTo>
                  <a:lnTo>
                    <a:pt x="23496" y="10520"/>
                  </a:lnTo>
                  <a:lnTo>
                    <a:pt x="23520" y="10280"/>
                  </a:lnTo>
                  <a:lnTo>
                    <a:pt x="23520" y="10039"/>
                  </a:lnTo>
                  <a:lnTo>
                    <a:pt x="23520" y="9798"/>
                  </a:lnTo>
                  <a:lnTo>
                    <a:pt x="23496" y="9582"/>
                  </a:lnTo>
                  <a:lnTo>
                    <a:pt x="23447" y="9341"/>
                  </a:lnTo>
                  <a:lnTo>
                    <a:pt x="23375" y="9100"/>
                  </a:lnTo>
                  <a:lnTo>
                    <a:pt x="23231" y="8595"/>
                  </a:lnTo>
                  <a:lnTo>
                    <a:pt x="23038" y="8113"/>
                  </a:lnTo>
                  <a:lnTo>
                    <a:pt x="22846" y="7632"/>
                  </a:lnTo>
                  <a:lnTo>
                    <a:pt x="22629" y="7150"/>
                  </a:lnTo>
                  <a:lnTo>
                    <a:pt x="22388" y="6717"/>
                  </a:lnTo>
                  <a:lnTo>
                    <a:pt x="22148" y="6284"/>
                  </a:lnTo>
                  <a:lnTo>
                    <a:pt x="21883" y="5850"/>
                  </a:lnTo>
                  <a:lnTo>
                    <a:pt x="21594" y="5441"/>
                  </a:lnTo>
                  <a:lnTo>
                    <a:pt x="21305" y="5032"/>
                  </a:lnTo>
                  <a:lnTo>
                    <a:pt x="21016" y="4647"/>
                  </a:lnTo>
                  <a:lnTo>
                    <a:pt x="20679" y="4261"/>
                  </a:lnTo>
                  <a:lnTo>
                    <a:pt x="20342" y="3900"/>
                  </a:lnTo>
                  <a:lnTo>
                    <a:pt x="19764" y="3347"/>
                  </a:lnTo>
                  <a:lnTo>
                    <a:pt x="19475" y="3082"/>
                  </a:lnTo>
                  <a:lnTo>
                    <a:pt x="19162" y="2841"/>
                  </a:lnTo>
                  <a:lnTo>
                    <a:pt x="18079" y="2047"/>
                  </a:lnTo>
                  <a:lnTo>
                    <a:pt x="17742" y="1830"/>
                  </a:lnTo>
                  <a:lnTo>
                    <a:pt x="17405" y="1613"/>
                  </a:lnTo>
                  <a:lnTo>
                    <a:pt x="17044" y="1421"/>
                  </a:lnTo>
                  <a:lnTo>
                    <a:pt x="16683" y="1276"/>
                  </a:lnTo>
                  <a:lnTo>
                    <a:pt x="16081" y="1012"/>
                  </a:lnTo>
                  <a:lnTo>
                    <a:pt x="15455" y="795"/>
                  </a:lnTo>
                  <a:lnTo>
                    <a:pt x="14829" y="578"/>
                  </a:lnTo>
                  <a:lnTo>
                    <a:pt x="14179" y="386"/>
                  </a:lnTo>
                  <a:lnTo>
                    <a:pt x="13746" y="289"/>
                  </a:lnTo>
                  <a:lnTo>
                    <a:pt x="13313" y="169"/>
                  </a:lnTo>
                  <a:lnTo>
                    <a:pt x="12879" y="97"/>
                  </a:lnTo>
                  <a:lnTo>
                    <a:pt x="12422" y="49"/>
                  </a:lnTo>
                  <a:lnTo>
                    <a:pt x="11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0"/>
            <p:cNvSpPr/>
            <p:nvPr/>
          </p:nvSpPr>
          <p:spPr>
            <a:xfrm>
              <a:off x="2080325" y="1904775"/>
              <a:ext cx="13875" cy="10875"/>
            </a:xfrm>
            <a:custGeom>
              <a:avLst/>
              <a:gdLst/>
              <a:ahLst/>
              <a:cxnLst/>
              <a:rect l="l" t="t" r="r" b="b"/>
              <a:pathLst>
                <a:path w="555" h="435" extrusionOk="0">
                  <a:moveTo>
                    <a:pt x="217" y="1"/>
                  </a:moveTo>
                  <a:lnTo>
                    <a:pt x="169" y="49"/>
                  </a:lnTo>
                  <a:lnTo>
                    <a:pt x="145" y="121"/>
                  </a:lnTo>
                  <a:lnTo>
                    <a:pt x="121" y="145"/>
                  </a:lnTo>
                  <a:lnTo>
                    <a:pt x="97" y="145"/>
                  </a:lnTo>
                  <a:lnTo>
                    <a:pt x="24" y="217"/>
                  </a:lnTo>
                  <a:lnTo>
                    <a:pt x="0" y="266"/>
                  </a:lnTo>
                  <a:lnTo>
                    <a:pt x="0" y="338"/>
                  </a:lnTo>
                  <a:lnTo>
                    <a:pt x="24" y="386"/>
                  </a:lnTo>
                  <a:lnTo>
                    <a:pt x="73" y="410"/>
                  </a:lnTo>
                  <a:lnTo>
                    <a:pt x="97" y="434"/>
                  </a:lnTo>
                  <a:lnTo>
                    <a:pt x="145" y="434"/>
                  </a:lnTo>
                  <a:lnTo>
                    <a:pt x="145" y="386"/>
                  </a:lnTo>
                  <a:lnTo>
                    <a:pt x="169" y="338"/>
                  </a:lnTo>
                  <a:lnTo>
                    <a:pt x="169" y="290"/>
                  </a:lnTo>
                  <a:lnTo>
                    <a:pt x="313" y="290"/>
                  </a:lnTo>
                  <a:lnTo>
                    <a:pt x="361" y="217"/>
                  </a:lnTo>
                  <a:lnTo>
                    <a:pt x="434" y="169"/>
                  </a:lnTo>
                  <a:lnTo>
                    <a:pt x="482" y="145"/>
                  </a:lnTo>
                  <a:lnTo>
                    <a:pt x="554" y="97"/>
                  </a:lnTo>
                  <a:lnTo>
                    <a:pt x="554" y="73"/>
                  </a:lnTo>
                  <a:lnTo>
                    <a:pt x="554" y="25"/>
                  </a:lnTo>
                  <a:lnTo>
                    <a:pt x="530" y="1"/>
                  </a:lnTo>
                  <a:lnTo>
                    <a:pt x="458" y="1"/>
                  </a:lnTo>
                  <a:lnTo>
                    <a:pt x="410" y="25"/>
                  </a:lnTo>
                  <a:lnTo>
                    <a:pt x="289" y="25"/>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0"/>
            <p:cNvSpPr/>
            <p:nvPr/>
          </p:nvSpPr>
          <p:spPr>
            <a:xfrm>
              <a:off x="1955750" y="1926450"/>
              <a:ext cx="13850" cy="9650"/>
            </a:xfrm>
            <a:custGeom>
              <a:avLst/>
              <a:gdLst/>
              <a:ahLst/>
              <a:cxnLst/>
              <a:rect l="l" t="t" r="r" b="b"/>
              <a:pathLst>
                <a:path w="554" h="386" extrusionOk="0">
                  <a:moveTo>
                    <a:pt x="193" y="0"/>
                  </a:moveTo>
                  <a:lnTo>
                    <a:pt x="145" y="49"/>
                  </a:lnTo>
                  <a:lnTo>
                    <a:pt x="96" y="97"/>
                  </a:lnTo>
                  <a:lnTo>
                    <a:pt x="0" y="337"/>
                  </a:lnTo>
                  <a:lnTo>
                    <a:pt x="24" y="386"/>
                  </a:lnTo>
                  <a:lnTo>
                    <a:pt x="72" y="386"/>
                  </a:lnTo>
                  <a:lnTo>
                    <a:pt x="145" y="337"/>
                  </a:lnTo>
                  <a:lnTo>
                    <a:pt x="169" y="289"/>
                  </a:lnTo>
                  <a:lnTo>
                    <a:pt x="217" y="193"/>
                  </a:lnTo>
                  <a:lnTo>
                    <a:pt x="217" y="121"/>
                  </a:lnTo>
                  <a:lnTo>
                    <a:pt x="409" y="169"/>
                  </a:lnTo>
                  <a:lnTo>
                    <a:pt x="530" y="169"/>
                  </a:lnTo>
                  <a:lnTo>
                    <a:pt x="530" y="121"/>
                  </a:lnTo>
                  <a:lnTo>
                    <a:pt x="554" y="97"/>
                  </a:lnTo>
                  <a:lnTo>
                    <a:pt x="530" y="73"/>
                  </a:lnTo>
                  <a:lnTo>
                    <a:pt x="458" y="49"/>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0"/>
            <p:cNvSpPr/>
            <p:nvPr/>
          </p:nvSpPr>
          <p:spPr>
            <a:xfrm>
              <a:off x="1876900" y="1956550"/>
              <a:ext cx="12675" cy="9650"/>
            </a:xfrm>
            <a:custGeom>
              <a:avLst/>
              <a:gdLst/>
              <a:ahLst/>
              <a:cxnLst/>
              <a:rect l="l" t="t" r="r" b="b"/>
              <a:pathLst>
                <a:path w="507" h="386" extrusionOk="0">
                  <a:moveTo>
                    <a:pt x="121" y="0"/>
                  </a:moveTo>
                  <a:lnTo>
                    <a:pt x="49" y="24"/>
                  </a:lnTo>
                  <a:lnTo>
                    <a:pt x="1" y="72"/>
                  </a:lnTo>
                  <a:lnTo>
                    <a:pt x="25" y="144"/>
                  </a:lnTo>
                  <a:lnTo>
                    <a:pt x="73" y="193"/>
                  </a:lnTo>
                  <a:lnTo>
                    <a:pt x="193" y="265"/>
                  </a:lnTo>
                  <a:lnTo>
                    <a:pt x="314" y="313"/>
                  </a:lnTo>
                  <a:lnTo>
                    <a:pt x="434" y="385"/>
                  </a:lnTo>
                  <a:lnTo>
                    <a:pt x="482" y="361"/>
                  </a:lnTo>
                  <a:lnTo>
                    <a:pt x="506" y="313"/>
                  </a:lnTo>
                  <a:lnTo>
                    <a:pt x="482" y="289"/>
                  </a:lnTo>
                  <a:lnTo>
                    <a:pt x="386" y="144"/>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0"/>
            <p:cNvSpPr/>
            <p:nvPr/>
          </p:nvSpPr>
          <p:spPr>
            <a:xfrm>
              <a:off x="1950325" y="1918625"/>
              <a:ext cx="8450" cy="8450"/>
            </a:xfrm>
            <a:custGeom>
              <a:avLst/>
              <a:gdLst/>
              <a:ahLst/>
              <a:cxnLst/>
              <a:rect l="l" t="t" r="r" b="b"/>
              <a:pathLst>
                <a:path w="338" h="338" extrusionOk="0">
                  <a:moveTo>
                    <a:pt x="145" y="0"/>
                  </a:moveTo>
                  <a:lnTo>
                    <a:pt x="73" y="24"/>
                  </a:lnTo>
                  <a:lnTo>
                    <a:pt x="25" y="73"/>
                  </a:lnTo>
                  <a:lnTo>
                    <a:pt x="1" y="193"/>
                  </a:lnTo>
                  <a:lnTo>
                    <a:pt x="25" y="313"/>
                  </a:lnTo>
                  <a:lnTo>
                    <a:pt x="49" y="337"/>
                  </a:lnTo>
                  <a:lnTo>
                    <a:pt x="97" y="337"/>
                  </a:lnTo>
                  <a:lnTo>
                    <a:pt x="145" y="313"/>
                  </a:lnTo>
                  <a:lnTo>
                    <a:pt x="193" y="265"/>
                  </a:lnTo>
                  <a:lnTo>
                    <a:pt x="241" y="241"/>
                  </a:lnTo>
                  <a:lnTo>
                    <a:pt x="313" y="241"/>
                  </a:lnTo>
                  <a:lnTo>
                    <a:pt x="313" y="217"/>
                  </a:lnTo>
                  <a:lnTo>
                    <a:pt x="338" y="217"/>
                  </a:lnTo>
                  <a:lnTo>
                    <a:pt x="338" y="169"/>
                  </a:lnTo>
                  <a:lnTo>
                    <a:pt x="265" y="49"/>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0"/>
            <p:cNvSpPr/>
            <p:nvPr/>
          </p:nvSpPr>
          <p:spPr>
            <a:xfrm>
              <a:off x="2000275" y="1944500"/>
              <a:ext cx="6650" cy="12075"/>
            </a:xfrm>
            <a:custGeom>
              <a:avLst/>
              <a:gdLst/>
              <a:ahLst/>
              <a:cxnLst/>
              <a:rect l="l" t="t" r="r" b="b"/>
              <a:pathLst>
                <a:path w="266" h="483" extrusionOk="0">
                  <a:moveTo>
                    <a:pt x="193" y="1"/>
                  </a:moveTo>
                  <a:lnTo>
                    <a:pt x="73" y="97"/>
                  </a:lnTo>
                  <a:lnTo>
                    <a:pt x="25" y="145"/>
                  </a:lnTo>
                  <a:lnTo>
                    <a:pt x="25" y="193"/>
                  </a:lnTo>
                  <a:lnTo>
                    <a:pt x="1" y="241"/>
                  </a:lnTo>
                  <a:lnTo>
                    <a:pt x="25" y="289"/>
                  </a:lnTo>
                  <a:lnTo>
                    <a:pt x="97" y="434"/>
                  </a:lnTo>
                  <a:lnTo>
                    <a:pt x="169" y="482"/>
                  </a:lnTo>
                  <a:lnTo>
                    <a:pt x="217" y="458"/>
                  </a:lnTo>
                  <a:lnTo>
                    <a:pt x="265" y="410"/>
                  </a:lnTo>
                  <a:lnTo>
                    <a:pt x="241" y="362"/>
                  </a:lnTo>
                  <a:lnTo>
                    <a:pt x="217" y="289"/>
                  </a:lnTo>
                  <a:lnTo>
                    <a:pt x="193" y="217"/>
                  </a:lnTo>
                  <a:lnTo>
                    <a:pt x="193" y="121"/>
                  </a:lnTo>
                  <a:lnTo>
                    <a:pt x="241" y="49"/>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0"/>
            <p:cNvSpPr/>
            <p:nvPr/>
          </p:nvSpPr>
          <p:spPr>
            <a:xfrm>
              <a:off x="1997275" y="1844000"/>
              <a:ext cx="6650" cy="8450"/>
            </a:xfrm>
            <a:custGeom>
              <a:avLst/>
              <a:gdLst/>
              <a:ahLst/>
              <a:cxnLst/>
              <a:rect l="l" t="t" r="r" b="b"/>
              <a:pathLst>
                <a:path w="266" h="338" extrusionOk="0">
                  <a:moveTo>
                    <a:pt x="72" y="0"/>
                  </a:moveTo>
                  <a:lnTo>
                    <a:pt x="0" y="49"/>
                  </a:lnTo>
                  <a:lnTo>
                    <a:pt x="0" y="73"/>
                  </a:lnTo>
                  <a:lnTo>
                    <a:pt x="0" y="121"/>
                  </a:lnTo>
                  <a:lnTo>
                    <a:pt x="48" y="241"/>
                  </a:lnTo>
                  <a:lnTo>
                    <a:pt x="97" y="313"/>
                  </a:lnTo>
                  <a:lnTo>
                    <a:pt x="145" y="337"/>
                  </a:lnTo>
                  <a:lnTo>
                    <a:pt x="169" y="337"/>
                  </a:lnTo>
                  <a:lnTo>
                    <a:pt x="217" y="313"/>
                  </a:lnTo>
                  <a:lnTo>
                    <a:pt x="241" y="289"/>
                  </a:lnTo>
                  <a:lnTo>
                    <a:pt x="241" y="193"/>
                  </a:lnTo>
                  <a:lnTo>
                    <a:pt x="265" y="121"/>
                  </a:lnTo>
                  <a:lnTo>
                    <a:pt x="241" y="73"/>
                  </a:lnTo>
                  <a:lnTo>
                    <a:pt x="193"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0"/>
            <p:cNvSpPr/>
            <p:nvPr/>
          </p:nvSpPr>
          <p:spPr>
            <a:xfrm>
              <a:off x="2005700" y="1909600"/>
              <a:ext cx="9050" cy="7850"/>
            </a:xfrm>
            <a:custGeom>
              <a:avLst/>
              <a:gdLst/>
              <a:ahLst/>
              <a:cxnLst/>
              <a:rect l="l" t="t" r="r" b="b"/>
              <a:pathLst>
                <a:path w="362" h="314" extrusionOk="0">
                  <a:moveTo>
                    <a:pt x="48" y="0"/>
                  </a:moveTo>
                  <a:lnTo>
                    <a:pt x="0" y="48"/>
                  </a:lnTo>
                  <a:lnTo>
                    <a:pt x="0" y="97"/>
                  </a:lnTo>
                  <a:lnTo>
                    <a:pt x="0" y="169"/>
                  </a:lnTo>
                  <a:lnTo>
                    <a:pt x="24" y="217"/>
                  </a:lnTo>
                  <a:lnTo>
                    <a:pt x="72" y="265"/>
                  </a:lnTo>
                  <a:lnTo>
                    <a:pt x="121" y="289"/>
                  </a:lnTo>
                  <a:lnTo>
                    <a:pt x="193" y="313"/>
                  </a:lnTo>
                  <a:lnTo>
                    <a:pt x="313" y="289"/>
                  </a:lnTo>
                  <a:lnTo>
                    <a:pt x="361" y="265"/>
                  </a:lnTo>
                  <a:lnTo>
                    <a:pt x="361" y="241"/>
                  </a:lnTo>
                  <a:lnTo>
                    <a:pt x="217" y="121"/>
                  </a:lnTo>
                  <a:lnTo>
                    <a:pt x="97"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0"/>
            <p:cNvSpPr/>
            <p:nvPr/>
          </p:nvSpPr>
          <p:spPr>
            <a:xfrm>
              <a:off x="2018325" y="2007100"/>
              <a:ext cx="9050" cy="9050"/>
            </a:xfrm>
            <a:custGeom>
              <a:avLst/>
              <a:gdLst/>
              <a:ahLst/>
              <a:cxnLst/>
              <a:rect l="l" t="t" r="r" b="b"/>
              <a:pathLst>
                <a:path w="362" h="362" extrusionOk="0">
                  <a:moveTo>
                    <a:pt x="290" y="0"/>
                  </a:moveTo>
                  <a:lnTo>
                    <a:pt x="242" y="24"/>
                  </a:lnTo>
                  <a:lnTo>
                    <a:pt x="217" y="48"/>
                  </a:lnTo>
                  <a:lnTo>
                    <a:pt x="193" y="96"/>
                  </a:lnTo>
                  <a:lnTo>
                    <a:pt x="169" y="169"/>
                  </a:lnTo>
                  <a:lnTo>
                    <a:pt x="145" y="193"/>
                  </a:lnTo>
                  <a:lnTo>
                    <a:pt x="97" y="217"/>
                  </a:lnTo>
                  <a:lnTo>
                    <a:pt x="49" y="241"/>
                  </a:lnTo>
                  <a:lnTo>
                    <a:pt x="1" y="265"/>
                  </a:lnTo>
                  <a:lnTo>
                    <a:pt x="25" y="313"/>
                  </a:lnTo>
                  <a:lnTo>
                    <a:pt x="73" y="361"/>
                  </a:lnTo>
                  <a:lnTo>
                    <a:pt x="121" y="361"/>
                  </a:lnTo>
                  <a:lnTo>
                    <a:pt x="193" y="289"/>
                  </a:lnTo>
                  <a:lnTo>
                    <a:pt x="217" y="265"/>
                  </a:lnTo>
                  <a:lnTo>
                    <a:pt x="242" y="265"/>
                  </a:lnTo>
                  <a:lnTo>
                    <a:pt x="314" y="217"/>
                  </a:lnTo>
                  <a:lnTo>
                    <a:pt x="338" y="193"/>
                  </a:lnTo>
                  <a:lnTo>
                    <a:pt x="362" y="121"/>
                  </a:lnTo>
                  <a:lnTo>
                    <a:pt x="338" y="72"/>
                  </a:lnTo>
                  <a:lnTo>
                    <a:pt x="338" y="24"/>
                  </a:lnTo>
                  <a:lnTo>
                    <a:pt x="29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0"/>
            <p:cNvSpPr/>
            <p:nvPr/>
          </p:nvSpPr>
          <p:spPr>
            <a:xfrm>
              <a:off x="1799275" y="1984225"/>
              <a:ext cx="9050" cy="4825"/>
            </a:xfrm>
            <a:custGeom>
              <a:avLst/>
              <a:gdLst/>
              <a:ahLst/>
              <a:cxnLst/>
              <a:rect l="l" t="t" r="r" b="b"/>
              <a:pathLst>
                <a:path w="362" h="193" extrusionOk="0">
                  <a:moveTo>
                    <a:pt x="265" y="0"/>
                  </a:moveTo>
                  <a:lnTo>
                    <a:pt x="24" y="73"/>
                  </a:lnTo>
                  <a:lnTo>
                    <a:pt x="0" y="121"/>
                  </a:lnTo>
                  <a:lnTo>
                    <a:pt x="24" y="145"/>
                  </a:lnTo>
                  <a:lnTo>
                    <a:pt x="48" y="169"/>
                  </a:lnTo>
                  <a:lnTo>
                    <a:pt x="169" y="193"/>
                  </a:lnTo>
                  <a:lnTo>
                    <a:pt x="289" y="193"/>
                  </a:lnTo>
                  <a:lnTo>
                    <a:pt x="337" y="169"/>
                  </a:lnTo>
                  <a:lnTo>
                    <a:pt x="361" y="97"/>
                  </a:lnTo>
                  <a:lnTo>
                    <a:pt x="337" y="49"/>
                  </a:lnTo>
                  <a:lnTo>
                    <a:pt x="313" y="24"/>
                  </a:lnTo>
                  <a:lnTo>
                    <a:pt x="26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0"/>
            <p:cNvSpPr/>
            <p:nvPr/>
          </p:nvSpPr>
          <p:spPr>
            <a:xfrm>
              <a:off x="2308425" y="2495775"/>
              <a:ext cx="4825" cy="8450"/>
            </a:xfrm>
            <a:custGeom>
              <a:avLst/>
              <a:gdLst/>
              <a:ahLst/>
              <a:cxnLst/>
              <a:rect l="l" t="t" r="r" b="b"/>
              <a:pathLst>
                <a:path w="193" h="338" extrusionOk="0">
                  <a:moveTo>
                    <a:pt x="72" y="1"/>
                  </a:moveTo>
                  <a:lnTo>
                    <a:pt x="24" y="25"/>
                  </a:lnTo>
                  <a:lnTo>
                    <a:pt x="0" y="97"/>
                  </a:lnTo>
                  <a:lnTo>
                    <a:pt x="0" y="145"/>
                  </a:lnTo>
                  <a:lnTo>
                    <a:pt x="24" y="289"/>
                  </a:lnTo>
                  <a:lnTo>
                    <a:pt x="48" y="338"/>
                  </a:lnTo>
                  <a:lnTo>
                    <a:pt x="96" y="338"/>
                  </a:lnTo>
                  <a:lnTo>
                    <a:pt x="169" y="314"/>
                  </a:lnTo>
                  <a:lnTo>
                    <a:pt x="193" y="289"/>
                  </a:lnTo>
                  <a:lnTo>
                    <a:pt x="193" y="265"/>
                  </a:lnTo>
                  <a:lnTo>
                    <a:pt x="169" y="121"/>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0"/>
            <p:cNvSpPr/>
            <p:nvPr/>
          </p:nvSpPr>
          <p:spPr>
            <a:xfrm>
              <a:off x="1916625" y="1937875"/>
              <a:ext cx="6050" cy="7250"/>
            </a:xfrm>
            <a:custGeom>
              <a:avLst/>
              <a:gdLst/>
              <a:ahLst/>
              <a:cxnLst/>
              <a:rect l="l" t="t" r="r" b="b"/>
              <a:pathLst>
                <a:path w="242" h="290" extrusionOk="0">
                  <a:moveTo>
                    <a:pt x="145" y="1"/>
                  </a:moveTo>
                  <a:lnTo>
                    <a:pt x="97" y="25"/>
                  </a:lnTo>
                  <a:lnTo>
                    <a:pt x="49" y="97"/>
                  </a:lnTo>
                  <a:lnTo>
                    <a:pt x="24" y="169"/>
                  </a:lnTo>
                  <a:lnTo>
                    <a:pt x="0" y="217"/>
                  </a:lnTo>
                  <a:lnTo>
                    <a:pt x="24" y="266"/>
                  </a:lnTo>
                  <a:lnTo>
                    <a:pt x="73" y="290"/>
                  </a:lnTo>
                  <a:lnTo>
                    <a:pt x="121" y="290"/>
                  </a:lnTo>
                  <a:lnTo>
                    <a:pt x="193" y="266"/>
                  </a:lnTo>
                  <a:lnTo>
                    <a:pt x="241" y="193"/>
                  </a:lnTo>
                  <a:lnTo>
                    <a:pt x="241" y="145"/>
                  </a:lnTo>
                  <a:lnTo>
                    <a:pt x="241"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0"/>
            <p:cNvSpPr/>
            <p:nvPr/>
          </p:nvSpPr>
          <p:spPr>
            <a:xfrm>
              <a:off x="2332500" y="2432575"/>
              <a:ext cx="6025" cy="6050"/>
            </a:xfrm>
            <a:custGeom>
              <a:avLst/>
              <a:gdLst/>
              <a:ahLst/>
              <a:cxnLst/>
              <a:rect l="l" t="t" r="r" b="b"/>
              <a:pathLst>
                <a:path w="241" h="242" extrusionOk="0">
                  <a:moveTo>
                    <a:pt x="96" y="1"/>
                  </a:moveTo>
                  <a:lnTo>
                    <a:pt x="48" y="25"/>
                  </a:lnTo>
                  <a:lnTo>
                    <a:pt x="24" y="49"/>
                  </a:lnTo>
                  <a:lnTo>
                    <a:pt x="0" y="97"/>
                  </a:lnTo>
                  <a:lnTo>
                    <a:pt x="0" y="169"/>
                  </a:lnTo>
                  <a:lnTo>
                    <a:pt x="48" y="193"/>
                  </a:lnTo>
                  <a:lnTo>
                    <a:pt x="72" y="242"/>
                  </a:lnTo>
                  <a:lnTo>
                    <a:pt x="145" y="242"/>
                  </a:lnTo>
                  <a:lnTo>
                    <a:pt x="217" y="218"/>
                  </a:lnTo>
                  <a:lnTo>
                    <a:pt x="241" y="169"/>
                  </a:lnTo>
                  <a:lnTo>
                    <a:pt x="241" y="97"/>
                  </a:lnTo>
                  <a:lnTo>
                    <a:pt x="217" y="49"/>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0"/>
            <p:cNvSpPr/>
            <p:nvPr/>
          </p:nvSpPr>
          <p:spPr>
            <a:xfrm>
              <a:off x="1887125" y="1972175"/>
              <a:ext cx="8450" cy="6050"/>
            </a:xfrm>
            <a:custGeom>
              <a:avLst/>
              <a:gdLst/>
              <a:ahLst/>
              <a:cxnLst/>
              <a:rect l="l" t="t" r="r" b="b"/>
              <a:pathLst>
                <a:path w="338" h="242" extrusionOk="0">
                  <a:moveTo>
                    <a:pt x="73" y="1"/>
                  </a:moveTo>
                  <a:lnTo>
                    <a:pt x="25" y="25"/>
                  </a:lnTo>
                  <a:lnTo>
                    <a:pt x="1" y="97"/>
                  </a:lnTo>
                  <a:lnTo>
                    <a:pt x="25" y="145"/>
                  </a:lnTo>
                  <a:lnTo>
                    <a:pt x="49" y="218"/>
                  </a:lnTo>
                  <a:lnTo>
                    <a:pt x="121" y="242"/>
                  </a:lnTo>
                  <a:lnTo>
                    <a:pt x="217" y="218"/>
                  </a:lnTo>
                  <a:lnTo>
                    <a:pt x="290" y="194"/>
                  </a:lnTo>
                  <a:lnTo>
                    <a:pt x="338" y="145"/>
                  </a:lnTo>
                  <a:lnTo>
                    <a:pt x="242" y="73"/>
                  </a:lnTo>
                  <a:lnTo>
                    <a:pt x="193"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0"/>
            <p:cNvSpPr/>
            <p:nvPr/>
          </p:nvSpPr>
          <p:spPr>
            <a:xfrm>
              <a:off x="2236200" y="2445825"/>
              <a:ext cx="6050" cy="7850"/>
            </a:xfrm>
            <a:custGeom>
              <a:avLst/>
              <a:gdLst/>
              <a:ahLst/>
              <a:cxnLst/>
              <a:rect l="l" t="t" r="r" b="b"/>
              <a:pathLst>
                <a:path w="242" h="314" extrusionOk="0">
                  <a:moveTo>
                    <a:pt x="24" y="0"/>
                  </a:moveTo>
                  <a:lnTo>
                    <a:pt x="0" y="49"/>
                  </a:lnTo>
                  <a:lnTo>
                    <a:pt x="0" y="121"/>
                  </a:lnTo>
                  <a:lnTo>
                    <a:pt x="24" y="193"/>
                  </a:lnTo>
                  <a:lnTo>
                    <a:pt x="97" y="289"/>
                  </a:lnTo>
                  <a:lnTo>
                    <a:pt x="169" y="313"/>
                  </a:lnTo>
                  <a:lnTo>
                    <a:pt x="193" y="289"/>
                  </a:lnTo>
                  <a:lnTo>
                    <a:pt x="241" y="241"/>
                  </a:lnTo>
                  <a:lnTo>
                    <a:pt x="241" y="217"/>
                  </a:lnTo>
                  <a:lnTo>
                    <a:pt x="241" y="169"/>
                  </a:lnTo>
                  <a:lnTo>
                    <a:pt x="169"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0"/>
            <p:cNvSpPr/>
            <p:nvPr/>
          </p:nvSpPr>
          <p:spPr>
            <a:xfrm>
              <a:off x="1850425" y="1947500"/>
              <a:ext cx="4825" cy="8450"/>
            </a:xfrm>
            <a:custGeom>
              <a:avLst/>
              <a:gdLst/>
              <a:ahLst/>
              <a:cxnLst/>
              <a:rect l="l" t="t" r="r" b="b"/>
              <a:pathLst>
                <a:path w="193" h="338" extrusionOk="0">
                  <a:moveTo>
                    <a:pt x="49" y="1"/>
                  </a:moveTo>
                  <a:lnTo>
                    <a:pt x="24" y="49"/>
                  </a:lnTo>
                  <a:lnTo>
                    <a:pt x="0" y="97"/>
                  </a:lnTo>
                  <a:lnTo>
                    <a:pt x="24" y="169"/>
                  </a:lnTo>
                  <a:lnTo>
                    <a:pt x="49" y="266"/>
                  </a:lnTo>
                  <a:lnTo>
                    <a:pt x="73" y="314"/>
                  </a:lnTo>
                  <a:lnTo>
                    <a:pt x="97" y="338"/>
                  </a:lnTo>
                  <a:lnTo>
                    <a:pt x="145" y="338"/>
                  </a:lnTo>
                  <a:lnTo>
                    <a:pt x="169" y="314"/>
                  </a:lnTo>
                  <a:lnTo>
                    <a:pt x="193" y="242"/>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0"/>
            <p:cNvSpPr/>
            <p:nvPr/>
          </p:nvSpPr>
          <p:spPr>
            <a:xfrm>
              <a:off x="2291575" y="2463875"/>
              <a:ext cx="6025" cy="5450"/>
            </a:xfrm>
            <a:custGeom>
              <a:avLst/>
              <a:gdLst/>
              <a:ahLst/>
              <a:cxnLst/>
              <a:rect l="l" t="t" r="r" b="b"/>
              <a:pathLst>
                <a:path w="241" h="218" extrusionOk="0">
                  <a:moveTo>
                    <a:pt x="96" y="1"/>
                  </a:moveTo>
                  <a:lnTo>
                    <a:pt x="48" y="25"/>
                  </a:lnTo>
                  <a:lnTo>
                    <a:pt x="24" y="49"/>
                  </a:lnTo>
                  <a:lnTo>
                    <a:pt x="0" y="145"/>
                  </a:lnTo>
                  <a:lnTo>
                    <a:pt x="0" y="169"/>
                  </a:lnTo>
                  <a:lnTo>
                    <a:pt x="24" y="193"/>
                  </a:lnTo>
                  <a:lnTo>
                    <a:pt x="72" y="217"/>
                  </a:lnTo>
                  <a:lnTo>
                    <a:pt x="120" y="217"/>
                  </a:lnTo>
                  <a:lnTo>
                    <a:pt x="169" y="193"/>
                  </a:lnTo>
                  <a:lnTo>
                    <a:pt x="217" y="145"/>
                  </a:lnTo>
                  <a:lnTo>
                    <a:pt x="241" y="97"/>
                  </a:lnTo>
                  <a:lnTo>
                    <a:pt x="241" y="73"/>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0"/>
            <p:cNvSpPr/>
            <p:nvPr/>
          </p:nvSpPr>
          <p:spPr>
            <a:xfrm>
              <a:off x="1889550" y="2042600"/>
              <a:ext cx="5425" cy="6050"/>
            </a:xfrm>
            <a:custGeom>
              <a:avLst/>
              <a:gdLst/>
              <a:ahLst/>
              <a:cxnLst/>
              <a:rect l="l" t="t" r="r" b="b"/>
              <a:pathLst>
                <a:path w="217" h="242" extrusionOk="0">
                  <a:moveTo>
                    <a:pt x="72" y="0"/>
                  </a:moveTo>
                  <a:lnTo>
                    <a:pt x="48" y="25"/>
                  </a:lnTo>
                  <a:lnTo>
                    <a:pt x="0" y="49"/>
                  </a:lnTo>
                  <a:lnTo>
                    <a:pt x="0" y="97"/>
                  </a:lnTo>
                  <a:lnTo>
                    <a:pt x="0" y="145"/>
                  </a:lnTo>
                  <a:lnTo>
                    <a:pt x="24" y="193"/>
                  </a:lnTo>
                  <a:lnTo>
                    <a:pt x="48" y="241"/>
                  </a:lnTo>
                  <a:lnTo>
                    <a:pt x="145" y="241"/>
                  </a:lnTo>
                  <a:lnTo>
                    <a:pt x="169" y="217"/>
                  </a:lnTo>
                  <a:lnTo>
                    <a:pt x="217" y="169"/>
                  </a:lnTo>
                  <a:lnTo>
                    <a:pt x="217" y="121"/>
                  </a:lnTo>
                  <a:lnTo>
                    <a:pt x="217" y="73"/>
                  </a:lnTo>
                  <a:lnTo>
                    <a:pt x="193" y="25"/>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0"/>
            <p:cNvSpPr/>
            <p:nvPr/>
          </p:nvSpPr>
          <p:spPr>
            <a:xfrm>
              <a:off x="1903375" y="1937875"/>
              <a:ext cx="6050" cy="6050"/>
            </a:xfrm>
            <a:custGeom>
              <a:avLst/>
              <a:gdLst/>
              <a:ahLst/>
              <a:cxnLst/>
              <a:rect l="l" t="t" r="r" b="b"/>
              <a:pathLst>
                <a:path w="242" h="242" extrusionOk="0">
                  <a:moveTo>
                    <a:pt x="97" y="1"/>
                  </a:moveTo>
                  <a:lnTo>
                    <a:pt x="49" y="25"/>
                  </a:lnTo>
                  <a:lnTo>
                    <a:pt x="25" y="49"/>
                  </a:lnTo>
                  <a:lnTo>
                    <a:pt x="1" y="121"/>
                  </a:lnTo>
                  <a:lnTo>
                    <a:pt x="25" y="169"/>
                  </a:lnTo>
                  <a:lnTo>
                    <a:pt x="49" y="217"/>
                  </a:lnTo>
                  <a:lnTo>
                    <a:pt x="97" y="241"/>
                  </a:lnTo>
                  <a:lnTo>
                    <a:pt x="169" y="241"/>
                  </a:lnTo>
                  <a:lnTo>
                    <a:pt x="193" y="217"/>
                  </a:lnTo>
                  <a:lnTo>
                    <a:pt x="217" y="193"/>
                  </a:lnTo>
                  <a:lnTo>
                    <a:pt x="242" y="145"/>
                  </a:lnTo>
                  <a:lnTo>
                    <a:pt x="242" y="97"/>
                  </a:lnTo>
                  <a:lnTo>
                    <a:pt x="217"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0"/>
            <p:cNvSpPr/>
            <p:nvPr/>
          </p:nvSpPr>
          <p:spPr>
            <a:xfrm>
              <a:off x="2095975" y="1907200"/>
              <a:ext cx="6025" cy="5425"/>
            </a:xfrm>
            <a:custGeom>
              <a:avLst/>
              <a:gdLst/>
              <a:ahLst/>
              <a:cxnLst/>
              <a:rect l="l" t="t" r="r" b="b"/>
              <a:pathLst>
                <a:path w="241" h="217" extrusionOk="0">
                  <a:moveTo>
                    <a:pt x="72" y="0"/>
                  </a:moveTo>
                  <a:lnTo>
                    <a:pt x="24" y="48"/>
                  </a:lnTo>
                  <a:lnTo>
                    <a:pt x="0" y="72"/>
                  </a:lnTo>
                  <a:lnTo>
                    <a:pt x="0" y="120"/>
                  </a:lnTo>
                  <a:lnTo>
                    <a:pt x="24" y="144"/>
                  </a:lnTo>
                  <a:lnTo>
                    <a:pt x="48" y="193"/>
                  </a:lnTo>
                  <a:lnTo>
                    <a:pt x="97" y="217"/>
                  </a:lnTo>
                  <a:lnTo>
                    <a:pt x="193" y="217"/>
                  </a:lnTo>
                  <a:lnTo>
                    <a:pt x="217" y="193"/>
                  </a:lnTo>
                  <a:lnTo>
                    <a:pt x="241" y="144"/>
                  </a:lnTo>
                  <a:lnTo>
                    <a:pt x="241" y="96"/>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0"/>
            <p:cNvSpPr/>
            <p:nvPr/>
          </p:nvSpPr>
          <p:spPr>
            <a:xfrm>
              <a:off x="2312625" y="1857225"/>
              <a:ext cx="6650" cy="6650"/>
            </a:xfrm>
            <a:custGeom>
              <a:avLst/>
              <a:gdLst/>
              <a:ahLst/>
              <a:cxnLst/>
              <a:rect l="l" t="t" r="r" b="b"/>
              <a:pathLst>
                <a:path w="266" h="266" extrusionOk="0">
                  <a:moveTo>
                    <a:pt x="49" y="1"/>
                  </a:moveTo>
                  <a:lnTo>
                    <a:pt x="25" y="49"/>
                  </a:lnTo>
                  <a:lnTo>
                    <a:pt x="1" y="97"/>
                  </a:lnTo>
                  <a:lnTo>
                    <a:pt x="1" y="145"/>
                  </a:lnTo>
                  <a:lnTo>
                    <a:pt x="145" y="266"/>
                  </a:lnTo>
                  <a:lnTo>
                    <a:pt x="241" y="266"/>
                  </a:lnTo>
                  <a:lnTo>
                    <a:pt x="265" y="242"/>
                  </a:lnTo>
                  <a:lnTo>
                    <a:pt x="265" y="194"/>
                  </a:lnTo>
                  <a:lnTo>
                    <a:pt x="217" y="97"/>
                  </a:lnTo>
                  <a:lnTo>
                    <a:pt x="169"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0"/>
            <p:cNvSpPr/>
            <p:nvPr/>
          </p:nvSpPr>
          <p:spPr>
            <a:xfrm>
              <a:off x="1837775" y="2042600"/>
              <a:ext cx="6650" cy="4850"/>
            </a:xfrm>
            <a:custGeom>
              <a:avLst/>
              <a:gdLst/>
              <a:ahLst/>
              <a:cxnLst/>
              <a:rect l="l" t="t" r="r" b="b"/>
              <a:pathLst>
                <a:path w="266" h="194" extrusionOk="0">
                  <a:moveTo>
                    <a:pt x="97" y="0"/>
                  </a:moveTo>
                  <a:lnTo>
                    <a:pt x="49" y="25"/>
                  </a:lnTo>
                  <a:lnTo>
                    <a:pt x="1" y="49"/>
                  </a:lnTo>
                  <a:lnTo>
                    <a:pt x="1" y="121"/>
                  </a:lnTo>
                  <a:lnTo>
                    <a:pt x="49" y="169"/>
                  </a:lnTo>
                  <a:lnTo>
                    <a:pt x="97" y="193"/>
                  </a:lnTo>
                  <a:lnTo>
                    <a:pt x="169" y="193"/>
                  </a:lnTo>
                  <a:lnTo>
                    <a:pt x="217" y="169"/>
                  </a:lnTo>
                  <a:lnTo>
                    <a:pt x="266" y="121"/>
                  </a:lnTo>
                  <a:lnTo>
                    <a:pt x="266" y="97"/>
                  </a:lnTo>
                  <a:lnTo>
                    <a:pt x="266" y="73"/>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0"/>
            <p:cNvSpPr/>
            <p:nvPr/>
          </p:nvSpPr>
          <p:spPr>
            <a:xfrm>
              <a:off x="1893750" y="1946300"/>
              <a:ext cx="4850" cy="6650"/>
            </a:xfrm>
            <a:custGeom>
              <a:avLst/>
              <a:gdLst/>
              <a:ahLst/>
              <a:cxnLst/>
              <a:rect l="l" t="t" r="r" b="b"/>
              <a:pathLst>
                <a:path w="194" h="266" extrusionOk="0">
                  <a:moveTo>
                    <a:pt x="49" y="1"/>
                  </a:moveTo>
                  <a:lnTo>
                    <a:pt x="25" y="25"/>
                  </a:lnTo>
                  <a:lnTo>
                    <a:pt x="1" y="73"/>
                  </a:lnTo>
                  <a:lnTo>
                    <a:pt x="25" y="169"/>
                  </a:lnTo>
                  <a:lnTo>
                    <a:pt x="49" y="217"/>
                  </a:lnTo>
                  <a:lnTo>
                    <a:pt x="121" y="266"/>
                  </a:lnTo>
                  <a:lnTo>
                    <a:pt x="145" y="266"/>
                  </a:lnTo>
                  <a:lnTo>
                    <a:pt x="169" y="242"/>
                  </a:lnTo>
                  <a:lnTo>
                    <a:pt x="193" y="169"/>
                  </a:lnTo>
                  <a:lnTo>
                    <a:pt x="169" y="121"/>
                  </a:lnTo>
                  <a:lnTo>
                    <a:pt x="145"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0"/>
            <p:cNvSpPr/>
            <p:nvPr/>
          </p:nvSpPr>
          <p:spPr>
            <a:xfrm>
              <a:off x="2256650" y="1846400"/>
              <a:ext cx="5450" cy="6050"/>
            </a:xfrm>
            <a:custGeom>
              <a:avLst/>
              <a:gdLst/>
              <a:ahLst/>
              <a:cxnLst/>
              <a:rect l="l" t="t" r="r" b="b"/>
              <a:pathLst>
                <a:path w="218" h="242" extrusionOk="0">
                  <a:moveTo>
                    <a:pt x="145" y="1"/>
                  </a:moveTo>
                  <a:lnTo>
                    <a:pt x="97" y="25"/>
                  </a:lnTo>
                  <a:lnTo>
                    <a:pt x="49" y="49"/>
                  </a:lnTo>
                  <a:lnTo>
                    <a:pt x="1" y="97"/>
                  </a:lnTo>
                  <a:lnTo>
                    <a:pt x="1" y="121"/>
                  </a:lnTo>
                  <a:lnTo>
                    <a:pt x="1" y="169"/>
                  </a:lnTo>
                  <a:lnTo>
                    <a:pt x="1" y="217"/>
                  </a:lnTo>
                  <a:lnTo>
                    <a:pt x="25" y="241"/>
                  </a:lnTo>
                  <a:lnTo>
                    <a:pt x="169" y="241"/>
                  </a:lnTo>
                  <a:lnTo>
                    <a:pt x="193" y="217"/>
                  </a:lnTo>
                  <a:lnTo>
                    <a:pt x="217" y="169"/>
                  </a:lnTo>
                  <a:lnTo>
                    <a:pt x="217" y="97"/>
                  </a:lnTo>
                  <a:lnTo>
                    <a:pt x="217" y="73"/>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0"/>
            <p:cNvSpPr/>
            <p:nvPr/>
          </p:nvSpPr>
          <p:spPr>
            <a:xfrm>
              <a:off x="2406525" y="2419350"/>
              <a:ext cx="4825" cy="6025"/>
            </a:xfrm>
            <a:custGeom>
              <a:avLst/>
              <a:gdLst/>
              <a:ahLst/>
              <a:cxnLst/>
              <a:rect l="l" t="t" r="r" b="b"/>
              <a:pathLst>
                <a:path w="193" h="241" extrusionOk="0">
                  <a:moveTo>
                    <a:pt x="96" y="0"/>
                  </a:moveTo>
                  <a:lnTo>
                    <a:pt x="48" y="24"/>
                  </a:lnTo>
                  <a:lnTo>
                    <a:pt x="0" y="72"/>
                  </a:lnTo>
                  <a:lnTo>
                    <a:pt x="0" y="145"/>
                  </a:lnTo>
                  <a:lnTo>
                    <a:pt x="0" y="193"/>
                  </a:lnTo>
                  <a:lnTo>
                    <a:pt x="24" y="217"/>
                  </a:lnTo>
                  <a:lnTo>
                    <a:pt x="72" y="241"/>
                  </a:lnTo>
                  <a:lnTo>
                    <a:pt x="120" y="217"/>
                  </a:lnTo>
                  <a:lnTo>
                    <a:pt x="169" y="169"/>
                  </a:lnTo>
                  <a:lnTo>
                    <a:pt x="193" y="121"/>
                  </a:lnTo>
                  <a:lnTo>
                    <a:pt x="193" y="72"/>
                  </a:lnTo>
                  <a:lnTo>
                    <a:pt x="169"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0"/>
            <p:cNvSpPr/>
            <p:nvPr/>
          </p:nvSpPr>
          <p:spPr>
            <a:xfrm>
              <a:off x="1805275" y="1993250"/>
              <a:ext cx="6650" cy="6050"/>
            </a:xfrm>
            <a:custGeom>
              <a:avLst/>
              <a:gdLst/>
              <a:ahLst/>
              <a:cxnLst/>
              <a:rect l="l" t="t" r="r" b="b"/>
              <a:pathLst>
                <a:path w="266" h="242" extrusionOk="0">
                  <a:moveTo>
                    <a:pt x="97" y="0"/>
                  </a:moveTo>
                  <a:lnTo>
                    <a:pt x="49" y="49"/>
                  </a:lnTo>
                  <a:lnTo>
                    <a:pt x="25" y="97"/>
                  </a:lnTo>
                  <a:lnTo>
                    <a:pt x="1" y="169"/>
                  </a:lnTo>
                  <a:lnTo>
                    <a:pt x="25" y="217"/>
                  </a:lnTo>
                  <a:lnTo>
                    <a:pt x="73" y="241"/>
                  </a:lnTo>
                  <a:lnTo>
                    <a:pt x="169" y="217"/>
                  </a:lnTo>
                  <a:lnTo>
                    <a:pt x="266" y="169"/>
                  </a:lnTo>
                  <a:lnTo>
                    <a:pt x="145" y="25"/>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0"/>
            <p:cNvSpPr/>
            <p:nvPr/>
          </p:nvSpPr>
          <p:spPr>
            <a:xfrm>
              <a:off x="2023750" y="1842800"/>
              <a:ext cx="6650" cy="5425"/>
            </a:xfrm>
            <a:custGeom>
              <a:avLst/>
              <a:gdLst/>
              <a:ahLst/>
              <a:cxnLst/>
              <a:rect l="l" t="t" r="r" b="b"/>
              <a:pathLst>
                <a:path w="266" h="217" extrusionOk="0">
                  <a:moveTo>
                    <a:pt x="97" y="0"/>
                  </a:moveTo>
                  <a:lnTo>
                    <a:pt x="49" y="24"/>
                  </a:lnTo>
                  <a:lnTo>
                    <a:pt x="25" y="72"/>
                  </a:lnTo>
                  <a:lnTo>
                    <a:pt x="0" y="145"/>
                  </a:lnTo>
                  <a:lnTo>
                    <a:pt x="49" y="193"/>
                  </a:lnTo>
                  <a:lnTo>
                    <a:pt x="97" y="217"/>
                  </a:lnTo>
                  <a:lnTo>
                    <a:pt x="193" y="217"/>
                  </a:lnTo>
                  <a:lnTo>
                    <a:pt x="241" y="193"/>
                  </a:lnTo>
                  <a:lnTo>
                    <a:pt x="265" y="145"/>
                  </a:lnTo>
                  <a:lnTo>
                    <a:pt x="265" y="97"/>
                  </a:lnTo>
                  <a:lnTo>
                    <a:pt x="241" y="72"/>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0"/>
            <p:cNvSpPr/>
            <p:nvPr/>
          </p:nvSpPr>
          <p:spPr>
            <a:xfrm>
              <a:off x="2292175" y="2349525"/>
              <a:ext cx="6025" cy="6050"/>
            </a:xfrm>
            <a:custGeom>
              <a:avLst/>
              <a:gdLst/>
              <a:ahLst/>
              <a:cxnLst/>
              <a:rect l="l" t="t" r="r" b="b"/>
              <a:pathLst>
                <a:path w="241" h="242" extrusionOk="0">
                  <a:moveTo>
                    <a:pt x="169" y="1"/>
                  </a:moveTo>
                  <a:lnTo>
                    <a:pt x="96" y="49"/>
                  </a:lnTo>
                  <a:lnTo>
                    <a:pt x="0" y="121"/>
                  </a:lnTo>
                  <a:lnTo>
                    <a:pt x="0" y="193"/>
                  </a:lnTo>
                  <a:lnTo>
                    <a:pt x="24" y="242"/>
                  </a:lnTo>
                  <a:lnTo>
                    <a:pt x="96" y="242"/>
                  </a:lnTo>
                  <a:lnTo>
                    <a:pt x="193" y="169"/>
                  </a:lnTo>
                  <a:lnTo>
                    <a:pt x="241" y="97"/>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0"/>
            <p:cNvSpPr/>
            <p:nvPr/>
          </p:nvSpPr>
          <p:spPr>
            <a:xfrm>
              <a:off x="1922050" y="1945100"/>
              <a:ext cx="4825" cy="6050"/>
            </a:xfrm>
            <a:custGeom>
              <a:avLst/>
              <a:gdLst/>
              <a:ahLst/>
              <a:cxnLst/>
              <a:rect l="l" t="t" r="r" b="b"/>
              <a:pathLst>
                <a:path w="193" h="242" extrusionOk="0">
                  <a:moveTo>
                    <a:pt x="96" y="1"/>
                  </a:moveTo>
                  <a:lnTo>
                    <a:pt x="48" y="25"/>
                  </a:lnTo>
                  <a:lnTo>
                    <a:pt x="0" y="73"/>
                  </a:lnTo>
                  <a:lnTo>
                    <a:pt x="0" y="145"/>
                  </a:lnTo>
                  <a:lnTo>
                    <a:pt x="24" y="193"/>
                  </a:lnTo>
                  <a:lnTo>
                    <a:pt x="48" y="217"/>
                  </a:lnTo>
                  <a:lnTo>
                    <a:pt x="72" y="241"/>
                  </a:lnTo>
                  <a:lnTo>
                    <a:pt x="145" y="217"/>
                  </a:lnTo>
                  <a:lnTo>
                    <a:pt x="193"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0"/>
            <p:cNvSpPr/>
            <p:nvPr/>
          </p:nvSpPr>
          <p:spPr>
            <a:xfrm>
              <a:off x="2171800" y="2514425"/>
              <a:ext cx="4850" cy="6650"/>
            </a:xfrm>
            <a:custGeom>
              <a:avLst/>
              <a:gdLst/>
              <a:ahLst/>
              <a:cxnLst/>
              <a:rect l="l" t="t" r="r" b="b"/>
              <a:pathLst>
                <a:path w="194" h="266" extrusionOk="0">
                  <a:moveTo>
                    <a:pt x="97" y="1"/>
                  </a:moveTo>
                  <a:lnTo>
                    <a:pt x="49" y="25"/>
                  </a:lnTo>
                  <a:lnTo>
                    <a:pt x="25" y="73"/>
                  </a:lnTo>
                  <a:lnTo>
                    <a:pt x="0" y="145"/>
                  </a:lnTo>
                  <a:lnTo>
                    <a:pt x="0" y="217"/>
                  </a:lnTo>
                  <a:lnTo>
                    <a:pt x="25" y="266"/>
                  </a:lnTo>
                  <a:lnTo>
                    <a:pt x="97" y="266"/>
                  </a:lnTo>
                  <a:lnTo>
                    <a:pt x="121" y="193"/>
                  </a:lnTo>
                  <a:lnTo>
                    <a:pt x="169" y="145"/>
                  </a:lnTo>
                  <a:lnTo>
                    <a:pt x="193" y="73"/>
                  </a:lnTo>
                  <a:lnTo>
                    <a:pt x="169"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0"/>
            <p:cNvSpPr/>
            <p:nvPr/>
          </p:nvSpPr>
          <p:spPr>
            <a:xfrm>
              <a:off x="1826350" y="1983025"/>
              <a:ext cx="7250" cy="3625"/>
            </a:xfrm>
            <a:custGeom>
              <a:avLst/>
              <a:gdLst/>
              <a:ahLst/>
              <a:cxnLst/>
              <a:rect l="l" t="t" r="r" b="b"/>
              <a:pathLst>
                <a:path w="290" h="145" extrusionOk="0">
                  <a:moveTo>
                    <a:pt x="73" y="0"/>
                  </a:moveTo>
                  <a:lnTo>
                    <a:pt x="25" y="48"/>
                  </a:lnTo>
                  <a:lnTo>
                    <a:pt x="0" y="97"/>
                  </a:lnTo>
                  <a:lnTo>
                    <a:pt x="25" y="121"/>
                  </a:lnTo>
                  <a:lnTo>
                    <a:pt x="73" y="145"/>
                  </a:lnTo>
                  <a:lnTo>
                    <a:pt x="241" y="145"/>
                  </a:lnTo>
                  <a:lnTo>
                    <a:pt x="289" y="121"/>
                  </a:lnTo>
                  <a:lnTo>
                    <a:pt x="289" y="48"/>
                  </a:lnTo>
                  <a:lnTo>
                    <a:pt x="265"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0"/>
            <p:cNvSpPr/>
            <p:nvPr/>
          </p:nvSpPr>
          <p:spPr>
            <a:xfrm>
              <a:off x="2026750" y="1948725"/>
              <a:ext cx="6650" cy="6025"/>
            </a:xfrm>
            <a:custGeom>
              <a:avLst/>
              <a:gdLst/>
              <a:ahLst/>
              <a:cxnLst/>
              <a:rect l="l" t="t" r="r" b="b"/>
              <a:pathLst>
                <a:path w="266" h="241" extrusionOk="0">
                  <a:moveTo>
                    <a:pt x="217" y="0"/>
                  </a:moveTo>
                  <a:lnTo>
                    <a:pt x="145" y="24"/>
                  </a:lnTo>
                  <a:lnTo>
                    <a:pt x="97" y="48"/>
                  </a:lnTo>
                  <a:lnTo>
                    <a:pt x="49" y="96"/>
                  </a:lnTo>
                  <a:lnTo>
                    <a:pt x="25" y="145"/>
                  </a:lnTo>
                  <a:lnTo>
                    <a:pt x="1" y="193"/>
                  </a:lnTo>
                  <a:lnTo>
                    <a:pt x="25" y="217"/>
                  </a:lnTo>
                  <a:lnTo>
                    <a:pt x="49" y="241"/>
                  </a:lnTo>
                  <a:lnTo>
                    <a:pt x="73" y="241"/>
                  </a:lnTo>
                  <a:lnTo>
                    <a:pt x="121" y="217"/>
                  </a:lnTo>
                  <a:lnTo>
                    <a:pt x="193" y="169"/>
                  </a:lnTo>
                  <a:lnTo>
                    <a:pt x="242" y="145"/>
                  </a:lnTo>
                  <a:lnTo>
                    <a:pt x="266" y="120"/>
                  </a:lnTo>
                  <a:lnTo>
                    <a:pt x="266" y="48"/>
                  </a:lnTo>
                  <a:lnTo>
                    <a:pt x="242"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0"/>
            <p:cNvSpPr/>
            <p:nvPr/>
          </p:nvSpPr>
          <p:spPr>
            <a:xfrm>
              <a:off x="2239200" y="2050425"/>
              <a:ext cx="7250" cy="4850"/>
            </a:xfrm>
            <a:custGeom>
              <a:avLst/>
              <a:gdLst/>
              <a:ahLst/>
              <a:cxnLst/>
              <a:rect l="l" t="t" r="r" b="b"/>
              <a:pathLst>
                <a:path w="290" h="194" extrusionOk="0">
                  <a:moveTo>
                    <a:pt x="97" y="0"/>
                  </a:moveTo>
                  <a:lnTo>
                    <a:pt x="49" y="25"/>
                  </a:lnTo>
                  <a:lnTo>
                    <a:pt x="25" y="49"/>
                  </a:lnTo>
                  <a:lnTo>
                    <a:pt x="1" y="97"/>
                  </a:lnTo>
                  <a:lnTo>
                    <a:pt x="25" y="121"/>
                  </a:lnTo>
                  <a:lnTo>
                    <a:pt x="73" y="169"/>
                  </a:lnTo>
                  <a:lnTo>
                    <a:pt x="145" y="193"/>
                  </a:lnTo>
                  <a:lnTo>
                    <a:pt x="193" y="193"/>
                  </a:lnTo>
                  <a:lnTo>
                    <a:pt x="266" y="169"/>
                  </a:lnTo>
                  <a:lnTo>
                    <a:pt x="290" y="145"/>
                  </a:lnTo>
                  <a:lnTo>
                    <a:pt x="290" y="97"/>
                  </a:lnTo>
                  <a:lnTo>
                    <a:pt x="217"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0"/>
            <p:cNvSpPr/>
            <p:nvPr/>
          </p:nvSpPr>
          <p:spPr>
            <a:xfrm>
              <a:off x="2292175" y="2333875"/>
              <a:ext cx="4225" cy="6650"/>
            </a:xfrm>
            <a:custGeom>
              <a:avLst/>
              <a:gdLst/>
              <a:ahLst/>
              <a:cxnLst/>
              <a:rect l="l" t="t" r="r" b="b"/>
              <a:pathLst>
                <a:path w="169" h="266" extrusionOk="0">
                  <a:moveTo>
                    <a:pt x="96" y="1"/>
                  </a:moveTo>
                  <a:lnTo>
                    <a:pt x="48" y="25"/>
                  </a:lnTo>
                  <a:lnTo>
                    <a:pt x="24" y="49"/>
                  </a:lnTo>
                  <a:lnTo>
                    <a:pt x="0" y="121"/>
                  </a:lnTo>
                  <a:lnTo>
                    <a:pt x="0" y="193"/>
                  </a:lnTo>
                  <a:lnTo>
                    <a:pt x="24" y="242"/>
                  </a:lnTo>
                  <a:lnTo>
                    <a:pt x="48" y="266"/>
                  </a:lnTo>
                  <a:lnTo>
                    <a:pt x="96" y="242"/>
                  </a:lnTo>
                  <a:lnTo>
                    <a:pt x="145" y="218"/>
                  </a:lnTo>
                  <a:lnTo>
                    <a:pt x="169" y="169"/>
                  </a:lnTo>
                  <a:lnTo>
                    <a:pt x="169" y="97"/>
                  </a:lnTo>
                  <a:lnTo>
                    <a:pt x="145" y="49"/>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0"/>
            <p:cNvSpPr/>
            <p:nvPr/>
          </p:nvSpPr>
          <p:spPr>
            <a:xfrm>
              <a:off x="2404100" y="1974600"/>
              <a:ext cx="4250" cy="7250"/>
            </a:xfrm>
            <a:custGeom>
              <a:avLst/>
              <a:gdLst/>
              <a:ahLst/>
              <a:cxnLst/>
              <a:rect l="l" t="t" r="r" b="b"/>
              <a:pathLst>
                <a:path w="170" h="290" extrusionOk="0">
                  <a:moveTo>
                    <a:pt x="97" y="0"/>
                  </a:moveTo>
                  <a:lnTo>
                    <a:pt x="49" y="24"/>
                  </a:lnTo>
                  <a:lnTo>
                    <a:pt x="1" y="97"/>
                  </a:lnTo>
                  <a:lnTo>
                    <a:pt x="1" y="193"/>
                  </a:lnTo>
                  <a:lnTo>
                    <a:pt x="25" y="241"/>
                  </a:lnTo>
                  <a:lnTo>
                    <a:pt x="73" y="289"/>
                  </a:lnTo>
                  <a:lnTo>
                    <a:pt x="97" y="265"/>
                  </a:lnTo>
                  <a:lnTo>
                    <a:pt x="121" y="241"/>
                  </a:lnTo>
                  <a:lnTo>
                    <a:pt x="169" y="169"/>
                  </a:lnTo>
                  <a:lnTo>
                    <a:pt x="169" y="121"/>
                  </a:lnTo>
                  <a:lnTo>
                    <a:pt x="169"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0"/>
            <p:cNvSpPr/>
            <p:nvPr/>
          </p:nvSpPr>
          <p:spPr>
            <a:xfrm>
              <a:off x="2280725" y="2492775"/>
              <a:ext cx="6050" cy="4225"/>
            </a:xfrm>
            <a:custGeom>
              <a:avLst/>
              <a:gdLst/>
              <a:ahLst/>
              <a:cxnLst/>
              <a:rect l="l" t="t" r="r" b="b"/>
              <a:pathLst>
                <a:path w="242" h="169" extrusionOk="0">
                  <a:moveTo>
                    <a:pt x="97" y="0"/>
                  </a:moveTo>
                  <a:lnTo>
                    <a:pt x="49" y="24"/>
                  </a:lnTo>
                  <a:lnTo>
                    <a:pt x="25" y="48"/>
                  </a:lnTo>
                  <a:lnTo>
                    <a:pt x="1" y="96"/>
                  </a:lnTo>
                  <a:lnTo>
                    <a:pt x="1" y="121"/>
                  </a:lnTo>
                  <a:lnTo>
                    <a:pt x="25" y="145"/>
                  </a:lnTo>
                  <a:lnTo>
                    <a:pt x="73" y="169"/>
                  </a:lnTo>
                  <a:lnTo>
                    <a:pt x="121" y="169"/>
                  </a:lnTo>
                  <a:lnTo>
                    <a:pt x="193" y="145"/>
                  </a:lnTo>
                  <a:lnTo>
                    <a:pt x="217" y="121"/>
                  </a:lnTo>
                  <a:lnTo>
                    <a:pt x="241" y="72"/>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0"/>
            <p:cNvSpPr/>
            <p:nvPr/>
          </p:nvSpPr>
          <p:spPr>
            <a:xfrm>
              <a:off x="2036400" y="1923450"/>
              <a:ext cx="3625" cy="6625"/>
            </a:xfrm>
            <a:custGeom>
              <a:avLst/>
              <a:gdLst/>
              <a:ahLst/>
              <a:cxnLst/>
              <a:rect l="l" t="t" r="r" b="b"/>
              <a:pathLst>
                <a:path w="145" h="265" extrusionOk="0">
                  <a:moveTo>
                    <a:pt x="48" y="0"/>
                  </a:moveTo>
                  <a:lnTo>
                    <a:pt x="24" y="120"/>
                  </a:lnTo>
                  <a:lnTo>
                    <a:pt x="0" y="241"/>
                  </a:lnTo>
                  <a:lnTo>
                    <a:pt x="24" y="265"/>
                  </a:lnTo>
                  <a:lnTo>
                    <a:pt x="48" y="265"/>
                  </a:lnTo>
                  <a:lnTo>
                    <a:pt x="96" y="241"/>
                  </a:lnTo>
                  <a:lnTo>
                    <a:pt x="144" y="169"/>
                  </a:lnTo>
                  <a:lnTo>
                    <a:pt x="120" y="72"/>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0"/>
            <p:cNvSpPr/>
            <p:nvPr/>
          </p:nvSpPr>
          <p:spPr>
            <a:xfrm>
              <a:off x="1929875" y="1918625"/>
              <a:ext cx="6025" cy="4225"/>
            </a:xfrm>
            <a:custGeom>
              <a:avLst/>
              <a:gdLst/>
              <a:ahLst/>
              <a:cxnLst/>
              <a:rect l="l" t="t" r="r" b="b"/>
              <a:pathLst>
                <a:path w="241" h="169" extrusionOk="0">
                  <a:moveTo>
                    <a:pt x="72" y="0"/>
                  </a:moveTo>
                  <a:lnTo>
                    <a:pt x="24" y="24"/>
                  </a:lnTo>
                  <a:lnTo>
                    <a:pt x="0" y="49"/>
                  </a:lnTo>
                  <a:lnTo>
                    <a:pt x="24" y="73"/>
                  </a:lnTo>
                  <a:lnTo>
                    <a:pt x="48" y="121"/>
                  </a:lnTo>
                  <a:lnTo>
                    <a:pt x="96" y="145"/>
                  </a:lnTo>
                  <a:lnTo>
                    <a:pt x="144" y="169"/>
                  </a:lnTo>
                  <a:lnTo>
                    <a:pt x="193" y="145"/>
                  </a:lnTo>
                  <a:lnTo>
                    <a:pt x="241" y="121"/>
                  </a:lnTo>
                  <a:lnTo>
                    <a:pt x="241" y="97"/>
                  </a:lnTo>
                  <a:lnTo>
                    <a:pt x="241" y="73"/>
                  </a:lnTo>
                  <a:lnTo>
                    <a:pt x="193" y="24"/>
                  </a:lnTo>
                  <a:lnTo>
                    <a:pt x="14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0"/>
            <p:cNvSpPr/>
            <p:nvPr/>
          </p:nvSpPr>
          <p:spPr>
            <a:xfrm>
              <a:off x="2047225" y="1924650"/>
              <a:ext cx="6050" cy="4825"/>
            </a:xfrm>
            <a:custGeom>
              <a:avLst/>
              <a:gdLst/>
              <a:ahLst/>
              <a:cxnLst/>
              <a:rect l="l" t="t" r="r" b="b"/>
              <a:pathLst>
                <a:path w="242" h="193" extrusionOk="0">
                  <a:moveTo>
                    <a:pt x="193" y="0"/>
                  </a:moveTo>
                  <a:lnTo>
                    <a:pt x="169" y="24"/>
                  </a:lnTo>
                  <a:lnTo>
                    <a:pt x="73" y="24"/>
                  </a:lnTo>
                  <a:lnTo>
                    <a:pt x="24" y="72"/>
                  </a:lnTo>
                  <a:lnTo>
                    <a:pt x="0" y="121"/>
                  </a:lnTo>
                  <a:lnTo>
                    <a:pt x="24" y="145"/>
                  </a:lnTo>
                  <a:lnTo>
                    <a:pt x="48" y="169"/>
                  </a:lnTo>
                  <a:lnTo>
                    <a:pt x="97" y="193"/>
                  </a:lnTo>
                  <a:lnTo>
                    <a:pt x="145" y="169"/>
                  </a:lnTo>
                  <a:lnTo>
                    <a:pt x="217" y="96"/>
                  </a:lnTo>
                  <a:lnTo>
                    <a:pt x="241" y="72"/>
                  </a:lnTo>
                  <a:lnTo>
                    <a:pt x="241"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0"/>
            <p:cNvSpPr/>
            <p:nvPr/>
          </p:nvSpPr>
          <p:spPr>
            <a:xfrm>
              <a:off x="2114625" y="1818725"/>
              <a:ext cx="4850" cy="5425"/>
            </a:xfrm>
            <a:custGeom>
              <a:avLst/>
              <a:gdLst/>
              <a:ahLst/>
              <a:cxnLst/>
              <a:rect l="l" t="t" r="r" b="b"/>
              <a:pathLst>
                <a:path w="194" h="217" extrusionOk="0">
                  <a:moveTo>
                    <a:pt x="97" y="0"/>
                  </a:moveTo>
                  <a:lnTo>
                    <a:pt x="49" y="24"/>
                  </a:lnTo>
                  <a:lnTo>
                    <a:pt x="25" y="73"/>
                  </a:lnTo>
                  <a:lnTo>
                    <a:pt x="1" y="121"/>
                  </a:lnTo>
                  <a:lnTo>
                    <a:pt x="1" y="145"/>
                  </a:lnTo>
                  <a:lnTo>
                    <a:pt x="25" y="193"/>
                  </a:lnTo>
                  <a:lnTo>
                    <a:pt x="49" y="217"/>
                  </a:lnTo>
                  <a:lnTo>
                    <a:pt x="121" y="217"/>
                  </a:lnTo>
                  <a:lnTo>
                    <a:pt x="169" y="145"/>
                  </a:lnTo>
                  <a:lnTo>
                    <a:pt x="193" y="48"/>
                  </a:lnTo>
                  <a:lnTo>
                    <a:pt x="169"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0"/>
            <p:cNvSpPr/>
            <p:nvPr/>
          </p:nvSpPr>
          <p:spPr>
            <a:xfrm>
              <a:off x="2024350" y="1921625"/>
              <a:ext cx="4250" cy="4250"/>
            </a:xfrm>
            <a:custGeom>
              <a:avLst/>
              <a:gdLst/>
              <a:ahLst/>
              <a:cxnLst/>
              <a:rect l="l" t="t" r="r" b="b"/>
              <a:pathLst>
                <a:path w="170" h="170" extrusionOk="0">
                  <a:moveTo>
                    <a:pt x="73" y="1"/>
                  </a:moveTo>
                  <a:lnTo>
                    <a:pt x="25" y="25"/>
                  </a:lnTo>
                  <a:lnTo>
                    <a:pt x="1" y="73"/>
                  </a:lnTo>
                  <a:lnTo>
                    <a:pt x="25" y="121"/>
                  </a:lnTo>
                  <a:lnTo>
                    <a:pt x="25" y="145"/>
                  </a:lnTo>
                  <a:lnTo>
                    <a:pt x="49" y="169"/>
                  </a:lnTo>
                  <a:lnTo>
                    <a:pt x="121" y="169"/>
                  </a:lnTo>
                  <a:lnTo>
                    <a:pt x="145" y="145"/>
                  </a:lnTo>
                  <a:lnTo>
                    <a:pt x="169" y="97"/>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0"/>
            <p:cNvSpPr/>
            <p:nvPr/>
          </p:nvSpPr>
          <p:spPr>
            <a:xfrm>
              <a:off x="1956950" y="1960750"/>
              <a:ext cx="4825" cy="4250"/>
            </a:xfrm>
            <a:custGeom>
              <a:avLst/>
              <a:gdLst/>
              <a:ahLst/>
              <a:cxnLst/>
              <a:rect l="l" t="t" r="r" b="b"/>
              <a:pathLst>
                <a:path w="193" h="170" extrusionOk="0">
                  <a:moveTo>
                    <a:pt x="48" y="1"/>
                  </a:moveTo>
                  <a:lnTo>
                    <a:pt x="0" y="49"/>
                  </a:lnTo>
                  <a:lnTo>
                    <a:pt x="0" y="121"/>
                  </a:lnTo>
                  <a:lnTo>
                    <a:pt x="24" y="169"/>
                  </a:lnTo>
                  <a:lnTo>
                    <a:pt x="121" y="169"/>
                  </a:lnTo>
                  <a:lnTo>
                    <a:pt x="169" y="145"/>
                  </a:lnTo>
                  <a:lnTo>
                    <a:pt x="193" y="121"/>
                  </a:lnTo>
                  <a:lnTo>
                    <a:pt x="169" y="97"/>
                  </a:lnTo>
                  <a:lnTo>
                    <a:pt x="169"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0"/>
            <p:cNvSpPr/>
            <p:nvPr/>
          </p:nvSpPr>
          <p:spPr>
            <a:xfrm>
              <a:off x="1946725" y="2012500"/>
              <a:ext cx="4225" cy="4850"/>
            </a:xfrm>
            <a:custGeom>
              <a:avLst/>
              <a:gdLst/>
              <a:ahLst/>
              <a:cxnLst/>
              <a:rect l="l" t="t" r="r" b="b"/>
              <a:pathLst>
                <a:path w="169" h="194" extrusionOk="0">
                  <a:moveTo>
                    <a:pt x="72" y="1"/>
                  </a:moveTo>
                  <a:lnTo>
                    <a:pt x="24" y="49"/>
                  </a:lnTo>
                  <a:lnTo>
                    <a:pt x="0" y="73"/>
                  </a:lnTo>
                  <a:lnTo>
                    <a:pt x="0" y="121"/>
                  </a:lnTo>
                  <a:lnTo>
                    <a:pt x="0" y="169"/>
                  </a:lnTo>
                  <a:lnTo>
                    <a:pt x="24" y="193"/>
                  </a:lnTo>
                  <a:lnTo>
                    <a:pt x="96" y="193"/>
                  </a:lnTo>
                  <a:lnTo>
                    <a:pt x="120" y="145"/>
                  </a:lnTo>
                  <a:lnTo>
                    <a:pt x="145" y="121"/>
                  </a:lnTo>
                  <a:lnTo>
                    <a:pt x="169" y="73"/>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0"/>
            <p:cNvSpPr/>
            <p:nvPr/>
          </p:nvSpPr>
          <p:spPr>
            <a:xfrm>
              <a:off x="2101375" y="1898775"/>
              <a:ext cx="6050" cy="3625"/>
            </a:xfrm>
            <a:custGeom>
              <a:avLst/>
              <a:gdLst/>
              <a:ahLst/>
              <a:cxnLst/>
              <a:rect l="l" t="t" r="r" b="b"/>
              <a:pathLst>
                <a:path w="242" h="145" extrusionOk="0">
                  <a:moveTo>
                    <a:pt x="49" y="0"/>
                  </a:moveTo>
                  <a:lnTo>
                    <a:pt x="1" y="48"/>
                  </a:lnTo>
                  <a:lnTo>
                    <a:pt x="25" y="96"/>
                  </a:lnTo>
                  <a:lnTo>
                    <a:pt x="73" y="120"/>
                  </a:lnTo>
                  <a:lnTo>
                    <a:pt x="121" y="144"/>
                  </a:lnTo>
                  <a:lnTo>
                    <a:pt x="194" y="120"/>
                  </a:lnTo>
                  <a:lnTo>
                    <a:pt x="242" y="96"/>
                  </a:lnTo>
                  <a:lnTo>
                    <a:pt x="242" y="72"/>
                  </a:lnTo>
                  <a:lnTo>
                    <a:pt x="218"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0"/>
            <p:cNvSpPr/>
            <p:nvPr/>
          </p:nvSpPr>
          <p:spPr>
            <a:xfrm>
              <a:off x="2298175" y="2103975"/>
              <a:ext cx="4850" cy="4850"/>
            </a:xfrm>
            <a:custGeom>
              <a:avLst/>
              <a:gdLst/>
              <a:ahLst/>
              <a:cxnLst/>
              <a:rect l="l" t="t" r="r" b="b"/>
              <a:pathLst>
                <a:path w="194" h="194" extrusionOk="0">
                  <a:moveTo>
                    <a:pt x="97" y="1"/>
                  </a:moveTo>
                  <a:lnTo>
                    <a:pt x="25" y="25"/>
                  </a:lnTo>
                  <a:lnTo>
                    <a:pt x="1" y="73"/>
                  </a:lnTo>
                  <a:lnTo>
                    <a:pt x="1" y="97"/>
                  </a:lnTo>
                  <a:lnTo>
                    <a:pt x="25" y="145"/>
                  </a:lnTo>
                  <a:lnTo>
                    <a:pt x="49" y="169"/>
                  </a:lnTo>
                  <a:lnTo>
                    <a:pt x="73" y="194"/>
                  </a:lnTo>
                  <a:lnTo>
                    <a:pt x="145" y="194"/>
                  </a:lnTo>
                  <a:lnTo>
                    <a:pt x="169" y="169"/>
                  </a:lnTo>
                  <a:lnTo>
                    <a:pt x="193" y="97"/>
                  </a:lnTo>
                  <a:lnTo>
                    <a:pt x="145" y="25"/>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0"/>
            <p:cNvSpPr/>
            <p:nvPr/>
          </p:nvSpPr>
          <p:spPr>
            <a:xfrm>
              <a:off x="1941900" y="1912000"/>
              <a:ext cx="4850" cy="4850"/>
            </a:xfrm>
            <a:custGeom>
              <a:avLst/>
              <a:gdLst/>
              <a:ahLst/>
              <a:cxnLst/>
              <a:rect l="l" t="t" r="r" b="b"/>
              <a:pathLst>
                <a:path w="194" h="194" extrusionOk="0">
                  <a:moveTo>
                    <a:pt x="49" y="1"/>
                  </a:moveTo>
                  <a:lnTo>
                    <a:pt x="25" y="25"/>
                  </a:lnTo>
                  <a:lnTo>
                    <a:pt x="0" y="73"/>
                  </a:lnTo>
                  <a:lnTo>
                    <a:pt x="0" y="97"/>
                  </a:lnTo>
                  <a:lnTo>
                    <a:pt x="0" y="121"/>
                  </a:lnTo>
                  <a:lnTo>
                    <a:pt x="49" y="169"/>
                  </a:lnTo>
                  <a:lnTo>
                    <a:pt x="97" y="193"/>
                  </a:lnTo>
                  <a:lnTo>
                    <a:pt x="169" y="193"/>
                  </a:lnTo>
                  <a:lnTo>
                    <a:pt x="193" y="145"/>
                  </a:lnTo>
                  <a:lnTo>
                    <a:pt x="169" y="121"/>
                  </a:lnTo>
                  <a:lnTo>
                    <a:pt x="145"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0"/>
            <p:cNvSpPr/>
            <p:nvPr/>
          </p:nvSpPr>
          <p:spPr>
            <a:xfrm>
              <a:off x="2217550" y="2465075"/>
              <a:ext cx="3625" cy="5450"/>
            </a:xfrm>
            <a:custGeom>
              <a:avLst/>
              <a:gdLst/>
              <a:ahLst/>
              <a:cxnLst/>
              <a:rect l="l" t="t" r="r" b="b"/>
              <a:pathLst>
                <a:path w="145" h="218" extrusionOk="0">
                  <a:moveTo>
                    <a:pt x="48" y="1"/>
                  </a:moveTo>
                  <a:lnTo>
                    <a:pt x="0" y="25"/>
                  </a:lnTo>
                  <a:lnTo>
                    <a:pt x="0" y="121"/>
                  </a:lnTo>
                  <a:lnTo>
                    <a:pt x="24" y="193"/>
                  </a:lnTo>
                  <a:lnTo>
                    <a:pt x="96" y="217"/>
                  </a:lnTo>
                  <a:lnTo>
                    <a:pt x="120" y="193"/>
                  </a:lnTo>
                  <a:lnTo>
                    <a:pt x="145" y="169"/>
                  </a:lnTo>
                  <a:lnTo>
                    <a:pt x="145" y="145"/>
                  </a:lnTo>
                  <a:lnTo>
                    <a:pt x="120"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0"/>
            <p:cNvSpPr/>
            <p:nvPr/>
          </p:nvSpPr>
          <p:spPr>
            <a:xfrm>
              <a:off x="2209725" y="2454850"/>
              <a:ext cx="5425" cy="4250"/>
            </a:xfrm>
            <a:custGeom>
              <a:avLst/>
              <a:gdLst/>
              <a:ahLst/>
              <a:cxnLst/>
              <a:rect l="l" t="t" r="r" b="b"/>
              <a:pathLst>
                <a:path w="217" h="170" extrusionOk="0">
                  <a:moveTo>
                    <a:pt x="72" y="1"/>
                  </a:moveTo>
                  <a:lnTo>
                    <a:pt x="48" y="25"/>
                  </a:lnTo>
                  <a:lnTo>
                    <a:pt x="24" y="73"/>
                  </a:lnTo>
                  <a:lnTo>
                    <a:pt x="0" y="121"/>
                  </a:lnTo>
                  <a:lnTo>
                    <a:pt x="48" y="169"/>
                  </a:lnTo>
                  <a:lnTo>
                    <a:pt x="96" y="169"/>
                  </a:lnTo>
                  <a:lnTo>
                    <a:pt x="169" y="145"/>
                  </a:lnTo>
                  <a:lnTo>
                    <a:pt x="193"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0"/>
            <p:cNvSpPr/>
            <p:nvPr/>
          </p:nvSpPr>
          <p:spPr>
            <a:xfrm>
              <a:off x="2131475" y="1877700"/>
              <a:ext cx="7850" cy="5450"/>
            </a:xfrm>
            <a:custGeom>
              <a:avLst/>
              <a:gdLst/>
              <a:ahLst/>
              <a:cxnLst/>
              <a:rect l="l" t="t" r="r" b="b"/>
              <a:pathLst>
                <a:path w="314" h="218" extrusionOk="0">
                  <a:moveTo>
                    <a:pt x="289" y="0"/>
                  </a:moveTo>
                  <a:lnTo>
                    <a:pt x="249" y="14"/>
                  </a:lnTo>
                  <a:lnTo>
                    <a:pt x="249" y="14"/>
                  </a:lnTo>
                  <a:lnTo>
                    <a:pt x="314" y="25"/>
                  </a:lnTo>
                  <a:lnTo>
                    <a:pt x="289" y="0"/>
                  </a:lnTo>
                  <a:close/>
                  <a:moveTo>
                    <a:pt x="169" y="0"/>
                  </a:moveTo>
                  <a:lnTo>
                    <a:pt x="97" y="25"/>
                  </a:lnTo>
                  <a:lnTo>
                    <a:pt x="25" y="49"/>
                  </a:lnTo>
                  <a:lnTo>
                    <a:pt x="1" y="73"/>
                  </a:lnTo>
                  <a:lnTo>
                    <a:pt x="1" y="121"/>
                  </a:lnTo>
                  <a:lnTo>
                    <a:pt x="25" y="169"/>
                  </a:lnTo>
                  <a:lnTo>
                    <a:pt x="73" y="193"/>
                  </a:lnTo>
                  <a:lnTo>
                    <a:pt x="169" y="193"/>
                  </a:lnTo>
                  <a:lnTo>
                    <a:pt x="121" y="145"/>
                  </a:lnTo>
                  <a:lnTo>
                    <a:pt x="121" y="97"/>
                  </a:lnTo>
                  <a:lnTo>
                    <a:pt x="145" y="73"/>
                  </a:lnTo>
                  <a:lnTo>
                    <a:pt x="217" y="25"/>
                  </a:lnTo>
                  <a:lnTo>
                    <a:pt x="249" y="14"/>
                  </a:lnTo>
                  <a:lnTo>
                    <a:pt x="249" y="14"/>
                  </a:lnTo>
                  <a:lnTo>
                    <a:pt x="169" y="0"/>
                  </a:lnTo>
                  <a:close/>
                  <a:moveTo>
                    <a:pt x="169" y="193"/>
                  </a:moveTo>
                  <a:lnTo>
                    <a:pt x="193" y="217"/>
                  </a:lnTo>
                  <a:lnTo>
                    <a:pt x="193" y="19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0"/>
            <p:cNvSpPr/>
            <p:nvPr/>
          </p:nvSpPr>
          <p:spPr>
            <a:xfrm>
              <a:off x="1984025" y="2028150"/>
              <a:ext cx="4850" cy="4250"/>
            </a:xfrm>
            <a:custGeom>
              <a:avLst/>
              <a:gdLst/>
              <a:ahLst/>
              <a:cxnLst/>
              <a:rect l="l" t="t" r="r" b="b"/>
              <a:pathLst>
                <a:path w="194" h="170" extrusionOk="0">
                  <a:moveTo>
                    <a:pt x="73" y="1"/>
                  </a:moveTo>
                  <a:lnTo>
                    <a:pt x="25" y="25"/>
                  </a:lnTo>
                  <a:lnTo>
                    <a:pt x="1" y="49"/>
                  </a:lnTo>
                  <a:lnTo>
                    <a:pt x="1" y="121"/>
                  </a:lnTo>
                  <a:lnTo>
                    <a:pt x="49" y="145"/>
                  </a:lnTo>
                  <a:lnTo>
                    <a:pt x="73" y="169"/>
                  </a:lnTo>
                  <a:lnTo>
                    <a:pt x="121" y="169"/>
                  </a:lnTo>
                  <a:lnTo>
                    <a:pt x="145" y="145"/>
                  </a:lnTo>
                  <a:lnTo>
                    <a:pt x="169"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0"/>
            <p:cNvSpPr/>
            <p:nvPr/>
          </p:nvSpPr>
          <p:spPr>
            <a:xfrm>
              <a:off x="2285550" y="2412125"/>
              <a:ext cx="4225" cy="4225"/>
            </a:xfrm>
            <a:custGeom>
              <a:avLst/>
              <a:gdLst/>
              <a:ahLst/>
              <a:cxnLst/>
              <a:rect l="l" t="t" r="r" b="b"/>
              <a:pathLst>
                <a:path w="169" h="169" extrusionOk="0">
                  <a:moveTo>
                    <a:pt x="24" y="0"/>
                  </a:moveTo>
                  <a:lnTo>
                    <a:pt x="0" y="24"/>
                  </a:lnTo>
                  <a:lnTo>
                    <a:pt x="0" y="97"/>
                  </a:lnTo>
                  <a:lnTo>
                    <a:pt x="48" y="145"/>
                  </a:lnTo>
                  <a:lnTo>
                    <a:pt x="73" y="145"/>
                  </a:lnTo>
                  <a:lnTo>
                    <a:pt x="121" y="169"/>
                  </a:lnTo>
                  <a:lnTo>
                    <a:pt x="145" y="145"/>
                  </a:lnTo>
                  <a:lnTo>
                    <a:pt x="169" y="121"/>
                  </a:lnTo>
                  <a:lnTo>
                    <a:pt x="169"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0"/>
            <p:cNvSpPr/>
            <p:nvPr/>
          </p:nvSpPr>
          <p:spPr>
            <a:xfrm>
              <a:off x="2083925" y="2442825"/>
              <a:ext cx="4850" cy="4225"/>
            </a:xfrm>
            <a:custGeom>
              <a:avLst/>
              <a:gdLst/>
              <a:ahLst/>
              <a:cxnLst/>
              <a:rect l="l" t="t" r="r" b="b"/>
              <a:pathLst>
                <a:path w="194" h="169" extrusionOk="0">
                  <a:moveTo>
                    <a:pt x="73" y="0"/>
                  </a:moveTo>
                  <a:lnTo>
                    <a:pt x="49" y="24"/>
                  </a:lnTo>
                  <a:lnTo>
                    <a:pt x="25" y="48"/>
                  </a:lnTo>
                  <a:lnTo>
                    <a:pt x="1" y="120"/>
                  </a:lnTo>
                  <a:lnTo>
                    <a:pt x="49" y="145"/>
                  </a:lnTo>
                  <a:lnTo>
                    <a:pt x="73" y="169"/>
                  </a:lnTo>
                  <a:lnTo>
                    <a:pt x="145" y="169"/>
                  </a:lnTo>
                  <a:lnTo>
                    <a:pt x="193" y="145"/>
                  </a:lnTo>
                  <a:lnTo>
                    <a:pt x="193" y="72"/>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0"/>
            <p:cNvSpPr/>
            <p:nvPr/>
          </p:nvSpPr>
          <p:spPr>
            <a:xfrm>
              <a:off x="2268700" y="1899375"/>
              <a:ext cx="4825" cy="3625"/>
            </a:xfrm>
            <a:custGeom>
              <a:avLst/>
              <a:gdLst/>
              <a:ahLst/>
              <a:cxnLst/>
              <a:rect l="l" t="t" r="r" b="b"/>
              <a:pathLst>
                <a:path w="193" h="145" extrusionOk="0">
                  <a:moveTo>
                    <a:pt x="48" y="0"/>
                  </a:moveTo>
                  <a:lnTo>
                    <a:pt x="24" y="24"/>
                  </a:lnTo>
                  <a:lnTo>
                    <a:pt x="0" y="48"/>
                  </a:lnTo>
                  <a:lnTo>
                    <a:pt x="24" y="72"/>
                  </a:lnTo>
                  <a:lnTo>
                    <a:pt x="48" y="145"/>
                  </a:lnTo>
                  <a:lnTo>
                    <a:pt x="121" y="145"/>
                  </a:lnTo>
                  <a:lnTo>
                    <a:pt x="193" y="120"/>
                  </a:lnTo>
                  <a:lnTo>
                    <a:pt x="193" y="96"/>
                  </a:lnTo>
                  <a:lnTo>
                    <a:pt x="193" y="72"/>
                  </a:lnTo>
                  <a:lnTo>
                    <a:pt x="193" y="48"/>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0"/>
            <p:cNvSpPr/>
            <p:nvPr/>
          </p:nvSpPr>
          <p:spPr>
            <a:xfrm>
              <a:off x="2072500" y="2030575"/>
              <a:ext cx="4225" cy="4225"/>
            </a:xfrm>
            <a:custGeom>
              <a:avLst/>
              <a:gdLst/>
              <a:ahLst/>
              <a:cxnLst/>
              <a:rect l="l" t="t" r="r" b="b"/>
              <a:pathLst>
                <a:path w="169" h="169" extrusionOk="0">
                  <a:moveTo>
                    <a:pt x="73" y="0"/>
                  </a:moveTo>
                  <a:lnTo>
                    <a:pt x="49" y="24"/>
                  </a:lnTo>
                  <a:lnTo>
                    <a:pt x="24" y="48"/>
                  </a:lnTo>
                  <a:lnTo>
                    <a:pt x="0" y="96"/>
                  </a:lnTo>
                  <a:lnTo>
                    <a:pt x="24" y="144"/>
                  </a:lnTo>
                  <a:lnTo>
                    <a:pt x="73" y="169"/>
                  </a:lnTo>
                  <a:lnTo>
                    <a:pt x="97" y="169"/>
                  </a:lnTo>
                  <a:lnTo>
                    <a:pt x="145" y="144"/>
                  </a:lnTo>
                  <a:lnTo>
                    <a:pt x="169" y="120"/>
                  </a:lnTo>
                  <a:lnTo>
                    <a:pt x="169" y="72"/>
                  </a:lnTo>
                  <a:lnTo>
                    <a:pt x="169"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0"/>
            <p:cNvSpPr/>
            <p:nvPr/>
          </p:nvSpPr>
          <p:spPr>
            <a:xfrm>
              <a:off x="2195875" y="2379625"/>
              <a:ext cx="4225" cy="4850"/>
            </a:xfrm>
            <a:custGeom>
              <a:avLst/>
              <a:gdLst/>
              <a:ahLst/>
              <a:cxnLst/>
              <a:rect l="l" t="t" r="r" b="b"/>
              <a:pathLst>
                <a:path w="169" h="194" extrusionOk="0">
                  <a:moveTo>
                    <a:pt x="25" y="0"/>
                  </a:moveTo>
                  <a:lnTo>
                    <a:pt x="0" y="49"/>
                  </a:lnTo>
                  <a:lnTo>
                    <a:pt x="0" y="73"/>
                  </a:lnTo>
                  <a:lnTo>
                    <a:pt x="25" y="145"/>
                  </a:lnTo>
                  <a:lnTo>
                    <a:pt x="73" y="193"/>
                  </a:lnTo>
                  <a:lnTo>
                    <a:pt x="121" y="193"/>
                  </a:lnTo>
                  <a:lnTo>
                    <a:pt x="169" y="169"/>
                  </a:lnTo>
                  <a:lnTo>
                    <a:pt x="169" y="121"/>
                  </a:lnTo>
                  <a:lnTo>
                    <a:pt x="121" y="49"/>
                  </a:lnTo>
                  <a:lnTo>
                    <a:pt x="73"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0"/>
            <p:cNvSpPr/>
            <p:nvPr/>
          </p:nvSpPr>
          <p:spPr>
            <a:xfrm>
              <a:off x="2186250" y="2315825"/>
              <a:ext cx="6025" cy="3650"/>
            </a:xfrm>
            <a:custGeom>
              <a:avLst/>
              <a:gdLst/>
              <a:ahLst/>
              <a:cxnLst/>
              <a:rect l="l" t="t" r="r" b="b"/>
              <a:pathLst>
                <a:path w="241" h="146" extrusionOk="0">
                  <a:moveTo>
                    <a:pt x="48" y="1"/>
                  </a:moveTo>
                  <a:lnTo>
                    <a:pt x="24" y="25"/>
                  </a:lnTo>
                  <a:lnTo>
                    <a:pt x="0" y="73"/>
                  </a:lnTo>
                  <a:lnTo>
                    <a:pt x="24" y="121"/>
                  </a:lnTo>
                  <a:lnTo>
                    <a:pt x="97" y="145"/>
                  </a:lnTo>
                  <a:lnTo>
                    <a:pt x="145" y="145"/>
                  </a:lnTo>
                  <a:lnTo>
                    <a:pt x="217" y="121"/>
                  </a:lnTo>
                  <a:lnTo>
                    <a:pt x="241" y="73"/>
                  </a:lnTo>
                  <a:lnTo>
                    <a:pt x="241" y="49"/>
                  </a:lnTo>
                  <a:lnTo>
                    <a:pt x="217"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0"/>
            <p:cNvSpPr/>
            <p:nvPr/>
          </p:nvSpPr>
          <p:spPr>
            <a:xfrm>
              <a:off x="1810100" y="1977000"/>
              <a:ext cx="4225" cy="4850"/>
            </a:xfrm>
            <a:custGeom>
              <a:avLst/>
              <a:gdLst/>
              <a:ahLst/>
              <a:cxnLst/>
              <a:rect l="l" t="t" r="r" b="b"/>
              <a:pathLst>
                <a:path w="169" h="194" extrusionOk="0">
                  <a:moveTo>
                    <a:pt x="49" y="1"/>
                  </a:moveTo>
                  <a:lnTo>
                    <a:pt x="25" y="25"/>
                  </a:lnTo>
                  <a:lnTo>
                    <a:pt x="0" y="49"/>
                  </a:lnTo>
                  <a:lnTo>
                    <a:pt x="0" y="97"/>
                  </a:lnTo>
                  <a:lnTo>
                    <a:pt x="25" y="145"/>
                  </a:lnTo>
                  <a:lnTo>
                    <a:pt x="73" y="169"/>
                  </a:lnTo>
                  <a:lnTo>
                    <a:pt x="121" y="193"/>
                  </a:lnTo>
                  <a:lnTo>
                    <a:pt x="145" y="169"/>
                  </a:lnTo>
                  <a:lnTo>
                    <a:pt x="169"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0"/>
            <p:cNvSpPr/>
            <p:nvPr/>
          </p:nvSpPr>
          <p:spPr>
            <a:xfrm>
              <a:off x="2389050" y="1996250"/>
              <a:ext cx="3650" cy="4850"/>
            </a:xfrm>
            <a:custGeom>
              <a:avLst/>
              <a:gdLst/>
              <a:ahLst/>
              <a:cxnLst/>
              <a:rect l="l" t="t" r="r" b="b"/>
              <a:pathLst>
                <a:path w="146" h="194" extrusionOk="0">
                  <a:moveTo>
                    <a:pt x="73" y="1"/>
                  </a:moveTo>
                  <a:lnTo>
                    <a:pt x="25" y="49"/>
                  </a:lnTo>
                  <a:lnTo>
                    <a:pt x="1" y="121"/>
                  </a:lnTo>
                  <a:lnTo>
                    <a:pt x="1" y="145"/>
                  </a:lnTo>
                  <a:lnTo>
                    <a:pt x="25" y="169"/>
                  </a:lnTo>
                  <a:lnTo>
                    <a:pt x="49" y="193"/>
                  </a:lnTo>
                  <a:lnTo>
                    <a:pt x="73" y="193"/>
                  </a:lnTo>
                  <a:lnTo>
                    <a:pt x="121" y="145"/>
                  </a:lnTo>
                  <a:lnTo>
                    <a:pt x="145" y="97"/>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0"/>
            <p:cNvSpPr/>
            <p:nvPr/>
          </p:nvSpPr>
          <p:spPr>
            <a:xfrm>
              <a:off x="2236200" y="1855425"/>
              <a:ext cx="4825" cy="3050"/>
            </a:xfrm>
            <a:custGeom>
              <a:avLst/>
              <a:gdLst/>
              <a:ahLst/>
              <a:cxnLst/>
              <a:rect l="l" t="t" r="r" b="b"/>
              <a:pathLst>
                <a:path w="193" h="122" extrusionOk="0">
                  <a:moveTo>
                    <a:pt x="48" y="1"/>
                  </a:moveTo>
                  <a:lnTo>
                    <a:pt x="0" y="25"/>
                  </a:lnTo>
                  <a:lnTo>
                    <a:pt x="48" y="97"/>
                  </a:lnTo>
                  <a:lnTo>
                    <a:pt x="121" y="121"/>
                  </a:lnTo>
                  <a:lnTo>
                    <a:pt x="169" y="97"/>
                  </a:lnTo>
                  <a:lnTo>
                    <a:pt x="193" y="73"/>
                  </a:lnTo>
                  <a:lnTo>
                    <a:pt x="193"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0"/>
            <p:cNvSpPr/>
            <p:nvPr/>
          </p:nvSpPr>
          <p:spPr>
            <a:xfrm>
              <a:off x="2015925" y="1900575"/>
              <a:ext cx="3625" cy="3625"/>
            </a:xfrm>
            <a:custGeom>
              <a:avLst/>
              <a:gdLst/>
              <a:ahLst/>
              <a:cxnLst/>
              <a:rect l="l" t="t" r="r" b="b"/>
              <a:pathLst>
                <a:path w="145" h="145" extrusionOk="0">
                  <a:moveTo>
                    <a:pt x="49" y="0"/>
                  </a:moveTo>
                  <a:lnTo>
                    <a:pt x="25" y="24"/>
                  </a:lnTo>
                  <a:lnTo>
                    <a:pt x="1" y="48"/>
                  </a:lnTo>
                  <a:lnTo>
                    <a:pt x="1" y="97"/>
                  </a:lnTo>
                  <a:lnTo>
                    <a:pt x="49" y="145"/>
                  </a:lnTo>
                  <a:lnTo>
                    <a:pt x="97" y="145"/>
                  </a:lnTo>
                  <a:lnTo>
                    <a:pt x="145" y="97"/>
                  </a:lnTo>
                  <a:lnTo>
                    <a:pt x="145" y="48"/>
                  </a:lnTo>
                  <a:lnTo>
                    <a:pt x="121"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0"/>
            <p:cNvSpPr/>
            <p:nvPr/>
          </p:nvSpPr>
          <p:spPr>
            <a:xfrm>
              <a:off x="2054450" y="1927650"/>
              <a:ext cx="4225" cy="3625"/>
            </a:xfrm>
            <a:custGeom>
              <a:avLst/>
              <a:gdLst/>
              <a:ahLst/>
              <a:cxnLst/>
              <a:rect l="l" t="t" r="r" b="b"/>
              <a:pathLst>
                <a:path w="169" h="145" extrusionOk="0">
                  <a:moveTo>
                    <a:pt x="72" y="1"/>
                  </a:moveTo>
                  <a:lnTo>
                    <a:pt x="0" y="49"/>
                  </a:lnTo>
                  <a:lnTo>
                    <a:pt x="0" y="121"/>
                  </a:lnTo>
                  <a:lnTo>
                    <a:pt x="24" y="145"/>
                  </a:lnTo>
                  <a:lnTo>
                    <a:pt x="121" y="145"/>
                  </a:lnTo>
                  <a:lnTo>
                    <a:pt x="169"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0"/>
            <p:cNvSpPr/>
            <p:nvPr/>
          </p:nvSpPr>
          <p:spPr>
            <a:xfrm>
              <a:off x="1931075" y="1907800"/>
              <a:ext cx="3025" cy="5425"/>
            </a:xfrm>
            <a:custGeom>
              <a:avLst/>
              <a:gdLst/>
              <a:ahLst/>
              <a:cxnLst/>
              <a:rect l="l" t="t" r="r" b="b"/>
              <a:pathLst>
                <a:path w="121" h="217" extrusionOk="0">
                  <a:moveTo>
                    <a:pt x="0" y="0"/>
                  </a:moveTo>
                  <a:lnTo>
                    <a:pt x="0" y="24"/>
                  </a:lnTo>
                  <a:lnTo>
                    <a:pt x="0" y="217"/>
                  </a:lnTo>
                  <a:lnTo>
                    <a:pt x="72" y="145"/>
                  </a:lnTo>
                  <a:lnTo>
                    <a:pt x="96" y="120"/>
                  </a:lnTo>
                  <a:lnTo>
                    <a:pt x="121" y="72"/>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0"/>
            <p:cNvSpPr/>
            <p:nvPr/>
          </p:nvSpPr>
          <p:spPr>
            <a:xfrm>
              <a:off x="2281925" y="2300775"/>
              <a:ext cx="4250" cy="3650"/>
            </a:xfrm>
            <a:custGeom>
              <a:avLst/>
              <a:gdLst/>
              <a:ahLst/>
              <a:cxnLst/>
              <a:rect l="l" t="t" r="r" b="b"/>
              <a:pathLst>
                <a:path w="170" h="146" extrusionOk="0">
                  <a:moveTo>
                    <a:pt x="73" y="1"/>
                  </a:moveTo>
                  <a:lnTo>
                    <a:pt x="25" y="25"/>
                  </a:lnTo>
                  <a:lnTo>
                    <a:pt x="1" y="73"/>
                  </a:lnTo>
                  <a:lnTo>
                    <a:pt x="25" y="121"/>
                  </a:lnTo>
                  <a:lnTo>
                    <a:pt x="49" y="145"/>
                  </a:lnTo>
                  <a:lnTo>
                    <a:pt x="121" y="145"/>
                  </a:lnTo>
                  <a:lnTo>
                    <a:pt x="169" y="97"/>
                  </a:lnTo>
                  <a:lnTo>
                    <a:pt x="169" y="49"/>
                  </a:lnTo>
                  <a:lnTo>
                    <a:pt x="145"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0"/>
            <p:cNvSpPr/>
            <p:nvPr/>
          </p:nvSpPr>
          <p:spPr>
            <a:xfrm>
              <a:off x="2221150" y="2480125"/>
              <a:ext cx="4250" cy="4250"/>
            </a:xfrm>
            <a:custGeom>
              <a:avLst/>
              <a:gdLst/>
              <a:ahLst/>
              <a:cxnLst/>
              <a:rect l="l" t="t" r="r" b="b"/>
              <a:pathLst>
                <a:path w="170" h="170" extrusionOk="0">
                  <a:moveTo>
                    <a:pt x="73" y="1"/>
                  </a:moveTo>
                  <a:lnTo>
                    <a:pt x="25" y="25"/>
                  </a:lnTo>
                  <a:lnTo>
                    <a:pt x="1" y="49"/>
                  </a:lnTo>
                  <a:lnTo>
                    <a:pt x="1" y="73"/>
                  </a:lnTo>
                  <a:lnTo>
                    <a:pt x="25" y="121"/>
                  </a:lnTo>
                  <a:lnTo>
                    <a:pt x="49" y="145"/>
                  </a:lnTo>
                  <a:lnTo>
                    <a:pt x="97" y="169"/>
                  </a:lnTo>
                  <a:lnTo>
                    <a:pt x="145" y="145"/>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0"/>
            <p:cNvSpPr/>
            <p:nvPr/>
          </p:nvSpPr>
          <p:spPr>
            <a:xfrm>
              <a:off x="2048425" y="2019125"/>
              <a:ext cx="4225" cy="3650"/>
            </a:xfrm>
            <a:custGeom>
              <a:avLst/>
              <a:gdLst/>
              <a:ahLst/>
              <a:cxnLst/>
              <a:rect l="l" t="t" r="r" b="b"/>
              <a:pathLst>
                <a:path w="169" h="146" extrusionOk="0">
                  <a:moveTo>
                    <a:pt x="49" y="1"/>
                  </a:moveTo>
                  <a:lnTo>
                    <a:pt x="0" y="25"/>
                  </a:lnTo>
                  <a:lnTo>
                    <a:pt x="0" y="73"/>
                  </a:lnTo>
                  <a:lnTo>
                    <a:pt x="25" y="121"/>
                  </a:lnTo>
                  <a:lnTo>
                    <a:pt x="73" y="145"/>
                  </a:lnTo>
                  <a:lnTo>
                    <a:pt x="145" y="145"/>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0"/>
            <p:cNvSpPr/>
            <p:nvPr/>
          </p:nvSpPr>
          <p:spPr>
            <a:xfrm>
              <a:off x="2100175" y="1940900"/>
              <a:ext cx="4850" cy="3025"/>
            </a:xfrm>
            <a:custGeom>
              <a:avLst/>
              <a:gdLst/>
              <a:ahLst/>
              <a:cxnLst/>
              <a:rect l="l" t="t" r="r" b="b"/>
              <a:pathLst>
                <a:path w="194" h="121" extrusionOk="0">
                  <a:moveTo>
                    <a:pt x="73" y="0"/>
                  </a:moveTo>
                  <a:lnTo>
                    <a:pt x="25" y="48"/>
                  </a:lnTo>
                  <a:lnTo>
                    <a:pt x="1" y="96"/>
                  </a:lnTo>
                  <a:lnTo>
                    <a:pt x="25" y="120"/>
                  </a:lnTo>
                  <a:lnTo>
                    <a:pt x="73" y="120"/>
                  </a:lnTo>
                  <a:lnTo>
                    <a:pt x="145" y="96"/>
                  </a:lnTo>
                  <a:lnTo>
                    <a:pt x="169" y="72"/>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0"/>
            <p:cNvSpPr/>
            <p:nvPr/>
          </p:nvSpPr>
          <p:spPr>
            <a:xfrm>
              <a:off x="2279525" y="1938475"/>
              <a:ext cx="3650" cy="3650"/>
            </a:xfrm>
            <a:custGeom>
              <a:avLst/>
              <a:gdLst/>
              <a:ahLst/>
              <a:cxnLst/>
              <a:rect l="l" t="t" r="r" b="b"/>
              <a:pathLst>
                <a:path w="146" h="146" extrusionOk="0">
                  <a:moveTo>
                    <a:pt x="49" y="1"/>
                  </a:moveTo>
                  <a:lnTo>
                    <a:pt x="25" y="25"/>
                  </a:lnTo>
                  <a:lnTo>
                    <a:pt x="1" y="49"/>
                  </a:lnTo>
                  <a:lnTo>
                    <a:pt x="1" y="97"/>
                  </a:lnTo>
                  <a:lnTo>
                    <a:pt x="25" y="145"/>
                  </a:lnTo>
                  <a:lnTo>
                    <a:pt x="73" y="145"/>
                  </a:lnTo>
                  <a:lnTo>
                    <a:pt x="121" y="121"/>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0"/>
            <p:cNvSpPr/>
            <p:nvPr/>
          </p:nvSpPr>
          <p:spPr>
            <a:xfrm>
              <a:off x="1877500" y="1936075"/>
              <a:ext cx="4250" cy="3625"/>
            </a:xfrm>
            <a:custGeom>
              <a:avLst/>
              <a:gdLst/>
              <a:ahLst/>
              <a:cxnLst/>
              <a:rect l="l" t="t" r="r" b="b"/>
              <a:pathLst>
                <a:path w="170" h="145" extrusionOk="0">
                  <a:moveTo>
                    <a:pt x="49" y="1"/>
                  </a:moveTo>
                  <a:lnTo>
                    <a:pt x="1" y="49"/>
                  </a:lnTo>
                  <a:lnTo>
                    <a:pt x="1" y="97"/>
                  </a:lnTo>
                  <a:lnTo>
                    <a:pt x="49" y="145"/>
                  </a:lnTo>
                  <a:lnTo>
                    <a:pt x="121" y="145"/>
                  </a:lnTo>
                  <a:lnTo>
                    <a:pt x="145" y="121"/>
                  </a:lnTo>
                  <a:lnTo>
                    <a:pt x="169"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0"/>
            <p:cNvSpPr/>
            <p:nvPr/>
          </p:nvSpPr>
          <p:spPr>
            <a:xfrm>
              <a:off x="2382450" y="2011900"/>
              <a:ext cx="3625" cy="3650"/>
            </a:xfrm>
            <a:custGeom>
              <a:avLst/>
              <a:gdLst/>
              <a:ahLst/>
              <a:cxnLst/>
              <a:rect l="l" t="t" r="r" b="b"/>
              <a:pathLst>
                <a:path w="145" h="146" extrusionOk="0">
                  <a:moveTo>
                    <a:pt x="48" y="1"/>
                  </a:moveTo>
                  <a:lnTo>
                    <a:pt x="0" y="25"/>
                  </a:lnTo>
                  <a:lnTo>
                    <a:pt x="0" y="73"/>
                  </a:lnTo>
                  <a:lnTo>
                    <a:pt x="24" y="121"/>
                  </a:lnTo>
                  <a:lnTo>
                    <a:pt x="96" y="145"/>
                  </a:lnTo>
                  <a:lnTo>
                    <a:pt x="145" y="121"/>
                  </a:lnTo>
                  <a:lnTo>
                    <a:pt x="145" y="73"/>
                  </a:lnTo>
                  <a:lnTo>
                    <a:pt x="121"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0"/>
            <p:cNvSpPr/>
            <p:nvPr/>
          </p:nvSpPr>
          <p:spPr>
            <a:xfrm>
              <a:off x="2290975" y="2317625"/>
              <a:ext cx="3625" cy="3050"/>
            </a:xfrm>
            <a:custGeom>
              <a:avLst/>
              <a:gdLst/>
              <a:ahLst/>
              <a:cxnLst/>
              <a:rect l="l" t="t" r="r" b="b"/>
              <a:pathLst>
                <a:path w="145" h="122" extrusionOk="0">
                  <a:moveTo>
                    <a:pt x="48" y="1"/>
                  </a:moveTo>
                  <a:lnTo>
                    <a:pt x="0" y="25"/>
                  </a:lnTo>
                  <a:lnTo>
                    <a:pt x="0" y="73"/>
                  </a:lnTo>
                  <a:lnTo>
                    <a:pt x="48" y="121"/>
                  </a:lnTo>
                  <a:lnTo>
                    <a:pt x="96" y="121"/>
                  </a:lnTo>
                  <a:lnTo>
                    <a:pt x="144" y="97"/>
                  </a:lnTo>
                  <a:lnTo>
                    <a:pt x="144"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0"/>
            <p:cNvSpPr/>
            <p:nvPr/>
          </p:nvSpPr>
          <p:spPr>
            <a:xfrm>
              <a:off x="2074300" y="1934875"/>
              <a:ext cx="3650" cy="4225"/>
            </a:xfrm>
            <a:custGeom>
              <a:avLst/>
              <a:gdLst/>
              <a:ahLst/>
              <a:cxnLst/>
              <a:rect l="l" t="t" r="r" b="b"/>
              <a:pathLst>
                <a:path w="146" h="169" extrusionOk="0">
                  <a:moveTo>
                    <a:pt x="49" y="0"/>
                  </a:moveTo>
                  <a:lnTo>
                    <a:pt x="25" y="24"/>
                  </a:lnTo>
                  <a:lnTo>
                    <a:pt x="1" y="73"/>
                  </a:lnTo>
                  <a:lnTo>
                    <a:pt x="1" y="97"/>
                  </a:lnTo>
                  <a:lnTo>
                    <a:pt x="25" y="145"/>
                  </a:lnTo>
                  <a:lnTo>
                    <a:pt x="49" y="169"/>
                  </a:lnTo>
                  <a:lnTo>
                    <a:pt x="121" y="169"/>
                  </a:lnTo>
                  <a:lnTo>
                    <a:pt x="145" y="121"/>
                  </a:lnTo>
                  <a:lnTo>
                    <a:pt x="145" y="97"/>
                  </a:lnTo>
                  <a:lnTo>
                    <a:pt x="121" y="49"/>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0"/>
            <p:cNvSpPr/>
            <p:nvPr/>
          </p:nvSpPr>
          <p:spPr>
            <a:xfrm>
              <a:off x="2337900" y="2410325"/>
              <a:ext cx="3050" cy="4225"/>
            </a:xfrm>
            <a:custGeom>
              <a:avLst/>
              <a:gdLst/>
              <a:ahLst/>
              <a:cxnLst/>
              <a:rect l="l" t="t" r="r" b="b"/>
              <a:pathLst>
                <a:path w="122" h="169" extrusionOk="0">
                  <a:moveTo>
                    <a:pt x="25" y="0"/>
                  </a:moveTo>
                  <a:lnTo>
                    <a:pt x="1" y="48"/>
                  </a:lnTo>
                  <a:lnTo>
                    <a:pt x="1" y="72"/>
                  </a:lnTo>
                  <a:lnTo>
                    <a:pt x="1" y="121"/>
                  </a:lnTo>
                  <a:lnTo>
                    <a:pt x="49" y="169"/>
                  </a:lnTo>
                  <a:lnTo>
                    <a:pt x="73" y="169"/>
                  </a:lnTo>
                  <a:lnTo>
                    <a:pt x="121" y="145"/>
                  </a:lnTo>
                  <a:lnTo>
                    <a:pt x="121" y="96"/>
                  </a:lnTo>
                  <a:lnTo>
                    <a:pt x="97"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0"/>
            <p:cNvSpPr/>
            <p:nvPr/>
          </p:nvSpPr>
          <p:spPr>
            <a:xfrm>
              <a:off x="2048425" y="2525875"/>
              <a:ext cx="3025" cy="5425"/>
            </a:xfrm>
            <a:custGeom>
              <a:avLst/>
              <a:gdLst/>
              <a:ahLst/>
              <a:cxnLst/>
              <a:rect l="l" t="t" r="r" b="b"/>
              <a:pathLst>
                <a:path w="121" h="217" extrusionOk="0">
                  <a:moveTo>
                    <a:pt x="0" y="0"/>
                  </a:moveTo>
                  <a:lnTo>
                    <a:pt x="0" y="24"/>
                  </a:lnTo>
                  <a:lnTo>
                    <a:pt x="0" y="72"/>
                  </a:lnTo>
                  <a:lnTo>
                    <a:pt x="25" y="217"/>
                  </a:lnTo>
                  <a:lnTo>
                    <a:pt x="121" y="121"/>
                  </a:lnTo>
                  <a:lnTo>
                    <a:pt x="121" y="97"/>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0"/>
            <p:cNvSpPr/>
            <p:nvPr/>
          </p:nvSpPr>
          <p:spPr>
            <a:xfrm>
              <a:off x="2126050" y="1902975"/>
              <a:ext cx="9075" cy="1225"/>
            </a:xfrm>
            <a:custGeom>
              <a:avLst/>
              <a:gdLst/>
              <a:ahLst/>
              <a:cxnLst/>
              <a:rect l="l" t="t" r="r" b="b"/>
              <a:pathLst>
                <a:path w="363" h="49" extrusionOk="0">
                  <a:moveTo>
                    <a:pt x="1" y="1"/>
                  </a:moveTo>
                  <a:lnTo>
                    <a:pt x="169" y="49"/>
                  </a:lnTo>
                  <a:lnTo>
                    <a:pt x="266" y="49"/>
                  </a:lnTo>
                  <a:lnTo>
                    <a:pt x="36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0"/>
            <p:cNvSpPr/>
            <p:nvPr/>
          </p:nvSpPr>
          <p:spPr>
            <a:xfrm>
              <a:off x="2280125" y="2017925"/>
              <a:ext cx="3650" cy="4225"/>
            </a:xfrm>
            <a:custGeom>
              <a:avLst/>
              <a:gdLst/>
              <a:ahLst/>
              <a:cxnLst/>
              <a:rect l="l" t="t" r="r" b="b"/>
              <a:pathLst>
                <a:path w="146" h="169" extrusionOk="0">
                  <a:moveTo>
                    <a:pt x="49" y="0"/>
                  </a:moveTo>
                  <a:lnTo>
                    <a:pt x="25" y="25"/>
                  </a:lnTo>
                  <a:lnTo>
                    <a:pt x="1" y="49"/>
                  </a:lnTo>
                  <a:lnTo>
                    <a:pt x="1" y="97"/>
                  </a:lnTo>
                  <a:lnTo>
                    <a:pt x="49" y="145"/>
                  </a:lnTo>
                  <a:lnTo>
                    <a:pt x="97" y="169"/>
                  </a:lnTo>
                  <a:lnTo>
                    <a:pt x="145" y="121"/>
                  </a:lnTo>
                  <a:lnTo>
                    <a:pt x="145" y="97"/>
                  </a:lnTo>
                  <a:lnTo>
                    <a:pt x="145" y="73"/>
                  </a:lnTo>
                  <a:lnTo>
                    <a:pt x="145" y="49"/>
                  </a:lnTo>
                  <a:lnTo>
                    <a:pt x="121"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0"/>
            <p:cNvSpPr/>
            <p:nvPr/>
          </p:nvSpPr>
          <p:spPr>
            <a:xfrm>
              <a:off x="2115225" y="1922225"/>
              <a:ext cx="3650" cy="3050"/>
            </a:xfrm>
            <a:custGeom>
              <a:avLst/>
              <a:gdLst/>
              <a:ahLst/>
              <a:cxnLst/>
              <a:rect l="l" t="t" r="r" b="b"/>
              <a:pathLst>
                <a:path w="146" h="122" extrusionOk="0">
                  <a:moveTo>
                    <a:pt x="73" y="1"/>
                  </a:moveTo>
                  <a:lnTo>
                    <a:pt x="1" y="49"/>
                  </a:lnTo>
                  <a:lnTo>
                    <a:pt x="1" y="73"/>
                  </a:lnTo>
                  <a:lnTo>
                    <a:pt x="1" y="121"/>
                  </a:lnTo>
                  <a:lnTo>
                    <a:pt x="73" y="121"/>
                  </a:lnTo>
                  <a:lnTo>
                    <a:pt x="121"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0"/>
            <p:cNvSpPr/>
            <p:nvPr/>
          </p:nvSpPr>
          <p:spPr>
            <a:xfrm>
              <a:off x="2260275" y="2067875"/>
              <a:ext cx="4225" cy="3625"/>
            </a:xfrm>
            <a:custGeom>
              <a:avLst/>
              <a:gdLst/>
              <a:ahLst/>
              <a:cxnLst/>
              <a:rect l="l" t="t" r="r" b="b"/>
              <a:pathLst>
                <a:path w="169" h="145" extrusionOk="0">
                  <a:moveTo>
                    <a:pt x="72" y="1"/>
                  </a:moveTo>
                  <a:lnTo>
                    <a:pt x="0" y="25"/>
                  </a:lnTo>
                  <a:lnTo>
                    <a:pt x="0" y="73"/>
                  </a:lnTo>
                  <a:lnTo>
                    <a:pt x="0" y="97"/>
                  </a:lnTo>
                  <a:lnTo>
                    <a:pt x="48" y="121"/>
                  </a:lnTo>
                  <a:lnTo>
                    <a:pt x="121" y="145"/>
                  </a:lnTo>
                  <a:lnTo>
                    <a:pt x="145" y="121"/>
                  </a:lnTo>
                  <a:lnTo>
                    <a:pt x="169" y="97"/>
                  </a:lnTo>
                  <a:lnTo>
                    <a:pt x="169" y="73"/>
                  </a:lnTo>
                  <a:lnTo>
                    <a:pt x="169" y="49"/>
                  </a:lnTo>
                  <a:lnTo>
                    <a:pt x="145"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0"/>
            <p:cNvSpPr/>
            <p:nvPr/>
          </p:nvSpPr>
          <p:spPr>
            <a:xfrm>
              <a:off x="2274100" y="2029350"/>
              <a:ext cx="3050" cy="3050"/>
            </a:xfrm>
            <a:custGeom>
              <a:avLst/>
              <a:gdLst/>
              <a:ahLst/>
              <a:cxnLst/>
              <a:rect l="l" t="t" r="r" b="b"/>
              <a:pathLst>
                <a:path w="122" h="122" extrusionOk="0">
                  <a:moveTo>
                    <a:pt x="25" y="1"/>
                  </a:moveTo>
                  <a:lnTo>
                    <a:pt x="1" y="25"/>
                  </a:lnTo>
                  <a:lnTo>
                    <a:pt x="1" y="73"/>
                  </a:lnTo>
                  <a:lnTo>
                    <a:pt x="25" y="121"/>
                  </a:lnTo>
                  <a:lnTo>
                    <a:pt x="97" y="121"/>
                  </a:lnTo>
                  <a:lnTo>
                    <a:pt x="121"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0"/>
            <p:cNvSpPr/>
            <p:nvPr/>
          </p:nvSpPr>
          <p:spPr>
            <a:xfrm>
              <a:off x="2053250" y="2460875"/>
              <a:ext cx="4225" cy="3625"/>
            </a:xfrm>
            <a:custGeom>
              <a:avLst/>
              <a:gdLst/>
              <a:ahLst/>
              <a:cxnLst/>
              <a:rect l="l" t="t" r="r" b="b"/>
              <a:pathLst>
                <a:path w="169" h="145" extrusionOk="0">
                  <a:moveTo>
                    <a:pt x="96" y="0"/>
                  </a:moveTo>
                  <a:lnTo>
                    <a:pt x="24" y="24"/>
                  </a:lnTo>
                  <a:lnTo>
                    <a:pt x="0" y="73"/>
                  </a:lnTo>
                  <a:lnTo>
                    <a:pt x="24" y="121"/>
                  </a:lnTo>
                  <a:lnTo>
                    <a:pt x="96" y="145"/>
                  </a:lnTo>
                  <a:lnTo>
                    <a:pt x="144" y="121"/>
                  </a:lnTo>
                  <a:lnTo>
                    <a:pt x="169" y="73"/>
                  </a:lnTo>
                  <a:lnTo>
                    <a:pt x="144"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0"/>
            <p:cNvSpPr/>
            <p:nvPr/>
          </p:nvSpPr>
          <p:spPr>
            <a:xfrm>
              <a:off x="1952125" y="1900575"/>
              <a:ext cx="3650" cy="3625"/>
            </a:xfrm>
            <a:custGeom>
              <a:avLst/>
              <a:gdLst/>
              <a:ahLst/>
              <a:cxnLst/>
              <a:rect l="l" t="t" r="r" b="b"/>
              <a:pathLst>
                <a:path w="146" h="145" extrusionOk="0">
                  <a:moveTo>
                    <a:pt x="73" y="0"/>
                  </a:moveTo>
                  <a:lnTo>
                    <a:pt x="25" y="24"/>
                  </a:lnTo>
                  <a:lnTo>
                    <a:pt x="1" y="72"/>
                  </a:lnTo>
                  <a:lnTo>
                    <a:pt x="25" y="121"/>
                  </a:lnTo>
                  <a:lnTo>
                    <a:pt x="49" y="145"/>
                  </a:lnTo>
                  <a:lnTo>
                    <a:pt x="97" y="145"/>
                  </a:lnTo>
                  <a:lnTo>
                    <a:pt x="121" y="121"/>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0"/>
            <p:cNvSpPr/>
            <p:nvPr/>
          </p:nvSpPr>
          <p:spPr>
            <a:xfrm>
              <a:off x="2002075" y="1936675"/>
              <a:ext cx="3650" cy="3650"/>
            </a:xfrm>
            <a:custGeom>
              <a:avLst/>
              <a:gdLst/>
              <a:ahLst/>
              <a:cxnLst/>
              <a:rect l="l" t="t" r="r" b="b"/>
              <a:pathLst>
                <a:path w="146" h="146" extrusionOk="0">
                  <a:moveTo>
                    <a:pt x="49" y="1"/>
                  </a:moveTo>
                  <a:lnTo>
                    <a:pt x="1" y="25"/>
                  </a:lnTo>
                  <a:lnTo>
                    <a:pt x="1" y="73"/>
                  </a:lnTo>
                  <a:lnTo>
                    <a:pt x="1" y="97"/>
                  </a:lnTo>
                  <a:lnTo>
                    <a:pt x="25" y="145"/>
                  </a:lnTo>
                  <a:lnTo>
                    <a:pt x="97" y="145"/>
                  </a:lnTo>
                  <a:lnTo>
                    <a:pt x="121" y="121"/>
                  </a:lnTo>
                  <a:lnTo>
                    <a:pt x="145"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0"/>
            <p:cNvSpPr/>
            <p:nvPr/>
          </p:nvSpPr>
          <p:spPr>
            <a:xfrm>
              <a:off x="1941300" y="2011900"/>
              <a:ext cx="3625" cy="3650"/>
            </a:xfrm>
            <a:custGeom>
              <a:avLst/>
              <a:gdLst/>
              <a:ahLst/>
              <a:cxnLst/>
              <a:rect l="l" t="t" r="r" b="b"/>
              <a:pathLst>
                <a:path w="145" h="146" extrusionOk="0">
                  <a:moveTo>
                    <a:pt x="49" y="1"/>
                  </a:moveTo>
                  <a:lnTo>
                    <a:pt x="24" y="25"/>
                  </a:lnTo>
                  <a:lnTo>
                    <a:pt x="0" y="49"/>
                  </a:lnTo>
                  <a:lnTo>
                    <a:pt x="0" y="97"/>
                  </a:lnTo>
                  <a:lnTo>
                    <a:pt x="24" y="145"/>
                  </a:lnTo>
                  <a:lnTo>
                    <a:pt x="73" y="145"/>
                  </a:lnTo>
                  <a:lnTo>
                    <a:pt x="121" y="121"/>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0"/>
            <p:cNvSpPr/>
            <p:nvPr/>
          </p:nvSpPr>
          <p:spPr>
            <a:xfrm>
              <a:off x="1992450" y="1937875"/>
              <a:ext cx="3650" cy="4250"/>
            </a:xfrm>
            <a:custGeom>
              <a:avLst/>
              <a:gdLst/>
              <a:ahLst/>
              <a:cxnLst/>
              <a:rect l="l" t="t" r="r" b="b"/>
              <a:pathLst>
                <a:path w="146" h="170" extrusionOk="0">
                  <a:moveTo>
                    <a:pt x="49" y="1"/>
                  </a:moveTo>
                  <a:lnTo>
                    <a:pt x="1" y="25"/>
                  </a:lnTo>
                  <a:lnTo>
                    <a:pt x="1" y="73"/>
                  </a:lnTo>
                  <a:lnTo>
                    <a:pt x="25" y="121"/>
                  </a:lnTo>
                  <a:lnTo>
                    <a:pt x="73" y="169"/>
                  </a:lnTo>
                  <a:lnTo>
                    <a:pt x="121" y="169"/>
                  </a:lnTo>
                  <a:lnTo>
                    <a:pt x="145" y="121"/>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0"/>
            <p:cNvSpPr/>
            <p:nvPr/>
          </p:nvSpPr>
          <p:spPr>
            <a:xfrm>
              <a:off x="1829350" y="1966775"/>
              <a:ext cx="3650" cy="4225"/>
            </a:xfrm>
            <a:custGeom>
              <a:avLst/>
              <a:gdLst/>
              <a:ahLst/>
              <a:cxnLst/>
              <a:rect l="l" t="t" r="r" b="b"/>
              <a:pathLst>
                <a:path w="146" h="169" extrusionOk="0">
                  <a:moveTo>
                    <a:pt x="49" y="0"/>
                  </a:moveTo>
                  <a:lnTo>
                    <a:pt x="25" y="24"/>
                  </a:lnTo>
                  <a:lnTo>
                    <a:pt x="1" y="72"/>
                  </a:lnTo>
                  <a:lnTo>
                    <a:pt x="25" y="97"/>
                  </a:lnTo>
                  <a:lnTo>
                    <a:pt x="25" y="145"/>
                  </a:lnTo>
                  <a:lnTo>
                    <a:pt x="73" y="169"/>
                  </a:lnTo>
                  <a:lnTo>
                    <a:pt x="121" y="169"/>
                  </a:lnTo>
                  <a:lnTo>
                    <a:pt x="145" y="145"/>
                  </a:lnTo>
                  <a:lnTo>
                    <a:pt x="145" y="97"/>
                  </a:lnTo>
                  <a:lnTo>
                    <a:pt x="145"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0"/>
            <p:cNvSpPr/>
            <p:nvPr/>
          </p:nvSpPr>
          <p:spPr>
            <a:xfrm>
              <a:off x="2295175" y="2282725"/>
              <a:ext cx="3625" cy="3650"/>
            </a:xfrm>
            <a:custGeom>
              <a:avLst/>
              <a:gdLst/>
              <a:ahLst/>
              <a:cxnLst/>
              <a:rect l="l" t="t" r="r" b="b"/>
              <a:pathLst>
                <a:path w="145" h="146" extrusionOk="0">
                  <a:moveTo>
                    <a:pt x="97" y="1"/>
                  </a:moveTo>
                  <a:lnTo>
                    <a:pt x="49" y="25"/>
                  </a:lnTo>
                  <a:lnTo>
                    <a:pt x="1" y="49"/>
                  </a:lnTo>
                  <a:lnTo>
                    <a:pt x="1" y="97"/>
                  </a:lnTo>
                  <a:lnTo>
                    <a:pt x="49" y="145"/>
                  </a:lnTo>
                  <a:lnTo>
                    <a:pt x="97" y="145"/>
                  </a:lnTo>
                  <a:lnTo>
                    <a:pt x="145"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0"/>
            <p:cNvSpPr/>
            <p:nvPr/>
          </p:nvSpPr>
          <p:spPr>
            <a:xfrm>
              <a:off x="1895550" y="1931875"/>
              <a:ext cx="4850" cy="3625"/>
            </a:xfrm>
            <a:custGeom>
              <a:avLst/>
              <a:gdLst/>
              <a:ahLst/>
              <a:cxnLst/>
              <a:rect l="l" t="t" r="r" b="b"/>
              <a:pathLst>
                <a:path w="194" h="145" extrusionOk="0">
                  <a:moveTo>
                    <a:pt x="25" y="0"/>
                  </a:moveTo>
                  <a:lnTo>
                    <a:pt x="1" y="24"/>
                  </a:lnTo>
                  <a:lnTo>
                    <a:pt x="1" y="48"/>
                  </a:lnTo>
                  <a:lnTo>
                    <a:pt x="25" y="72"/>
                  </a:lnTo>
                  <a:lnTo>
                    <a:pt x="97" y="144"/>
                  </a:lnTo>
                  <a:lnTo>
                    <a:pt x="193" y="144"/>
                  </a:lnTo>
                  <a:lnTo>
                    <a:pt x="193" y="120"/>
                  </a:lnTo>
                  <a:lnTo>
                    <a:pt x="193" y="72"/>
                  </a:lnTo>
                  <a:lnTo>
                    <a:pt x="145"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0"/>
            <p:cNvSpPr/>
            <p:nvPr/>
          </p:nvSpPr>
          <p:spPr>
            <a:xfrm>
              <a:off x="2280125" y="2372400"/>
              <a:ext cx="3650" cy="3625"/>
            </a:xfrm>
            <a:custGeom>
              <a:avLst/>
              <a:gdLst/>
              <a:ahLst/>
              <a:cxnLst/>
              <a:rect l="l" t="t" r="r" b="b"/>
              <a:pathLst>
                <a:path w="146" h="145" extrusionOk="0">
                  <a:moveTo>
                    <a:pt x="49" y="1"/>
                  </a:moveTo>
                  <a:lnTo>
                    <a:pt x="1" y="49"/>
                  </a:lnTo>
                  <a:lnTo>
                    <a:pt x="1" y="121"/>
                  </a:lnTo>
                  <a:lnTo>
                    <a:pt x="25" y="145"/>
                  </a:lnTo>
                  <a:lnTo>
                    <a:pt x="97" y="145"/>
                  </a:lnTo>
                  <a:lnTo>
                    <a:pt x="145" y="97"/>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0"/>
            <p:cNvSpPr/>
            <p:nvPr/>
          </p:nvSpPr>
          <p:spPr>
            <a:xfrm>
              <a:off x="2335500" y="1948725"/>
              <a:ext cx="3625" cy="3625"/>
            </a:xfrm>
            <a:custGeom>
              <a:avLst/>
              <a:gdLst/>
              <a:ahLst/>
              <a:cxnLst/>
              <a:rect l="l" t="t" r="r" b="b"/>
              <a:pathLst>
                <a:path w="145" h="145" extrusionOk="0">
                  <a:moveTo>
                    <a:pt x="25" y="0"/>
                  </a:moveTo>
                  <a:lnTo>
                    <a:pt x="0" y="24"/>
                  </a:lnTo>
                  <a:lnTo>
                    <a:pt x="0" y="72"/>
                  </a:lnTo>
                  <a:lnTo>
                    <a:pt x="25" y="96"/>
                  </a:lnTo>
                  <a:lnTo>
                    <a:pt x="73" y="145"/>
                  </a:lnTo>
                  <a:lnTo>
                    <a:pt x="121" y="120"/>
                  </a:lnTo>
                  <a:lnTo>
                    <a:pt x="145"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0"/>
            <p:cNvSpPr/>
            <p:nvPr/>
          </p:nvSpPr>
          <p:spPr>
            <a:xfrm>
              <a:off x="2136900" y="2417550"/>
              <a:ext cx="3025" cy="4225"/>
            </a:xfrm>
            <a:custGeom>
              <a:avLst/>
              <a:gdLst/>
              <a:ahLst/>
              <a:cxnLst/>
              <a:rect l="l" t="t" r="r" b="b"/>
              <a:pathLst>
                <a:path w="121" h="169" extrusionOk="0">
                  <a:moveTo>
                    <a:pt x="48" y="0"/>
                  </a:moveTo>
                  <a:lnTo>
                    <a:pt x="0" y="24"/>
                  </a:lnTo>
                  <a:lnTo>
                    <a:pt x="0" y="72"/>
                  </a:lnTo>
                  <a:lnTo>
                    <a:pt x="0" y="120"/>
                  </a:lnTo>
                  <a:lnTo>
                    <a:pt x="24" y="144"/>
                  </a:lnTo>
                  <a:lnTo>
                    <a:pt x="72" y="169"/>
                  </a:lnTo>
                  <a:lnTo>
                    <a:pt x="97" y="169"/>
                  </a:lnTo>
                  <a:lnTo>
                    <a:pt x="121" y="144"/>
                  </a:lnTo>
                  <a:lnTo>
                    <a:pt x="121" y="96"/>
                  </a:lnTo>
                  <a:lnTo>
                    <a:pt x="121" y="72"/>
                  </a:lnTo>
                  <a:lnTo>
                    <a:pt x="97"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0"/>
            <p:cNvSpPr/>
            <p:nvPr/>
          </p:nvSpPr>
          <p:spPr>
            <a:xfrm>
              <a:off x="2080925" y="1931875"/>
              <a:ext cx="3625" cy="4225"/>
            </a:xfrm>
            <a:custGeom>
              <a:avLst/>
              <a:gdLst/>
              <a:ahLst/>
              <a:cxnLst/>
              <a:rect l="l" t="t" r="r" b="b"/>
              <a:pathLst>
                <a:path w="145" h="169" extrusionOk="0">
                  <a:moveTo>
                    <a:pt x="49" y="0"/>
                  </a:moveTo>
                  <a:lnTo>
                    <a:pt x="25" y="24"/>
                  </a:lnTo>
                  <a:lnTo>
                    <a:pt x="0" y="48"/>
                  </a:lnTo>
                  <a:lnTo>
                    <a:pt x="0" y="96"/>
                  </a:lnTo>
                  <a:lnTo>
                    <a:pt x="25" y="144"/>
                  </a:lnTo>
                  <a:lnTo>
                    <a:pt x="97" y="169"/>
                  </a:lnTo>
                  <a:lnTo>
                    <a:pt x="121" y="144"/>
                  </a:lnTo>
                  <a:lnTo>
                    <a:pt x="145" y="96"/>
                  </a:lnTo>
                  <a:lnTo>
                    <a:pt x="145"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0"/>
            <p:cNvSpPr/>
            <p:nvPr/>
          </p:nvSpPr>
          <p:spPr>
            <a:xfrm>
              <a:off x="1920225" y="2043800"/>
              <a:ext cx="4250" cy="3650"/>
            </a:xfrm>
            <a:custGeom>
              <a:avLst/>
              <a:gdLst/>
              <a:ahLst/>
              <a:cxnLst/>
              <a:rect l="l" t="t" r="r" b="b"/>
              <a:pathLst>
                <a:path w="170" h="146" extrusionOk="0">
                  <a:moveTo>
                    <a:pt x="73" y="1"/>
                  </a:moveTo>
                  <a:lnTo>
                    <a:pt x="25" y="25"/>
                  </a:lnTo>
                  <a:lnTo>
                    <a:pt x="1" y="49"/>
                  </a:lnTo>
                  <a:lnTo>
                    <a:pt x="1" y="97"/>
                  </a:lnTo>
                  <a:lnTo>
                    <a:pt x="1" y="121"/>
                  </a:lnTo>
                  <a:lnTo>
                    <a:pt x="49" y="145"/>
                  </a:lnTo>
                  <a:lnTo>
                    <a:pt x="97" y="145"/>
                  </a:lnTo>
                  <a:lnTo>
                    <a:pt x="121" y="121"/>
                  </a:lnTo>
                  <a:lnTo>
                    <a:pt x="145" y="97"/>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0"/>
            <p:cNvSpPr/>
            <p:nvPr/>
          </p:nvSpPr>
          <p:spPr>
            <a:xfrm>
              <a:off x="2206100" y="2485550"/>
              <a:ext cx="3050" cy="3025"/>
            </a:xfrm>
            <a:custGeom>
              <a:avLst/>
              <a:gdLst/>
              <a:ahLst/>
              <a:cxnLst/>
              <a:rect l="l" t="t" r="r" b="b"/>
              <a:pathLst>
                <a:path w="122" h="121" extrusionOk="0">
                  <a:moveTo>
                    <a:pt x="49" y="0"/>
                  </a:moveTo>
                  <a:lnTo>
                    <a:pt x="25" y="24"/>
                  </a:lnTo>
                  <a:lnTo>
                    <a:pt x="1" y="48"/>
                  </a:lnTo>
                  <a:lnTo>
                    <a:pt x="1" y="97"/>
                  </a:lnTo>
                  <a:lnTo>
                    <a:pt x="25" y="121"/>
                  </a:lnTo>
                  <a:lnTo>
                    <a:pt x="97" y="97"/>
                  </a:lnTo>
                  <a:lnTo>
                    <a:pt x="121" y="73"/>
                  </a:lnTo>
                  <a:lnTo>
                    <a:pt x="121"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0"/>
            <p:cNvSpPr/>
            <p:nvPr/>
          </p:nvSpPr>
          <p:spPr>
            <a:xfrm>
              <a:off x="2222350" y="2032375"/>
              <a:ext cx="3650" cy="3025"/>
            </a:xfrm>
            <a:custGeom>
              <a:avLst/>
              <a:gdLst/>
              <a:ahLst/>
              <a:cxnLst/>
              <a:rect l="l" t="t" r="r" b="b"/>
              <a:pathLst>
                <a:path w="146" h="121" extrusionOk="0">
                  <a:moveTo>
                    <a:pt x="73" y="0"/>
                  </a:moveTo>
                  <a:lnTo>
                    <a:pt x="25" y="48"/>
                  </a:lnTo>
                  <a:lnTo>
                    <a:pt x="1" y="97"/>
                  </a:lnTo>
                  <a:lnTo>
                    <a:pt x="25" y="121"/>
                  </a:lnTo>
                  <a:lnTo>
                    <a:pt x="73" y="121"/>
                  </a:lnTo>
                  <a:lnTo>
                    <a:pt x="145" y="72"/>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0"/>
            <p:cNvSpPr/>
            <p:nvPr/>
          </p:nvSpPr>
          <p:spPr>
            <a:xfrm>
              <a:off x="2330675" y="2332075"/>
              <a:ext cx="3050" cy="3650"/>
            </a:xfrm>
            <a:custGeom>
              <a:avLst/>
              <a:gdLst/>
              <a:ahLst/>
              <a:cxnLst/>
              <a:rect l="l" t="t" r="r" b="b"/>
              <a:pathLst>
                <a:path w="122" h="146" extrusionOk="0">
                  <a:moveTo>
                    <a:pt x="25" y="1"/>
                  </a:moveTo>
                  <a:lnTo>
                    <a:pt x="1" y="49"/>
                  </a:lnTo>
                  <a:lnTo>
                    <a:pt x="1" y="73"/>
                  </a:lnTo>
                  <a:lnTo>
                    <a:pt x="1" y="97"/>
                  </a:lnTo>
                  <a:lnTo>
                    <a:pt x="49" y="145"/>
                  </a:lnTo>
                  <a:lnTo>
                    <a:pt x="97" y="145"/>
                  </a:lnTo>
                  <a:lnTo>
                    <a:pt x="121" y="121"/>
                  </a:lnTo>
                  <a:lnTo>
                    <a:pt x="121"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0"/>
            <p:cNvSpPr/>
            <p:nvPr/>
          </p:nvSpPr>
          <p:spPr>
            <a:xfrm>
              <a:off x="2275325" y="2075700"/>
              <a:ext cx="3625" cy="3625"/>
            </a:xfrm>
            <a:custGeom>
              <a:avLst/>
              <a:gdLst/>
              <a:ahLst/>
              <a:cxnLst/>
              <a:rect l="l" t="t" r="r" b="b"/>
              <a:pathLst>
                <a:path w="145" h="145" extrusionOk="0">
                  <a:moveTo>
                    <a:pt x="48" y="1"/>
                  </a:moveTo>
                  <a:lnTo>
                    <a:pt x="0" y="25"/>
                  </a:lnTo>
                  <a:lnTo>
                    <a:pt x="0" y="73"/>
                  </a:lnTo>
                  <a:lnTo>
                    <a:pt x="0" y="97"/>
                  </a:lnTo>
                  <a:lnTo>
                    <a:pt x="24" y="121"/>
                  </a:lnTo>
                  <a:lnTo>
                    <a:pt x="72" y="145"/>
                  </a:lnTo>
                  <a:lnTo>
                    <a:pt x="96" y="121"/>
                  </a:lnTo>
                  <a:lnTo>
                    <a:pt x="120" y="97"/>
                  </a:lnTo>
                  <a:lnTo>
                    <a:pt x="145" y="49"/>
                  </a:lnTo>
                  <a:lnTo>
                    <a:pt x="120"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0"/>
            <p:cNvSpPr/>
            <p:nvPr/>
          </p:nvSpPr>
          <p:spPr>
            <a:xfrm>
              <a:off x="1984025" y="1901175"/>
              <a:ext cx="3650" cy="4225"/>
            </a:xfrm>
            <a:custGeom>
              <a:avLst/>
              <a:gdLst/>
              <a:ahLst/>
              <a:cxnLst/>
              <a:rect l="l" t="t" r="r" b="b"/>
              <a:pathLst>
                <a:path w="146" h="169" extrusionOk="0">
                  <a:moveTo>
                    <a:pt x="97" y="0"/>
                  </a:moveTo>
                  <a:lnTo>
                    <a:pt x="1" y="97"/>
                  </a:lnTo>
                  <a:lnTo>
                    <a:pt x="1" y="121"/>
                  </a:lnTo>
                  <a:lnTo>
                    <a:pt x="25" y="169"/>
                  </a:lnTo>
                  <a:lnTo>
                    <a:pt x="49" y="169"/>
                  </a:lnTo>
                  <a:lnTo>
                    <a:pt x="73" y="145"/>
                  </a:lnTo>
                  <a:lnTo>
                    <a:pt x="121" y="73"/>
                  </a:lnTo>
                  <a:lnTo>
                    <a:pt x="121"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0"/>
            <p:cNvSpPr/>
            <p:nvPr/>
          </p:nvSpPr>
          <p:spPr>
            <a:xfrm>
              <a:off x="2192875" y="2498775"/>
              <a:ext cx="3025" cy="3650"/>
            </a:xfrm>
            <a:custGeom>
              <a:avLst/>
              <a:gdLst/>
              <a:ahLst/>
              <a:cxnLst/>
              <a:rect l="l" t="t" r="r" b="b"/>
              <a:pathLst>
                <a:path w="121" h="146" extrusionOk="0">
                  <a:moveTo>
                    <a:pt x="24" y="1"/>
                  </a:moveTo>
                  <a:lnTo>
                    <a:pt x="0" y="49"/>
                  </a:lnTo>
                  <a:lnTo>
                    <a:pt x="0" y="73"/>
                  </a:lnTo>
                  <a:lnTo>
                    <a:pt x="48" y="121"/>
                  </a:lnTo>
                  <a:lnTo>
                    <a:pt x="72" y="145"/>
                  </a:lnTo>
                  <a:lnTo>
                    <a:pt x="96" y="145"/>
                  </a:lnTo>
                  <a:lnTo>
                    <a:pt x="120" y="97"/>
                  </a:lnTo>
                  <a:lnTo>
                    <a:pt x="120"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0"/>
            <p:cNvSpPr/>
            <p:nvPr/>
          </p:nvSpPr>
          <p:spPr>
            <a:xfrm>
              <a:off x="2185650" y="2288750"/>
              <a:ext cx="3025" cy="3625"/>
            </a:xfrm>
            <a:custGeom>
              <a:avLst/>
              <a:gdLst/>
              <a:ahLst/>
              <a:cxnLst/>
              <a:rect l="l" t="t" r="r" b="b"/>
              <a:pathLst>
                <a:path w="121" h="145" extrusionOk="0">
                  <a:moveTo>
                    <a:pt x="72" y="0"/>
                  </a:moveTo>
                  <a:lnTo>
                    <a:pt x="0" y="24"/>
                  </a:lnTo>
                  <a:lnTo>
                    <a:pt x="0" y="73"/>
                  </a:lnTo>
                  <a:lnTo>
                    <a:pt x="0" y="121"/>
                  </a:lnTo>
                  <a:lnTo>
                    <a:pt x="48" y="145"/>
                  </a:lnTo>
                  <a:lnTo>
                    <a:pt x="96" y="145"/>
                  </a:lnTo>
                  <a:lnTo>
                    <a:pt x="121" y="121"/>
                  </a:lnTo>
                  <a:lnTo>
                    <a:pt x="121" y="73"/>
                  </a:lnTo>
                  <a:lnTo>
                    <a:pt x="121" y="49"/>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0"/>
            <p:cNvSpPr/>
            <p:nvPr/>
          </p:nvSpPr>
          <p:spPr>
            <a:xfrm>
              <a:off x="2313225" y="2460275"/>
              <a:ext cx="4250" cy="3025"/>
            </a:xfrm>
            <a:custGeom>
              <a:avLst/>
              <a:gdLst/>
              <a:ahLst/>
              <a:cxnLst/>
              <a:rect l="l" t="t" r="r" b="b"/>
              <a:pathLst>
                <a:path w="170" h="121" extrusionOk="0">
                  <a:moveTo>
                    <a:pt x="49" y="0"/>
                  </a:moveTo>
                  <a:lnTo>
                    <a:pt x="1" y="24"/>
                  </a:lnTo>
                  <a:lnTo>
                    <a:pt x="1" y="48"/>
                  </a:lnTo>
                  <a:lnTo>
                    <a:pt x="25" y="72"/>
                  </a:lnTo>
                  <a:lnTo>
                    <a:pt x="97" y="121"/>
                  </a:lnTo>
                  <a:lnTo>
                    <a:pt x="145" y="121"/>
                  </a:lnTo>
                  <a:lnTo>
                    <a:pt x="169" y="97"/>
                  </a:lnTo>
                  <a:lnTo>
                    <a:pt x="169"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0"/>
            <p:cNvSpPr/>
            <p:nvPr/>
          </p:nvSpPr>
          <p:spPr>
            <a:xfrm>
              <a:off x="2145325" y="2497575"/>
              <a:ext cx="3025" cy="3650"/>
            </a:xfrm>
            <a:custGeom>
              <a:avLst/>
              <a:gdLst/>
              <a:ahLst/>
              <a:cxnLst/>
              <a:rect l="l" t="t" r="r" b="b"/>
              <a:pathLst>
                <a:path w="121" h="146" extrusionOk="0">
                  <a:moveTo>
                    <a:pt x="48" y="1"/>
                  </a:moveTo>
                  <a:lnTo>
                    <a:pt x="0" y="25"/>
                  </a:lnTo>
                  <a:lnTo>
                    <a:pt x="0" y="73"/>
                  </a:lnTo>
                  <a:lnTo>
                    <a:pt x="24" y="121"/>
                  </a:lnTo>
                  <a:lnTo>
                    <a:pt x="72" y="145"/>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0"/>
            <p:cNvSpPr/>
            <p:nvPr/>
          </p:nvSpPr>
          <p:spPr>
            <a:xfrm>
              <a:off x="2269900" y="2033575"/>
              <a:ext cx="3025" cy="3625"/>
            </a:xfrm>
            <a:custGeom>
              <a:avLst/>
              <a:gdLst/>
              <a:ahLst/>
              <a:cxnLst/>
              <a:rect l="l" t="t" r="r" b="b"/>
              <a:pathLst>
                <a:path w="121" h="145" extrusionOk="0">
                  <a:moveTo>
                    <a:pt x="49" y="0"/>
                  </a:moveTo>
                  <a:lnTo>
                    <a:pt x="25" y="24"/>
                  </a:lnTo>
                  <a:lnTo>
                    <a:pt x="0" y="73"/>
                  </a:lnTo>
                  <a:lnTo>
                    <a:pt x="25" y="121"/>
                  </a:lnTo>
                  <a:lnTo>
                    <a:pt x="49" y="145"/>
                  </a:lnTo>
                  <a:lnTo>
                    <a:pt x="97" y="145"/>
                  </a:lnTo>
                  <a:lnTo>
                    <a:pt x="121" y="97"/>
                  </a:lnTo>
                  <a:lnTo>
                    <a:pt x="121" y="49"/>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0"/>
            <p:cNvSpPr/>
            <p:nvPr/>
          </p:nvSpPr>
          <p:spPr>
            <a:xfrm>
              <a:off x="1966575" y="1850025"/>
              <a:ext cx="4250" cy="3025"/>
            </a:xfrm>
            <a:custGeom>
              <a:avLst/>
              <a:gdLst/>
              <a:ahLst/>
              <a:cxnLst/>
              <a:rect l="l" t="t" r="r" b="b"/>
              <a:pathLst>
                <a:path w="170" h="121" extrusionOk="0">
                  <a:moveTo>
                    <a:pt x="145" y="0"/>
                  </a:moveTo>
                  <a:lnTo>
                    <a:pt x="49" y="24"/>
                  </a:lnTo>
                  <a:lnTo>
                    <a:pt x="25" y="48"/>
                  </a:lnTo>
                  <a:lnTo>
                    <a:pt x="1" y="72"/>
                  </a:lnTo>
                  <a:lnTo>
                    <a:pt x="25" y="120"/>
                  </a:lnTo>
                  <a:lnTo>
                    <a:pt x="73" y="120"/>
                  </a:lnTo>
                  <a:lnTo>
                    <a:pt x="97"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0"/>
            <p:cNvSpPr/>
            <p:nvPr/>
          </p:nvSpPr>
          <p:spPr>
            <a:xfrm>
              <a:off x="1980425" y="2009500"/>
              <a:ext cx="3625" cy="3025"/>
            </a:xfrm>
            <a:custGeom>
              <a:avLst/>
              <a:gdLst/>
              <a:ahLst/>
              <a:cxnLst/>
              <a:rect l="l" t="t" r="r" b="b"/>
              <a:pathLst>
                <a:path w="145" h="121" extrusionOk="0">
                  <a:moveTo>
                    <a:pt x="48" y="0"/>
                  </a:moveTo>
                  <a:lnTo>
                    <a:pt x="0" y="49"/>
                  </a:lnTo>
                  <a:lnTo>
                    <a:pt x="0" y="73"/>
                  </a:lnTo>
                  <a:lnTo>
                    <a:pt x="0" y="97"/>
                  </a:lnTo>
                  <a:lnTo>
                    <a:pt x="48" y="121"/>
                  </a:lnTo>
                  <a:lnTo>
                    <a:pt x="96" y="121"/>
                  </a:lnTo>
                  <a:lnTo>
                    <a:pt x="121" y="97"/>
                  </a:lnTo>
                  <a:lnTo>
                    <a:pt x="145" y="73"/>
                  </a:lnTo>
                  <a:lnTo>
                    <a:pt x="121" y="49"/>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0"/>
            <p:cNvSpPr/>
            <p:nvPr/>
          </p:nvSpPr>
          <p:spPr>
            <a:xfrm>
              <a:off x="1993650" y="2013700"/>
              <a:ext cx="3650" cy="3650"/>
            </a:xfrm>
            <a:custGeom>
              <a:avLst/>
              <a:gdLst/>
              <a:ahLst/>
              <a:cxnLst/>
              <a:rect l="l" t="t" r="r" b="b"/>
              <a:pathLst>
                <a:path w="146" h="146" extrusionOk="0">
                  <a:moveTo>
                    <a:pt x="73" y="1"/>
                  </a:moveTo>
                  <a:lnTo>
                    <a:pt x="25" y="25"/>
                  </a:lnTo>
                  <a:lnTo>
                    <a:pt x="1" y="97"/>
                  </a:lnTo>
                  <a:lnTo>
                    <a:pt x="25" y="121"/>
                  </a:lnTo>
                  <a:lnTo>
                    <a:pt x="73" y="145"/>
                  </a:lnTo>
                  <a:lnTo>
                    <a:pt x="97" y="145"/>
                  </a:lnTo>
                  <a:lnTo>
                    <a:pt x="121" y="121"/>
                  </a:lnTo>
                  <a:lnTo>
                    <a:pt x="145"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0"/>
            <p:cNvSpPr/>
            <p:nvPr/>
          </p:nvSpPr>
          <p:spPr>
            <a:xfrm>
              <a:off x="2341525" y="1818725"/>
              <a:ext cx="3625" cy="3025"/>
            </a:xfrm>
            <a:custGeom>
              <a:avLst/>
              <a:gdLst/>
              <a:ahLst/>
              <a:cxnLst/>
              <a:rect l="l" t="t" r="r" b="b"/>
              <a:pathLst>
                <a:path w="145" h="121" extrusionOk="0">
                  <a:moveTo>
                    <a:pt x="72" y="0"/>
                  </a:moveTo>
                  <a:lnTo>
                    <a:pt x="24" y="24"/>
                  </a:lnTo>
                  <a:lnTo>
                    <a:pt x="0" y="73"/>
                  </a:lnTo>
                  <a:lnTo>
                    <a:pt x="24" y="97"/>
                  </a:lnTo>
                  <a:lnTo>
                    <a:pt x="48" y="121"/>
                  </a:lnTo>
                  <a:lnTo>
                    <a:pt x="96" y="121"/>
                  </a:lnTo>
                  <a:lnTo>
                    <a:pt x="145" y="73"/>
                  </a:lnTo>
                  <a:lnTo>
                    <a:pt x="145"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0"/>
            <p:cNvSpPr/>
            <p:nvPr/>
          </p:nvSpPr>
          <p:spPr>
            <a:xfrm>
              <a:off x="1881125" y="1930050"/>
              <a:ext cx="3625" cy="3050"/>
            </a:xfrm>
            <a:custGeom>
              <a:avLst/>
              <a:gdLst/>
              <a:ahLst/>
              <a:cxnLst/>
              <a:rect l="l" t="t" r="r" b="b"/>
              <a:pathLst>
                <a:path w="145" h="122" extrusionOk="0">
                  <a:moveTo>
                    <a:pt x="24" y="1"/>
                  </a:moveTo>
                  <a:lnTo>
                    <a:pt x="0" y="49"/>
                  </a:lnTo>
                  <a:lnTo>
                    <a:pt x="0" y="73"/>
                  </a:lnTo>
                  <a:lnTo>
                    <a:pt x="24" y="97"/>
                  </a:lnTo>
                  <a:lnTo>
                    <a:pt x="72" y="121"/>
                  </a:lnTo>
                  <a:lnTo>
                    <a:pt x="120" y="97"/>
                  </a:lnTo>
                  <a:lnTo>
                    <a:pt x="145" y="49"/>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0"/>
            <p:cNvSpPr/>
            <p:nvPr/>
          </p:nvSpPr>
          <p:spPr>
            <a:xfrm>
              <a:off x="2287350" y="2454850"/>
              <a:ext cx="3025" cy="4250"/>
            </a:xfrm>
            <a:custGeom>
              <a:avLst/>
              <a:gdLst/>
              <a:ahLst/>
              <a:cxnLst/>
              <a:rect l="l" t="t" r="r" b="b"/>
              <a:pathLst>
                <a:path w="121" h="170" extrusionOk="0">
                  <a:moveTo>
                    <a:pt x="49" y="1"/>
                  </a:moveTo>
                  <a:lnTo>
                    <a:pt x="1" y="25"/>
                  </a:lnTo>
                  <a:lnTo>
                    <a:pt x="1" y="73"/>
                  </a:lnTo>
                  <a:lnTo>
                    <a:pt x="1" y="97"/>
                  </a:lnTo>
                  <a:lnTo>
                    <a:pt x="25" y="145"/>
                  </a:lnTo>
                  <a:lnTo>
                    <a:pt x="73" y="169"/>
                  </a:lnTo>
                  <a:lnTo>
                    <a:pt x="97" y="145"/>
                  </a:lnTo>
                  <a:lnTo>
                    <a:pt x="121" y="121"/>
                  </a:lnTo>
                  <a:lnTo>
                    <a:pt x="121"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0"/>
            <p:cNvSpPr/>
            <p:nvPr/>
          </p:nvSpPr>
          <p:spPr>
            <a:xfrm>
              <a:off x="2316850" y="2341700"/>
              <a:ext cx="3625" cy="3650"/>
            </a:xfrm>
            <a:custGeom>
              <a:avLst/>
              <a:gdLst/>
              <a:ahLst/>
              <a:cxnLst/>
              <a:rect l="l" t="t" r="r" b="b"/>
              <a:pathLst>
                <a:path w="145" h="146" extrusionOk="0">
                  <a:moveTo>
                    <a:pt x="48" y="1"/>
                  </a:moveTo>
                  <a:lnTo>
                    <a:pt x="24" y="25"/>
                  </a:lnTo>
                  <a:lnTo>
                    <a:pt x="0" y="73"/>
                  </a:lnTo>
                  <a:lnTo>
                    <a:pt x="24" y="121"/>
                  </a:lnTo>
                  <a:lnTo>
                    <a:pt x="72" y="145"/>
                  </a:lnTo>
                  <a:lnTo>
                    <a:pt x="96" y="121"/>
                  </a:lnTo>
                  <a:lnTo>
                    <a:pt x="145" y="73"/>
                  </a:lnTo>
                  <a:lnTo>
                    <a:pt x="145"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0"/>
            <p:cNvSpPr/>
            <p:nvPr/>
          </p:nvSpPr>
          <p:spPr>
            <a:xfrm>
              <a:off x="2077300" y="1945100"/>
              <a:ext cx="2450" cy="3025"/>
            </a:xfrm>
            <a:custGeom>
              <a:avLst/>
              <a:gdLst/>
              <a:ahLst/>
              <a:cxnLst/>
              <a:rect l="l" t="t" r="r" b="b"/>
              <a:pathLst>
                <a:path w="98" h="121" extrusionOk="0">
                  <a:moveTo>
                    <a:pt x="25" y="1"/>
                  </a:moveTo>
                  <a:lnTo>
                    <a:pt x="1" y="25"/>
                  </a:lnTo>
                  <a:lnTo>
                    <a:pt x="1" y="73"/>
                  </a:lnTo>
                  <a:lnTo>
                    <a:pt x="1" y="97"/>
                  </a:lnTo>
                  <a:lnTo>
                    <a:pt x="25" y="121"/>
                  </a:lnTo>
                  <a:lnTo>
                    <a:pt x="49" y="121"/>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0"/>
            <p:cNvSpPr/>
            <p:nvPr/>
          </p:nvSpPr>
          <p:spPr>
            <a:xfrm>
              <a:off x="2123650" y="2501200"/>
              <a:ext cx="2425" cy="3025"/>
            </a:xfrm>
            <a:custGeom>
              <a:avLst/>
              <a:gdLst/>
              <a:ahLst/>
              <a:cxnLst/>
              <a:rect l="l" t="t" r="r" b="b"/>
              <a:pathLst>
                <a:path w="97" h="121" extrusionOk="0">
                  <a:moveTo>
                    <a:pt x="73" y="0"/>
                  </a:moveTo>
                  <a:lnTo>
                    <a:pt x="25" y="24"/>
                  </a:lnTo>
                  <a:lnTo>
                    <a:pt x="1" y="48"/>
                  </a:lnTo>
                  <a:lnTo>
                    <a:pt x="25" y="97"/>
                  </a:lnTo>
                  <a:lnTo>
                    <a:pt x="73" y="121"/>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0"/>
            <p:cNvSpPr/>
            <p:nvPr/>
          </p:nvSpPr>
          <p:spPr>
            <a:xfrm>
              <a:off x="2031575" y="1922825"/>
              <a:ext cx="2425" cy="3650"/>
            </a:xfrm>
            <a:custGeom>
              <a:avLst/>
              <a:gdLst/>
              <a:ahLst/>
              <a:cxnLst/>
              <a:rect l="l" t="t" r="r" b="b"/>
              <a:pathLst>
                <a:path w="97" h="146" extrusionOk="0">
                  <a:moveTo>
                    <a:pt x="24" y="1"/>
                  </a:moveTo>
                  <a:lnTo>
                    <a:pt x="0" y="25"/>
                  </a:lnTo>
                  <a:lnTo>
                    <a:pt x="0" y="97"/>
                  </a:lnTo>
                  <a:lnTo>
                    <a:pt x="24" y="121"/>
                  </a:lnTo>
                  <a:lnTo>
                    <a:pt x="49" y="145"/>
                  </a:lnTo>
                  <a:lnTo>
                    <a:pt x="97" y="97"/>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0"/>
            <p:cNvSpPr/>
            <p:nvPr/>
          </p:nvSpPr>
          <p:spPr>
            <a:xfrm>
              <a:off x="1864275" y="1957750"/>
              <a:ext cx="3025" cy="3025"/>
            </a:xfrm>
            <a:custGeom>
              <a:avLst/>
              <a:gdLst/>
              <a:ahLst/>
              <a:cxnLst/>
              <a:rect l="l" t="t" r="r" b="b"/>
              <a:pathLst>
                <a:path w="121" h="121" extrusionOk="0">
                  <a:moveTo>
                    <a:pt x="48" y="0"/>
                  </a:moveTo>
                  <a:lnTo>
                    <a:pt x="0" y="48"/>
                  </a:lnTo>
                  <a:lnTo>
                    <a:pt x="0" y="96"/>
                  </a:lnTo>
                  <a:lnTo>
                    <a:pt x="0" y="121"/>
                  </a:lnTo>
                  <a:lnTo>
                    <a:pt x="72" y="121"/>
                  </a:lnTo>
                  <a:lnTo>
                    <a:pt x="120" y="72"/>
                  </a:lnTo>
                  <a:lnTo>
                    <a:pt x="120"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0"/>
            <p:cNvSpPr/>
            <p:nvPr/>
          </p:nvSpPr>
          <p:spPr>
            <a:xfrm>
              <a:off x="1984025" y="1915000"/>
              <a:ext cx="2425" cy="3650"/>
            </a:xfrm>
            <a:custGeom>
              <a:avLst/>
              <a:gdLst/>
              <a:ahLst/>
              <a:cxnLst/>
              <a:rect l="l" t="t" r="r" b="b"/>
              <a:pathLst>
                <a:path w="97" h="146" extrusionOk="0">
                  <a:moveTo>
                    <a:pt x="49" y="1"/>
                  </a:moveTo>
                  <a:lnTo>
                    <a:pt x="1" y="97"/>
                  </a:lnTo>
                  <a:lnTo>
                    <a:pt x="49" y="145"/>
                  </a:lnTo>
                  <a:lnTo>
                    <a:pt x="73" y="145"/>
                  </a:lnTo>
                  <a:lnTo>
                    <a:pt x="97" y="121"/>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0"/>
            <p:cNvSpPr/>
            <p:nvPr/>
          </p:nvSpPr>
          <p:spPr>
            <a:xfrm>
              <a:off x="2124850" y="2506600"/>
              <a:ext cx="3050" cy="3050"/>
            </a:xfrm>
            <a:custGeom>
              <a:avLst/>
              <a:gdLst/>
              <a:ahLst/>
              <a:cxnLst/>
              <a:rect l="l" t="t" r="r" b="b"/>
              <a:pathLst>
                <a:path w="122" h="122" extrusionOk="0">
                  <a:moveTo>
                    <a:pt x="49" y="1"/>
                  </a:moveTo>
                  <a:lnTo>
                    <a:pt x="25" y="25"/>
                  </a:lnTo>
                  <a:lnTo>
                    <a:pt x="1" y="49"/>
                  </a:lnTo>
                  <a:lnTo>
                    <a:pt x="1" y="73"/>
                  </a:lnTo>
                  <a:lnTo>
                    <a:pt x="25" y="121"/>
                  </a:lnTo>
                  <a:lnTo>
                    <a:pt x="97" y="121"/>
                  </a:lnTo>
                  <a:lnTo>
                    <a:pt x="121" y="73"/>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0"/>
            <p:cNvSpPr/>
            <p:nvPr/>
          </p:nvSpPr>
          <p:spPr>
            <a:xfrm>
              <a:off x="2109200" y="1928850"/>
              <a:ext cx="3650" cy="3050"/>
            </a:xfrm>
            <a:custGeom>
              <a:avLst/>
              <a:gdLst/>
              <a:ahLst/>
              <a:cxnLst/>
              <a:rect l="l" t="t" r="r" b="b"/>
              <a:pathLst>
                <a:path w="146" h="122" extrusionOk="0">
                  <a:moveTo>
                    <a:pt x="49" y="1"/>
                  </a:moveTo>
                  <a:lnTo>
                    <a:pt x="1" y="49"/>
                  </a:lnTo>
                  <a:lnTo>
                    <a:pt x="1" y="97"/>
                  </a:lnTo>
                  <a:lnTo>
                    <a:pt x="49" y="121"/>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0"/>
            <p:cNvSpPr/>
            <p:nvPr/>
          </p:nvSpPr>
          <p:spPr>
            <a:xfrm>
              <a:off x="1990050" y="1933075"/>
              <a:ext cx="2425" cy="2425"/>
            </a:xfrm>
            <a:custGeom>
              <a:avLst/>
              <a:gdLst/>
              <a:ahLst/>
              <a:cxnLst/>
              <a:rect l="l" t="t" r="r" b="b"/>
              <a:pathLst>
                <a:path w="97" h="97" extrusionOk="0">
                  <a:moveTo>
                    <a:pt x="49" y="0"/>
                  </a:moveTo>
                  <a:lnTo>
                    <a:pt x="0" y="24"/>
                  </a:lnTo>
                  <a:lnTo>
                    <a:pt x="0" y="72"/>
                  </a:lnTo>
                  <a:lnTo>
                    <a:pt x="24" y="96"/>
                  </a:lnTo>
                  <a:lnTo>
                    <a:pt x="73" y="96"/>
                  </a:lnTo>
                  <a:lnTo>
                    <a:pt x="97"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0"/>
            <p:cNvSpPr/>
            <p:nvPr/>
          </p:nvSpPr>
          <p:spPr>
            <a:xfrm>
              <a:off x="2284950" y="2010100"/>
              <a:ext cx="3625" cy="2425"/>
            </a:xfrm>
            <a:custGeom>
              <a:avLst/>
              <a:gdLst/>
              <a:ahLst/>
              <a:cxnLst/>
              <a:rect l="l" t="t" r="r" b="b"/>
              <a:pathLst>
                <a:path w="145" h="97" extrusionOk="0">
                  <a:moveTo>
                    <a:pt x="24" y="1"/>
                  </a:moveTo>
                  <a:lnTo>
                    <a:pt x="0" y="49"/>
                  </a:lnTo>
                  <a:lnTo>
                    <a:pt x="24" y="73"/>
                  </a:lnTo>
                  <a:lnTo>
                    <a:pt x="72" y="97"/>
                  </a:lnTo>
                  <a:lnTo>
                    <a:pt x="121" y="73"/>
                  </a:lnTo>
                  <a:lnTo>
                    <a:pt x="145" y="49"/>
                  </a:lnTo>
                  <a:lnTo>
                    <a:pt x="121"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0"/>
            <p:cNvSpPr/>
            <p:nvPr/>
          </p:nvSpPr>
          <p:spPr>
            <a:xfrm>
              <a:off x="2223550" y="2499375"/>
              <a:ext cx="2450" cy="2450"/>
            </a:xfrm>
            <a:custGeom>
              <a:avLst/>
              <a:gdLst/>
              <a:ahLst/>
              <a:cxnLst/>
              <a:rect l="l" t="t" r="r" b="b"/>
              <a:pathLst>
                <a:path w="98" h="98" extrusionOk="0">
                  <a:moveTo>
                    <a:pt x="49" y="1"/>
                  </a:moveTo>
                  <a:lnTo>
                    <a:pt x="1" y="25"/>
                  </a:lnTo>
                  <a:lnTo>
                    <a:pt x="1" y="49"/>
                  </a:lnTo>
                  <a:lnTo>
                    <a:pt x="25" y="97"/>
                  </a:lnTo>
                  <a:lnTo>
                    <a:pt x="73" y="97"/>
                  </a:lnTo>
                  <a:lnTo>
                    <a:pt x="97" y="73"/>
                  </a:lnTo>
                  <a:lnTo>
                    <a:pt x="97"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0"/>
            <p:cNvSpPr/>
            <p:nvPr/>
          </p:nvSpPr>
          <p:spPr>
            <a:xfrm>
              <a:off x="2049025" y="2531275"/>
              <a:ext cx="3625" cy="3650"/>
            </a:xfrm>
            <a:custGeom>
              <a:avLst/>
              <a:gdLst/>
              <a:ahLst/>
              <a:cxnLst/>
              <a:rect l="l" t="t" r="r" b="b"/>
              <a:pathLst>
                <a:path w="145" h="146" extrusionOk="0">
                  <a:moveTo>
                    <a:pt x="1" y="1"/>
                  </a:moveTo>
                  <a:lnTo>
                    <a:pt x="25" y="97"/>
                  </a:lnTo>
                  <a:lnTo>
                    <a:pt x="49" y="145"/>
                  </a:lnTo>
                  <a:lnTo>
                    <a:pt x="97" y="145"/>
                  </a:lnTo>
                  <a:lnTo>
                    <a:pt x="145" y="97"/>
                  </a:lnTo>
                  <a:lnTo>
                    <a:pt x="97" y="49"/>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0"/>
            <p:cNvSpPr/>
            <p:nvPr/>
          </p:nvSpPr>
          <p:spPr>
            <a:xfrm>
              <a:off x="1894350" y="1923450"/>
              <a:ext cx="3050" cy="3025"/>
            </a:xfrm>
            <a:custGeom>
              <a:avLst/>
              <a:gdLst/>
              <a:ahLst/>
              <a:cxnLst/>
              <a:rect l="l" t="t" r="r" b="b"/>
              <a:pathLst>
                <a:path w="122" h="121" extrusionOk="0">
                  <a:moveTo>
                    <a:pt x="49" y="0"/>
                  </a:moveTo>
                  <a:lnTo>
                    <a:pt x="25" y="24"/>
                  </a:lnTo>
                  <a:lnTo>
                    <a:pt x="1" y="48"/>
                  </a:lnTo>
                  <a:lnTo>
                    <a:pt x="25" y="96"/>
                  </a:lnTo>
                  <a:lnTo>
                    <a:pt x="49" y="120"/>
                  </a:lnTo>
                  <a:lnTo>
                    <a:pt x="97" y="96"/>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0"/>
            <p:cNvSpPr/>
            <p:nvPr/>
          </p:nvSpPr>
          <p:spPr>
            <a:xfrm>
              <a:off x="2041200" y="2034175"/>
              <a:ext cx="3025" cy="3025"/>
            </a:xfrm>
            <a:custGeom>
              <a:avLst/>
              <a:gdLst/>
              <a:ahLst/>
              <a:cxnLst/>
              <a:rect l="l" t="t" r="r" b="b"/>
              <a:pathLst>
                <a:path w="121" h="121" extrusionOk="0">
                  <a:moveTo>
                    <a:pt x="49" y="0"/>
                  </a:moveTo>
                  <a:lnTo>
                    <a:pt x="1" y="49"/>
                  </a:lnTo>
                  <a:lnTo>
                    <a:pt x="1" y="97"/>
                  </a:lnTo>
                  <a:lnTo>
                    <a:pt x="49" y="121"/>
                  </a:lnTo>
                  <a:lnTo>
                    <a:pt x="73" y="97"/>
                  </a:lnTo>
                  <a:lnTo>
                    <a:pt x="121"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0"/>
            <p:cNvSpPr/>
            <p:nvPr/>
          </p:nvSpPr>
          <p:spPr>
            <a:xfrm>
              <a:off x="2235000" y="2489150"/>
              <a:ext cx="2425" cy="2450"/>
            </a:xfrm>
            <a:custGeom>
              <a:avLst/>
              <a:gdLst/>
              <a:ahLst/>
              <a:cxnLst/>
              <a:rect l="l" t="t" r="r" b="b"/>
              <a:pathLst>
                <a:path w="97" h="98" extrusionOk="0">
                  <a:moveTo>
                    <a:pt x="24" y="1"/>
                  </a:moveTo>
                  <a:lnTo>
                    <a:pt x="0" y="25"/>
                  </a:lnTo>
                  <a:lnTo>
                    <a:pt x="0" y="73"/>
                  </a:lnTo>
                  <a:lnTo>
                    <a:pt x="24" y="97"/>
                  </a:lnTo>
                  <a:lnTo>
                    <a:pt x="72" y="97"/>
                  </a:lnTo>
                  <a:lnTo>
                    <a:pt x="96" y="73"/>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0"/>
            <p:cNvSpPr/>
            <p:nvPr/>
          </p:nvSpPr>
          <p:spPr>
            <a:xfrm>
              <a:off x="2166375" y="2471700"/>
              <a:ext cx="2450" cy="2425"/>
            </a:xfrm>
            <a:custGeom>
              <a:avLst/>
              <a:gdLst/>
              <a:ahLst/>
              <a:cxnLst/>
              <a:rect l="l" t="t" r="r" b="b"/>
              <a:pathLst>
                <a:path w="98" h="97" extrusionOk="0">
                  <a:moveTo>
                    <a:pt x="73" y="1"/>
                  </a:moveTo>
                  <a:lnTo>
                    <a:pt x="1" y="25"/>
                  </a:lnTo>
                  <a:lnTo>
                    <a:pt x="1" y="49"/>
                  </a:lnTo>
                  <a:lnTo>
                    <a:pt x="1" y="73"/>
                  </a:lnTo>
                  <a:lnTo>
                    <a:pt x="49" y="97"/>
                  </a:lnTo>
                  <a:lnTo>
                    <a:pt x="73" y="97"/>
                  </a:lnTo>
                  <a:lnTo>
                    <a:pt x="97"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0"/>
            <p:cNvSpPr/>
            <p:nvPr/>
          </p:nvSpPr>
          <p:spPr>
            <a:xfrm>
              <a:off x="2423975" y="2004075"/>
              <a:ext cx="3625" cy="3050"/>
            </a:xfrm>
            <a:custGeom>
              <a:avLst/>
              <a:gdLst/>
              <a:ahLst/>
              <a:cxnLst/>
              <a:rect l="l" t="t" r="r" b="b"/>
              <a:pathLst>
                <a:path w="145" h="122" extrusionOk="0">
                  <a:moveTo>
                    <a:pt x="72" y="1"/>
                  </a:moveTo>
                  <a:lnTo>
                    <a:pt x="0" y="49"/>
                  </a:lnTo>
                  <a:lnTo>
                    <a:pt x="0" y="73"/>
                  </a:lnTo>
                  <a:lnTo>
                    <a:pt x="24" y="121"/>
                  </a:lnTo>
                  <a:lnTo>
                    <a:pt x="72" y="121"/>
                  </a:lnTo>
                  <a:lnTo>
                    <a:pt x="145"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0"/>
            <p:cNvSpPr/>
            <p:nvPr/>
          </p:nvSpPr>
          <p:spPr>
            <a:xfrm>
              <a:off x="1823350" y="1970375"/>
              <a:ext cx="3025" cy="3050"/>
            </a:xfrm>
            <a:custGeom>
              <a:avLst/>
              <a:gdLst/>
              <a:ahLst/>
              <a:cxnLst/>
              <a:rect l="l" t="t" r="r" b="b"/>
              <a:pathLst>
                <a:path w="121" h="122" extrusionOk="0">
                  <a:moveTo>
                    <a:pt x="48" y="1"/>
                  </a:moveTo>
                  <a:lnTo>
                    <a:pt x="24" y="25"/>
                  </a:lnTo>
                  <a:lnTo>
                    <a:pt x="0" y="49"/>
                  </a:lnTo>
                  <a:lnTo>
                    <a:pt x="0" y="73"/>
                  </a:lnTo>
                  <a:lnTo>
                    <a:pt x="48" y="121"/>
                  </a:lnTo>
                  <a:lnTo>
                    <a:pt x="72" y="121"/>
                  </a:lnTo>
                  <a:lnTo>
                    <a:pt x="96" y="97"/>
                  </a:lnTo>
                  <a:lnTo>
                    <a:pt x="120"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0"/>
            <p:cNvSpPr/>
            <p:nvPr/>
          </p:nvSpPr>
          <p:spPr>
            <a:xfrm>
              <a:off x="1914825" y="2019125"/>
              <a:ext cx="3625" cy="3025"/>
            </a:xfrm>
            <a:custGeom>
              <a:avLst/>
              <a:gdLst/>
              <a:ahLst/>
              <a:cxnLst/>
              <a:rect l="l" t="t" r="r" b="b"/>
              <a:pathLst>
                <a:path w="145" h="121" extrusionOk="0">
                  <a:moveTo>
                    <a:pt x="48" y="1"/>
                  </a:moveTo>
                  <a:lnTo>
                    <a:pt x="24" y="25"/>
                  </a:lnTo>
                  <a:lnTo>
                    <a:pt x="0" y="73"/>
                  </a:lnTo>
                  <a:lnTo>
                    <a:pt x="48" y="121"/>
                  </a:lnTo>
                  <a:lnTo>
                    <a:pt x="96" y="121"/>
                  </a:lnTo>
                  <a:lnTo>
                    <a:pt x="145" y="97"/>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0"/>
            <p:cNvSpPr/>
            <p:nvPr/>
          </p:nvSpPr>
          <p:spPr>
            <a:xfrm>
              <a:off x="2397475" y="2362175"/>
              <a:ext cx="2450" cy="2425"/>
            </a:xfrm>
            <a:custGeom>
              <a:avLst/>
              <a:gdLst/>
              <a:ahLst/>
              <a:cxnLst/>
              <a:rect l="l" t="t" r="r" b="b"/>
              <a:pathLst>
                <a:path w="98" h="97" extrusionOk="0">
                  <a:moveTo>
                    <a:pt x="49" y="0"/>
                  </a:moveTo>
                  <a:lnTo>
                    <a:pt x="1" y="24"/>
                  </a:lnTo>
                  <a:lnTo>
                    <a:pt x="1" y="48"/>
                  </a:lnTo>
                  <a:lnTo>
                    <a:pt x="25" y="73"/>
                  </a:lnTo>
                  <a:lnTo>
                    <a:pt x="73" y="97"/>
                  </a:lnTo>
                  <a:lnTo>
                    <a:pt x="97"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0"/>
            <p:cNvSpPr/>
            <p:nvPr/>
          </p:nvSpPr>
          <p:spPr>
            <a:xfrm>
              <a:off x="2240400" y="1803675"/>
              <a:ext cx="3650" cy="2425"/>
            </a:xfrm>
            <a:custGeom>
              <a:avLst/>
              <a:gdLst/>
              <a:ahLst/>
              <a:cxnLst/>
              <a:rect l="l" t="t" r="r" b="b"/>
              <a:pathLst>
                <a:path w="146" h="97" extrusionOk="0">
                  <a:moveTo>
                    <a:pt x="49" y="0"/>
                  </a:moveTo>
                  <a:lnTo>
                    <a:pt x="25" y="25"/>
                  </a:lnTo>
                  <a:lnTo>
                    <a:pt x="1" y="49"/>
                  </a:lnTo>
                  <a:lnTo>
                    <a:pt x="25" y="73"/>
                  </a:lnTo>
                  <a:lnTo>
                    <a:pt x="49" y="97"/>
                  </a:lnTo>
                  <a:lnTo>
                    <a:pt x="97" y="97"/>
                  </a:lnTo>
                  <a:lnTo>
                    <a:pt x="145" y="73"/>
                  </a:lnTo>
                  <a:lnTo>
                    <a:pt x="145"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0"/>
            <p:cNvSpPr/>
            <p:nvPr/>
          </p:nvSpPr>
          <p:spPr>
            <a:xfrm>
              <a:off x="2028575" y="1904175"/>
              <a:ext cx="2425" cy="2425"/>
            </a:xfrm>
            <a:custGeom>
              <a:avLst/>
              <a:gdLst/>
              <a:ahLst/>
              <a:cxnLst/>
              <a:rect l="l" t="t" r="r" b="b"/>
              <a:pathLst>
                <a:path w="97" h="97" extrusionOk="0">
                  <a:moveTo>
                    <a:pt x="48" y="1"/>
                  </a:moveTo>
                  <a:lnTo>
                    <a:pt x="0" y="25"/>
                  </a:lnTo>
                  <a:lnTo>
                    <a:pt x="0" y="49"/>
                  </a:lnTo>
                  <a:lnTo>
                    <a:pt x="24" y="97"/>
                  </a:lnTo>
                  <a:lnTo>
                    <a:pt x="96" y="97"/>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0"/>
            <p:cNvSpPr/>
            <p:nvPr/>
          </p:nvSpPr>
          <p:spPr>
            <a:xfrm>
              <a:off x="2041200" y="1921625"/>
              <a:ext cx="3650" cy="2450"/>
            </a:xfrm>
            <a:custGeom>
              <a:avLst/>
              <a:gdLst/>
              <a:ahLst/>
              <a:cxnLst/>
              <a:rect l="l" t="t" r="r" b="b"/>
              <a:pathLst>
                <a:path w="146" h="98" extrusionOk="0">
                  <a:moveTo>
                    <a:pt x="73" y="1"/>
                  </a:moveTo>
                  <a:lnTo>
                    <a:pt x="25" y="25"/>
                  </a:lnTo>
                  <a:lnTo>
                    <a:pt x="1" y="49"/>
                  </a:lnTo>
                  <a:lnTo>
                    <a:pt x="1" y="73"/>
                  </a:lnTo>
                  <a:lnTo>
                    <a:pt x="73" y="97"/>
                  </a:lnTo>
                  <a:lnTo>
                    <a:pt x="97" y="97"/>
                  </a:lnTo>
                  <a:lnTo>
                    <a:pt x="121"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0"/>
            <p:cNvSpPr/>
            <p:nvPr/>
          </p:nvSpPr>
          <p:spPr>
            <a:xfrm>
              <a:off x="1939500" y="1923450"/>
              <a:ext cx="2425" cy="3025"/>
            </a:xfrm>
            <a:custGeom>
              <a:avLst/>
              <a:gdLst/>
              <a:ahLst/>
              <a:cxnLst/>
              <a:rect l="l" t="t" r="r" b="b"/>
              <a:pathLst>
                <a:path w="97" h="121" extrusionOk="0">
                  <a:moveTo>
                    <a:pt x="24" y="0"/>
                  </a:moveTo>
                  <a:lnTo>
                    <a:pt x="0" y="24"/>
                  </a:lnTo>
                  <a:lnTo>
                    <a:pt x="24" y="96"/>
                  </a:lnTo>
                  <a:lnTo>
                    <a:pt x="48" y="120"/>
                  </a:lnTo>
                  <a:lnTo>
                    <a:pt x="96" y="96"/>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0"/>
            <p:cNvSpPr/>
            <p:nvPr/>
          </p:nvSpPr>
          <p:spPr>
            <a:xfrm>
              <a:off x="1911800" y="1927650"/>
              <a:ext cx="3050" cy="2425"/>
            </a:xfrm>
            <a:custGeom>
              <a:avLst/>
              <a:gdLst/>
              <a:ahLst/>
              <a:cxnLst/>
              <a:rect l="l" t="t" r="r" b="b"/>
              <a:pathLst>
                <a:path w="122" h="97" extrusionOk="0">
                  <a:moveTo>
                    <a:pt x="49" y="1"/>
                  </a:moveTo>
                  <a:lnTo>
                    <a:pt x="1" y="49"/>
                  </a:lnTo>
                  <a:lnTo>
                    <a:pt x="25" y="97"/>
                  </a:lnTo>
                  <a:lnTo>
                    <a:pt x="97" y="97"/>
                  </a:lnTo>
                  <a:lnTo>
                    <a:pt x="121" y="49"/>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0"/>
            <p:cNvSpPr/>
            <p:nvPr/>
          </p:nvSpPr>
          <p:spPr>
            <a:xfrm>
              <a:off x="2061075" y="2017325"/>
              <a:ext cx="3625" cy="3025"/>
            </a:xfrm>
            <a:custGeom>
              <a:avLst/>
              <a:gdLst/>
              <a:ahLst/>
              <a:cxnLst/>
              <a:rect l="l" t="t" r="r" b="b"/>
              <a:pathLst>
                <a:path w="145" h="121" extrusionOk="0">
                  <a:moveTo>
                    <a:pt x="72" y="0"/>
                  </a:moveTo>
                  <a:lnTo>
                    <a:pt x="48" y="24"/>
                  </a:lnTo>
                  <a:lnTo>
                    <a:pt x="0" y="49"/>
                  </a:lnTo>
                  <a:lnTo>
                    <a:pt x="0" y="73"/>
                  </a:lnTo>
                  <a:lnTo>
                    <a:pt x="24" y="97"/>
                  </a:lnTo>
                  <a:lnTo>
                    <a:pt x="72" y="121"/>
                  </a:lnTo>
                  <a:lnTo>
                    <a:pt x="120" y="97"/>
                  </a:lnTo>
                  <a:lnTo>
                    <a:pt x="144" y="73"/>
                  </a:lnTo>
                  <a:lnTo>
                    <a:pt x="120"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0"/>
            <p:cNvSpPr/>
            <p:nvPr/>
          </p:nvSpPr>
          <p:spPr>
            <a:xfrm>
              <a:off x="2209725" y="2335100"/>
              <a:ext cx="2425" cy="3025"/>
            </a:xfrm>
            <a:custGeom>
              <a:avLst/>
              <a:gdLst/>
              <a:ahLst/>
              <a:cxnLst/>
              <a:rect l="l" t="t" r="r" b="b"/>
              <a:pathLst>
                <a:path w="97" h="121" extrusionOk="0">
                  <a:moveTo>
                    <a:pt x="72" y="0"/>
                  </a:moveTo>
                  <a:lnTo>
                    <a:pt x="24" y="24"/>
                  </a:lnTo>
                  <a:lnTo>
                    <a:pt x="0" y="72"/>
                  </a:lnTo>
                  <a:lnTo>
                    <a:pt x="24" y="120"/>
                  </a:lnTo>
                  <a:lnTo>
                    <a:pt x="72" y="120"/>
                  </a:lnTo>
                  <a:lnTo>
                    <a:pt x="96"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0"/>
            <p:cNvSpPr/>
            <p:nvPr/>
          </p:nvSpPr>
          <p:spPr>
            <a:xfrm>
              <a:off x="1920825" y="2032375"/>
              <a:ext cx="2450" cy="3025"/>
            </a:xfrm>
            <a:custGeom>
              <a:avLst/>
              <a:gdLst/>
              <a:ahLst/>
              <a:cxnLst/>
              <a:rect l="l" t="t" r="r" b="b"/>
              <a:pathLst>
                <a:path w="98" h="121" extrusionOk="0">
                  <a:moveTo>
                    <a:pt x="49" y="0"/>
                  </a:moveTo>
                  <a:lnTo>
                    <a:pt x="1" y="24"/>
                  </a:lnTo>
                  <a:lnTo>
                    <a:pt x="1" y="72"/>
                  </a:lnTo>
                  <a:lnTo>
                    <a:pt x="25" y="121"/>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0"/>
            <p:cNvSpPr/>
            <p:nvPr/>
          </p:nvSpPr>
          <p:spPr>
            <a:xfrm>
              <a:off x="2403500" y="2484950"/>
              <a:ext cx="3050" cy="3025"/>
            </a:xfrm>
            <a:custGeom>
              <a:avLst/>
              <a:gdLst/>
              <a:ahLst/>
              <a:cxnLst/>
              <a:rect l="l" t="t" r="r" b="b"/>
              <a:pathLst>
                <a:path w="122" h="121" extrusionOk="0">
                  <a:moveTo>
                    <a:pt x="49" y="0"/>
                  </a:moveTo>
                  <a:lnTo>
                    <a:pt x="1" y="24"/>
                  </a:lnTo>
                  <a:lnTo>
                    <a:pt x="1" y="72"/>
                  </a:lnTo>
                  <a:lnTo>
                    <a:pt x="1" y="97"/>
                  </a:lnTo>
                  <a:lnTo>
                    <a:pt x="25" y="121"/>
                  </a:lnTo>
                  <a:lnTo>
                    <a:pt x="73" y="121"/>
                  </a:lnTo>
                  <a:lnTo>
                    <a:pt x="97" y="97"/>
                  </a:lnTo>
                  <a:lnTo>
                    <a:pt x="121" y="48"/>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0"/>
            <p:cNvSpPr/>
            <p:nvPr/>
          </p:nvSpPr>
          <p:spPr>
            <a:xfrm>
              <a:off x="2078525" y="1822925"/>
              <a:ext cx="2425" cy="2450"/>
            </a:xfrm>
            <a:custGeom>
              <a:avLst/>
              <a:gdLst/>
              <a:ahLst/>
              <a:cxnLst/>
              <a:rect l="l" t="t" r="r" b="b"/>
              <a:pathLst>
                <a:path w="97" h="98" extrusionOk="0">
                  <a:moveTo>
                    <a:pt x="24" y="1"/>
                  </a:moveTo>
                  <a:lnTo>
                    <a:pt x="0" y="49"/>
                  </a:lnTo>
                  <a:lnTo>
                    <a:pt x="0" y="73"/>
                  </a:lnTo>
                  <a:lnTo>
                    <a:pt x="0" y="97"/>
                  </a:lnTo>
                  <a:lnTo>
                    <a:pt x="72"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0"/>
            <p:cNvSpPr/>
            <p:nvPr/>
          </p:nvSpPr>
          <p:spPr>
            <a:xfrm>
              <a:off x="2075500" y="1819925"/>
              <a:ext cx="1825" cy="2425"/>
            </a:xfrm>
            <a:custGeom>
              <a:avLst/>
              <a:gdLst/>
              <a:ahLst/>
              <a:cxnLst/>
              <a:rect l="l" t="t" r="r" b="b"/>
              <a:pathLst>
                <a:path w="73" h="97" extrusionOk="0">
                  <a:moveTo>
                    <a:pt x="25" y="0"/>
                  </a:moveTo>
                  <a:lnTo>
                    <a:pt x="1" y="49"/>
                  </a:lnTo>
                  <a:lnTo>
                    <a:pt x="1" y="97"/>
                  </a:lnTo>
                  <a:lnTo>
                    <a:pt x="73" y="97"/>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0"/>
            <p:cNvSpPr/>
            <p:nvPr/>
          </p:nvSpPr>
          <p:spPr>
            <a:xfrm>
              <a:off x="1960550" y="2004675"/>
              <a:ext cx="1825" cy="2450"/>
            </a:xfrm>
            <a:custGeom>
              <a:avLst/>
              <a:gdLst/>
              <a:ahLst/>
              <a:cxnLst/>
              <a:rect l="l" t="t" r="r" b="b"/>
              <a:pathLst>
                <a:path w="73" h="98" extrusionOk="0">
                  <a:moveTo>
                    <a:pt x="25" y="1"/>
                  </a:moveTo>
                  <a:lnTo>
                    <a:pt x="1" y="25"/>
                  </a:lnTo>
                  <a:lnTo>
                    <a:pt x="1" y="73"/>
                  </a:lnTo>
                  <a:lnTo>
                    <a:pt x="1" y="97"/>
                  </a:lnTo>
                  <a:lnTo>
                    <a:pt x="49"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0"/>
            <p:cNvSpPr/>
            <p:nvPr/>
          </p:nvSpPr>
          <p:spPr>
            <a:xfrm>
              <a:off x="2354750" y="1968575"/>
              <a:ext cx="1825" cy="3025"/>
            </a:xfrm>
            <a:custGeom>
              <a:avLst/>
              <a:gdLst/>
              <a:ahLst/>
              <a:cxnLst/>
              <a:rect l="l" t="t" r="r" b="b"/>
              <a:pathLst>
                <a:path w="73" h="121" extrusionOk="0">
                  <a:moveTo>
                    <a:pt x="49" y="0"/>
                  </a:moveTo>
                  <a:lnTo>
                    <a:pt x="25" y="25"/>
                  </a:lnTo>
                  <a:lnTo>
                    <a:pt x="1" y="73"/>
                  </a:lnTo>
                  <a:lnTo>
                    <a:pt x="1" y="97"/>
                  </a:lnTo>
                  <a:lnTo>
                    <a:pt x="1" y="121"/>
                  </a:lnTo>
                  <a:lnTo>
                    <a:pt x="49" y="121"/>
                  </a:lnTo>
                  <a:lnTo>
                    <a:pt x="73" y="73"/>
                  </a:lnTo>
                  <a:lnTo>
                    <a:pt x="73"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0"/>
            <p:cNvSpPr/>
            <p:nvPr/>
          </p:nvSpPr>
          <p:spPr>
            <a:xfrm>
              <a:off x="1858250" y="2049825"/>
              <a:ext cx="2425" cy="3025"/>
            </a:xfrm>
            <a:custGeom>
              <a:avLst/>
              <a:gdLst/>
              <a:ahLst/>
              <a:cxnLst/>
              <a:rect l="l" t="t" r="r" b="b"/>
              <a:pathLst>
                <a:path w="97" h="121" extrusionOk="0">
                  <a:moveTo>
                    <a:pt x="24" y="0"/>
                  </a:moveTo>
                  <a:lnTo>
                    <a:pt x="0" y="24"/>
                  </a:lnTo>
                  <a:lnTo>
                    <a:pt x="24" y="97"/>
                  </a:lnTo>
                  <a:lnTo>
                    <a:pt x="48" y="121"/>
                  </a:lnTo>
                  <a:lnTo>
                    <a:pt x="97" y="97"/>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0"/>
            <p:cNvSpPr/>
            <p:nvPr/>
          </p:nvSpPr>
          <p:spPr>
            <a:xfrm>
              <a:off x="2265075" y="2500000"/>
              <a:ext cx="3050" cy="2425"/>
            </a:xfrm>
            <a:custGeom>
              <a:avLst/>
              <a:gdLst/>
              <a:ahLst/>
              <a:cxnLst/>
              <a:rect l="l" t="t" r="r" b="b"/>
              <a:pathLst>
                <a:path w="122" h="97" extrusionOk="0">
                  <a:moveTo>
                    <a:pt x="73" y="0"/>
                  </a:moveTo>
                  <a:lnTo>
                    <a:pt x="25" y="24"/>
                  </a:lnTo>
                  <a:lnTo>
                    <a:pt x="1" y="72"/>
                  </a:lnTo>
                  <a:lnTo>
                    <a:pt x="25" y="96"/>
                  </a:lnTo>
                  <a:lnTo>
                    <a:pt x="97" y="96"/>
                  </a:lnTo>
                  <a:lnTo>
                    <a:pt x="121" y="72"/>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0"/>
            <p:cNvSpPr/>
            <p:nvPr/>
          </p:nvSpPr>
          <p:spPr>
            <a:xfrm>
              <a:off x="2405925" y="2478925"/>
              <a:ext cx="3025" cy="2425"/>
            </a:xfrm>
            <a:custGeom>
              <a:avLst/>
              <a:gdLst/>
              <a:ahLst/>
              <a:cxnLst/>
              <a:rect l="l" t="t" r="r" b="b"/>
              <a:pathLst>
                <a:path w="121" h="97" extrusionOk="0">
                  <a:moveTo>
                    <a:pt x="24" y="1"/>
                  </a:moveTo>
                  <a:lnTo>
                    <a:pt x="0" y="49"/>
                  </a:lnTo>
                  <a:lnTo>
                    <a:pt x="24" y="73"/>
                  </a:lnTo>
                  <a:lnTo>
                    <a:pt x="72" y="97"/>
                  </a:lnTo>
                  <a:lnTo>
                    <a:pt x="120" y="49"/>
                  </a:lnTo>
                  <a:lnTo>
                    <a:pt x="120"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0"/>
            <p:cNvSpPr/>
            <p:nvPr/>
          </p:nvSpPr>
          <p:spPr>
            <a:xfrm>
              <a:off x="2105000" y="1916225"/>
              <a:ext cx="2425" cy="2425"/>
            </a:xfrm>
            <a:custGeom>
              <a:avLst/>
              <a:gdLst/>
              <a:ahLst/>
              <a:cxnLst/>
              <a:rect l="l" t="t" r="r" b="b"/>
              <a:pathLst>
                <a:path w="97" h="97" extrusionOk="0">
                  <a:moveTo>
                    <a:pt x="24" y="0"/>
                  </a:moveTo>
                  <a:lnTo>
                    <a:pt x="0" y="24"/>
                  </a:lnTo>
                  <a:lnTo>
                    <a:pt x="0" y="72"/>
                  </a:lnTo>
                  <a:lnTo>
                    <a:pt x="24" y="96"/>
                  </a:lnTo>
                  <a:lnTo>
                    <a:pt x="49" y="96"/>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0"/>
            <p:cNvSpPr/>
            <p:nvPr/>
          </p:nvSpPr>
          <p:spPr>
            <a:xfrm>
              <a:off x="2332500" y="2384450"/>
              <a:ext cx="3025" cy="3025"/>
            </a:xfrm>
            <a:custGeom>
              <a:avLst/>
              <a:gdLst/>
              <a:ahLst/>
              <a:cxnLst/>
              <a:rect l="l" t="t" r="r" b="b"/>
              <a:pathLst>
                <a:path w="121" h="121" extrusionOk="0">
                  <a:moveTo>
                    <a:pt x="72" y="0"/>
                  </a:moveTo>
                  <a:lnTo>
                    <a:pt x="24" y="48"/>
                  </a:lnTo>
                  <a:lnTo>
                    <a:pt x="0" y="96"/>
                  </a:lnTo>
                  <a:lnTo>
                    <a:pt x="48" y="120"/>
                  </a:lnTo>
                  <a:lnTo>
                    <a:pt x="72" y="96"/>
                  </a:lnTo>
                  <a:lnTo>
                    <a:pt x="120" y="48"/>
                  </a:lnTo>
                  <a:lnTo>
                    <a:pt x="96"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0"/>
            <p:cNvSpPr/>
            <p:nvPr/>
          </p:nvSpPr>
          <p:spPr>
            <a:xfrm>
              <a:off x="2316850" y="2388650"/>
              <a:ext cx="2425" cy="2425"/>
            </a:xfrm>
            <a:custGeom>
              <a:avLst/>
              <a:gdLst/>
              <a:ahLst/>
              <a:cxnLst/>
              <a:rect l="l" t="t" r="r" b="b"/>
              <a:pathLst>
                <a:path w="97" h="97" extrusionOk="0">
                  <a:moveTo>
                    <a:pt x="24" y="1"/>
                  </a:moveTo>
                  <a:lnTo>
                    <a:pt x="0" y="25"/>
                  </a:lnTo>
                  <a:lnTo>
                    <a:pt x="0" y="97"/>
                  </a:lnTo>
                  <a:lnTo>
                    <a:pt x="48" y="97"/>
                  </a:lnTo>
                  <a:lnTo>
                    <a:pt x="96" y="73"/>
                  </a:lnTo>
                  <a:lnTo>
                    <a:pt x="96" y="49"/>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0"/>
            <p:cNvSpPr/>
            <p:nvPr/>
          </p:nvSpPr>
          <p:spPr>
            <a:xfrm>
              <a:off x="1890150" y="1955325"/>
              <a:ext cx="2425" cy="3050"/>
            </a:xfrm>
            <a:custGeom>
              <a:avLst/>
              <a:gdLst/>
              <a:ahLst/>
              <a:cxnLst/>
              <a:rect l="l" t="t" r="r" b="b"/>
              <a:pathLst>
                <a:path w="97" h="122" extrusionOk="0">
                  <a:moveTo>
                    <a:pt x="48" y="1"/>
                  </a:moveTo>
                  <a:lnTo>
                    <a:pt x="24" y="25"/>
                  </a:lnTo>
                  <a:lnTo>
                    <a:pt x="0" y="73"/>
                  </a:lnTo>
                  <a:lnTo>
                    <a:pt x="24" y="121"/>
                  </a:lnTo>
                  <a:lnTo>
                    <a:pt x="72" y="121"/>
                  </a:lnTo>
                  <a:lnTo>
                    <a:pt x="96" y="73"/>
                  </a:lnTo>
                  <a:lnTo>
                    <a:pt x="96"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0"/>
            <p:cNvSpPr/>
            <p:nvPr/>
          </p:nvSpPr>
          <p:spPr>
            <a:xfrm>
              <a:off x="1837175" y="1980600"/>
              <a:ext cx="2450" cy="2450"/>
            </a:xfrm>
            <a:custGeom>
              <a:avLst/>
              <a:gdLst/>
              <a:ahLst/>
              <a:cxnLst/>
              <a:rect l="l" t="t" r="r" b="b"/>
              <a:pathLst>
                <a:path w="98" h="98" extrusionOk="0">
                  <a:moveTo>
                    <a:pt x="49" y="1"/>
                  </a:moveTo>
                  <a:lnTo>
                    <a:pt x="1" y="25"/>
                  </a:lnTo>
                  <a:lnTo>
                    <a:pt x="1" y="49"/>
                  </a:lnTo>
                  <a:lnTo>
                    <a:pt x="49" y="73"/>
                  </a:lnTo>
                  <a:lnTo>
                    <a:pt x="73" y="97"/>
                  </a:lnTo>
                  <a:lnTo>
                    <a:pt x="97"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0"/>
            <p:cNvSpPr/>
            <p:nvPr/>
          </p:nvSpPr>
          <p:spPr>
            <a:xfrm>
              <a:off x="2323450" y="1807275"/>
              <a:ext cx="3050" cy="2450"/>
            </a:xfrm>
            <a:custGeom>
              <a:avLst/>
              <a:gdLst/>
              <a:ahLst/>
              <a:cxnLst/>
              <a:rect l="l" t="t" r="r" b="b"/>
              <a:pathLst>
                <a:path w="122" h="98" extrusionOk="0">
                  <a:moveTo>
                    <a:pt x="73" y="1"/>
                  </a:moveTo>
                  <a:lnTo>
                    <a:pt x="25" y="25"/>
                  </a:lnTo>
                  <a:lnTo>
                    <a:pt x="1" y="49"/>
                  </a:lnTo>
                  <a:lnTo>
                    <a:pt x="25" y="97"/>
                  </a:lnTo>
                  <a:lnTo>
                    <a:pt x="73" y="97"/>
                  </a:lnTo>
                  <a:lnTo>
                    <a:pt x="121" y="73"/>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0"/>
            <p:cNvSpPr/>
            <p:nvPr/>
          </p:nvSpPr>
          <p:spPr>
            <a:xfrm>
              <a:off x="2383650" y="1829550"/>
              <a:ext cx="1825" cy="2425"/>
            </a:xfrm>
            <a:custGeom>
              <a:avLst/>
              <a:gdLst/>
              <a:ahLst/>
              <a:cxnLst/>
              <a:rect l="l" t="t" r="r" b="b"/>
              <a:pathLst>
                <a:path w="73" h="97" extrusionOk="0">
                  <a:moveTo>
                    <a:pt x="24" y="1"/>
                  </a:moveTo>
                  <a:lnTo>
                    <a:pt x="0" y="49"/>
                  </a:lnTo>
                  <a:lnTo>
                    <a:pt x="0" y="73"/>
                  </a:lnTo>
                  <a:lnTo>
                    <a:pt x="48" y="97"/>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0"/>
            <p:cNvSpPr/>
            <p:nvPr/>
          </p:nvSpPr>
          <p:spPr>
            <a:xfrm>
              <a:off x="2040000" y="2518650"/>
              <a:ext cx="1225" cy="1225"/>
            </a:xfrm>
            <a:custGeom>
              <a:avLst/>
              <a:gdLst/>
              <a:ahLst/>
              <a:cxnLst/>
              <a:rect l="l" t="t" r="r" b="b"/>
              <a:pathLst>
                <a:path w="49" h="49" extrusionOk="0">
                  <a:moveTo>
                    <a:pt x="0" y="0"/>
                  </a:moveTo>
                  <a:lnTo>
                    <a:pt x="0" y="48"/>
                  </a:lnTo>
                  <a:lnTo>
                    <a:pt x="49" y="48"/>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0"/>
            <p:cNvSpPr/>
            <p:nvPr/>
          </p:nvSpPr>
          <p:spPr>
            <a:xfrm>
              <a:off x="2106200" y="2522850"/>
              <a:ext cx="1225" cy="1225"/>
            </a:xfrm>
            <a:custGeom>
              <a:avLst/>
              <a:gdLst/>
              <a:ahLst/>
              <a:cxnLst/>
              <a:rect l="l" t="t" r="r" b="b"/>
              <a:pathLst>
                <a:path w="49" h="49" extrusionOk="0">
                  <a:moveTo>
                    <a:pt x="1" y="1"/>
                  </a:moveTo>
                  <a:lnTo>
                    <a:pt x="1" y="25"/>
                  </a:lnTo>
                  <a:lnTo>
                    <a:pt x="2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0"/>
            <p:cNvSpPr/>
            <p:nvPr/>
          </p:nvSpPr>
          <p:spPr>
            <a:xfrm>
              <a:off x="2085750" y="2451850"/>
              <a:ext cx="2425" cy="1825"/>
            </a:xfrm>
            <a:custGeom>
              <a:avLst/>
              <a:gdLst/>
              <a:ahLst/>
              <a:cxnLst/>
              <a:rect l="l" t="t" r="r" b="b"/>
              <a:pathLst>
                <a:path w="97" h="73" extrusionOk="0">
                  <a:moveTo>
                    <a:pt x="24" y="0"/>
                  </a:moveTo>
                  <a:lnTo>
                    <a:pt x="0" y="24"/>
                  </a:lnTo>
                  <a:lnTo>
                    <a:pt x="0" y="48"/>
                  </a:lnTo>
                  <a:lnTo>
                    <a:pt x="24" y="72"/>
                  </a:lnTo>
                  <a:lnTo>
                    <a:pt x="96"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0"/>
            <p:cNvSpPr/>
            <p:nvPr/>
          </p:nvSpPr>
          <p:spPr>
            <a:xfrm>
              <a:off x="2159775" y="2429575"/>
              <a:ext cx="1825" cy="1825"/>
            </a:xfrm>
            <a:custGeom>
              <a:avLst/>
              <a:gdLst/>
              <a:ahLst/>
              <a:cxnLst/>
              <a:rect l="l" t="t" r="r" b="b"/>
              <a:pathLst>
                <a:path w="73" h="73" extrusionOk="0">
                  <a:moveTo>
                    <a:pt x="48" y="1"/>
                  </a:moveTo>
                  <a:lnTo>
                    <a:pt x="0" y="25"/>
                  </a:lnTo>
                  <a:lnTo>
                    <a:pt x="0" y="49"/>
                  </a:lnTo>
                  <a:lnTo>
                    <a:pt x="24" y="73"/>
                  </a:lnTo>
                  <a:lnTo>
                    <a:pt x="72"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0"/>
            <p:cNvSpPr/>
            <p:nvPr/>
          </p:nvSpPr>
          <p:spPr>
            <a:xfrm>
              <a:off x="2177225" y="2409125"/>
              <a:ext cx="1825" cy="2425"/>
            </a:xfrm>
            <a:custGeom>
              <a:avLst/>
              <a:gdLst/>
              <a:ahLst/>
              <a:cxnLst/>
              <a:rect l="l" t="t" r="r" b="b"/>
              <a:pathLst>
                <a:path w="73" h="97" extrusionOk="0">
                  <a:moveTo>
                    <a:pt x="48" y="0"/>
                  </a:moveTo>
                  <a:lnTo>
                    <a:pt x="0" y="24"/>
                  </a:lnTo>
                  <a:lnTo>
                    <a:pt x="0" y="48"/>
                  </a:lnTo>
                  <a:lnTo>
                    <a:pt x="24" y="96"/>
                  </a:lnTo>
                  <a:lnTo>
                    <a:pt x="48" y="72"/>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0"/>
            <p:cNvSpPr/>
            <p:nvPr/>
          </p:nvSpPr>
          <p:spPr>
            <a:xfrm>
              <a:off x="2336100" y="2477125"/>
              <a:ext cx="2425" cy="1825"/>
            </a:xfrm>
            <a:custGeom>
              <a:avLst/>
              <a:gdLst/>
              <a:ahLst/>
              <a:cxnLst/>
              <a:rect l="l" t="t" r="r" b="b"/>
              <a:pathLst>
                <a:path w="97" h="73" extrusionOk="0">
                  <a:moveTo>
                    <a:pt x="25" y="0"/>
                  </a:moveTo>
                  <a:lnTo>
                    <a:pt x="1" y="48"/>
                  </a:lnTo>
                  <a:lnTo>
                    <a:pt x="49" y="73"/>
                  </a:lnTo>
                  <a:lnTo>
                    <a:pt x="73" y="73"/>
                  </a:lnTo>
                  <a:lnTo>
                    <a:pt x="97" y="48"/>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0"/>
            <p:cNvSpPr/>
            <p:nvPr/>
          </p:nvSpPr>
          <p:spPr>
            <a:xfrm>
              <a:off x="2271100" y="2436800"/>
              <a:ext cx="2425" cy="2425"/>
            </a:xfrm>
            <a:custGeom>
              <a:avLst/>
              <a:gdLst/>
              <a:ahLst/>
              <a:cxnLst/>
              <a:rect l="l" t="t" r="r" b="b"/>
              <a:pathLst>
                <a:path w="97" h="97" extrusionOk="0">
                  <a:moveTo>
                    <a:pt x="73" y="0"/>
                  </a:moveTo>
                  <a:lnTo>
                    <a:pt x="49" y="24"/>
                  </a:lnTo>
                  <a:lnTo>
                    <a:pt x="1" y="49"/>
                  </a:lnTo>
                  <a:lnTo>
                    <a:pt x="1" y="73"/>
                  </a:lnTo>
                  <a:lnTo>
                    <a:pt x="49" y="97"/>
                  </a:lnTo>
                  <a:lnTo>
                    <a:pt x="73" y="73"/>
                  </a:lnTo>
                  <a:lnTo>
                    <a:pt x="97"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0"/>
            <p:cNvSpPr/>
            <p:nvPr/>
          </p:nvSpPr>
          <p:spPr>
            <a:xfrm>
              <a:off x="2253050" y="2417550"/>
              <a:ext cx="1825" cy="1825"/>
            </a:xfrm>
            <a:custGeom>
              <a:avLst/>
              <a:gdLst/>
              <a:ahLst/>
              <a:cxnLst/>
              <a:rect l="l" t="t" r="r" b="b"/>
              <a:pathLst>
                <a:path w="73" h="73" extrusionOk="0">
                  <a:moveTo>
                    <a:pt x="0" y="0"/>
                  </a:moveTo>
                  <a:lnTo>
                    <a:pt x="0" y="48"/>
                  </a:lnTo>
                  <a:lnTo>
                    <a:pt x="24" y="72"/>
                  </a:lnTo>
                  <a:lnTo>
                    <a:pt x="49" y="48"/>
                  </a:lnTo>
                  <a:lnTo>
                    <a:pt x="73"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0"/>
            <p:cNvSpPr/>
            <p:nvPr/>
          </p:nvSpPr>
          <p:spPr>
            <a:xfrm>
              <a:off x="2172400" y="2366975"/>
              <a:ext cx="2425" cy="2450"/>
            </a:xfrm>
            <a:custGeom>
              <a:avLst/>
              <a:gdLst/>
              <a:ahLst/>
              <a:cxnLst/>
              <a:rect l="l" t="t" r="r" b="b"/>
              <a:pathLst>
                <a:path w="97" h="98" extrusionOk="0">
                  <a:moveTo>
                    <a:pt x="49" y="1"/>
                  </a:moveTo>
                  <a:lnTo>
                    <a:pt x="1" y="25"/>
                  </a:lnTo>
                  <a:lnTo>
                    <a:pt x="1" y="49"/>
                  </a:lnTo>
                  <a:lnTo>
                    <a:pt x="25" y="97"/>
                  </a:lnTo>
                  <a:lnTo>
                    <a:pt x="49" y="97"/>
                  </a:lnTo>
                  <a:lnTo>
                    <a:pt x="73"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0"/>
            <p:cNvSpPr/>
            <p:nvPr/>
          </p:nvSpPr>
          <p:spPr>
            <a:xfrm>
              <a:off x="2341525" y="2435600"/>
              <a:ext cx="1825" cy="1825"/>
            </a:xfrm>
            <a:custGeom>
              <a:avLst/>
              <a:gdLst/>
              <a:ahLst/>
              <a:cxnLst/>
              <a:rect l="l" t="t" r="r" b="b"/>
              <a:pathLst>
                <a:path w="73" h="73" extrusionOk="0">
                  <a:moveTo>
                    <a:pt x="48" y="0"/>
                  </a:moveTo>
                  <a:lnTo>
                    <a:pt x="0" y="24"/>
                  </a:lnTo>
                  <a:lnTo>
                    <a:pt x="0" y="48"/>
                  </a:lnTo>
                  <a:lnTo>
                    <a:pt x="24" y="72"/>
                  </a:lnTo>
                  <a:lnTo>
                    <a:pt x="72" y="48"/>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0"/>
            <p:cNvSpPr/>
            <p:nvPr/>
          </p:nvSpPr>
          <p:spPr>
            <a:xfrm>
              <a:off x="2268700" y="2359150"/>
              <a:ext cx="1825" cy="3050"/>
            </a:xfrm>
            <a:custGeom>
              <a:avLst/>
              <a:gdLst/>
              <a:ahLst/>
              <a:cxnLst/>
              <a:rect l="l" t="t" r="r" b="b"/>
              <a:pathLst>
                <a:path w="73" h="122" extrusionOk="0">
                  <a:moveTo>
                    <a:pt x="24" y="1"/>
                  </a:moveTo>
                  <a:lnTo>
                    <a:pt x="0" y="49"/>
                  </a:lnTo>
                  <a:lnTo>
                    <a:pt x="0" y="97"/>
                  </a:lnTo>
                  <a:lnTo>
                    <a:pt x="24" y="121"/>
                  </a:lnTo>
                  <a:lnTo>
                    <a:pt x="48" y="97"/>
                  </a:lnTo>
                  <a:lnTo>
                    <a:pt x="73"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0"/>
            <p:cNvSpPr/>
            <p:nvPr/>
          </p:nvSpPr>
          <p:spPr>
            <a:xfrm>
              <a:off x="2311425" y="2298375"/>
              <a:ext cx="2425" cy="1825"/>
            </a:xfrm>
            <a:custGeom>
              <a:avLst/>
              <a:gdLst/>
              <a:ahLst/>
              <a:cxnLst/>
              <a:rect l="l" t="t" r="r" b="b"/>
              <a:pathLst>
                <a:path w="97"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0"/>
            <p:cNvSpPr/>
            <p:nvPr/>
          </p:nvSpPr>
          <p:spPr>
            <a:xfrm>
              <a:off x="2235600" y="2185225"/>
              <a:ext cx="2425" cy="3050"/>
            </a:xfrm>
            <a:custGeom>
              <a:avLst/>
              <a:gdLst/>
              <a:ahLst/>
              <a:cxnLst/>
              <a:rect l="l" t="t" r="r" b="b"/>
              <a:pathLst>
                <a:path w="97" h="122" extrusionOk="0">
                  <a:moveTo>
                    <a:pt x="48" y="1"/>
                  </a:moveTo>
                  <a:lnTo>
                    <a:pt x="24" y="49"/>
                  </a:lnTo>
                  <a:lnTo>
                    <a:pt x="0" y="73"/>
                  </a:lnTo>
                  <a:lnTo>
                    <a:pt x="24" y="97"/>
                  </a:lnTo>
                  <a:lnTo>
                    <a:pt x="48" y="121"/>
                  </a:lnTo>
                  <a:lnTo>
                    <a:pt x="72" y="97"/>
                  </a:lnTo>
                  <a:lnTo>
                    <a:pt x="97" y="49"/>
                  </a:lnTo>
                  <a:lnTo>
                    <a:pt x="72"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0"/>
            <p:cNvSpPr/>
            <p:nvPr/>
          </p:nvSpPr>
          <p:spPr>
            <a:xfrm>
              <a:off x="1973200" y="2011300"/>
              <a:ext cx="2425" cy="2425"/>
            </a:xfrm>
            <a:custGeom>
              <a:avLst/>
              <a:gdLst/>
              <a:ahLst/>
              <a:cxnLst/>
              <a:rect l="l" t="t" r="r" b="b"/>
              <a:pathLst>
                <a:path w="97" h="97" extrusionOk="0">
                  <a:moveTo>
                    <a:pt x="48" y="1"/>
                  </a:moveTo>
                  <a:lnTo>
                    <a:pt x="0" y="25"/>
                  </a:lnTo>
                  <a:lnTo>
                    <a:pt x="24" y="73"/>
                  </a:lnTo>
                  <a:lnTo>
                    <a:pt x="48" y="97"/>
                  </a:lnTo>
                  <a:lnTo>
                    <a:pt x="73"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0"/>
            <p:cNvSpPr/>
            <p:nvPr/>
          </p:nvSpPr>
          <p:spPr>
            <a:xfrm>
              <a:off x="1863050" y="1940300"/>
              <a:ext cx="1850" cy="1225"/>
            </a:xfrm>
            <a:custGeom>
              <a:avLst/>
              <a:gdLst/>
              <a:ahLst/>
              <a:cxnLst/>
              <a:rect l="l" t="t" r="r" b="b"/>
              <a:pathLst>
                <a:path w="74" h="49" extrusionOk="0">
                  <a:moveTo>
                    <a:pt x="49" y="0"/>
                  </a:moveTo>
                  <a:lnTo>
                    <a:pt x="1" y="24"/>
                  </a:lnTo>
                  <a:lnTo>
                    <a:pt x="1" y="48"/>
                  </a:lnTo>
                  <a:lnTo>
                    <a:pt x="73"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0"/>
            <p:cNvSpPr/>
            <p:nvPr/>
          </p:nvSpPr>
          <p:spPr>
            <a:xfrm>
              <a:off x="1925650" y="1964975"/>
              <a:ext cx="2425" cy="3025"/>
            </a:xfrm>
            <a:custGeom>
              <a:avLst/>
              <a:gdLst/>
              <a:ahLst/>
              <a:cxnLst/>
              <a:rect l="l" t="t" r="r" b="b"/>
              <a:pathLst>
                <a:path w="97" h="121" extrusionOk="0">
                  <a:moveTo>
                    <a:pt x="25" y="0"/>
                  </a:moveTo>
                  <a:lnTo>
                    <a:pt x="1" y="24"/>
                  </a:lnTo>
                  <a:lnTo>
                    <a:pt x="1" y="48"/>
                  </a:lnTo>
                  <a:lnTo>
                    <a:pt x="1" y="72"/>
                  </a:lnTo>
                  <a:lnTo>
                    <a:pt x="25" y="96"/>
                  </a:lnTo>
                  <a:lnTo>
                    <a:pt x="73" y="120"/>
                  </a:lnTo>
                  <a:lnTo>
                    <a:pt x="97" y="48"/>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0"/>
            <p:cNvSpPr/>
            <p:nvPr/>
          </p:nvSpPr>
          <p:spPr>
            <a:xfrm>
              <a:off x="2092950" y="2064275"/>
              <a:ext cx="2450" cy="2425"/>
            </a:xfrm>
            <a:custGeom>
              <a:avLst/>
              <a:gdLst/>
              <a:ahLst/>
              <a:cxnLst/>
              <a:rect l="l" t="t" r="r" b="b"/>
              <a:pathLst>
                <a:path w="98" h="97" extrusionOk="0">
                  <a:moveTo>
                    <a:pt x="25" y="0"/>
                  </a:moveTo>
                  <a:lnTo>
                    <a:pt x="1" y="24"/>
                  </a:lnTo>
                  <a:lnTo>
                    <a:pt x="1" y="72"/>
                  </a:lnTo>
                  <a:lnTo>
                    <a:pt x="25" y="96"/>
                  </a:lnTo>
                  <a:lnTo>
                    <a:pt x="49" y="96"/>
                  </a:lnTo>
                  <a:lnTo>
                    <a:pt x="97" y="72"/>
                  </a:lnTo>
                  <a:lnTo>
                    <a:pt x="97"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0"/>
            <p:cNvSpPr/>
            <p:nvPr/>
          </p:nvSpPr>
          <p:spPr>
            <a:xfrm>
              <a:off x="2063475" y="2032375"/>
              <a:ext cx="2425" cy="1825"/>
            </a:xfrm>
            <a:custGeom>
              <a:avLst/>
              <a:gdLst/>
              <a:ahLst/>
              <a:cxnLst/>
              <a:rect l="l" t="t" r="r" b="b"/>
              <a:pathLst>
                <a:path w="97" h="73" extrusionOk="0">
                  <a:moveTo>
                    <a:pt x="24" y="0"/>
                  </a:moveTo>
                  <a:lnTo>
                    <a:pt x="0" y="24"/>
                  </a:lnTo>
                  <a:lnTo>
                    <a:pt x="0" y="48"/>
                  </a:lnTo>
                  <a:lnTo>
                    <a:pt x="24" y="72"/>
                  </a:lnTo>
                  <a:lnTo>
                    <a:pt x="73"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0"/>
            <p:cNvSpPr/>
            <p:nvPr/>
          </p:nvSpPr>
          <p:spPr>
            <a:xfrm>
              <a:off x="2029775" y="2001675"/>
              <a:ext cx="2425" cy="1825"/>
            </a:xfrm>
            <a:custGeom>
              <a:avLst/>
              <a:gdLst/>
              <a:ahLst/>
              <a:cxnLst/>
              <a:rect l="l" t="t" r="r" b="b"/>
              <a:pathLst>
                <a:path w="97" h="73" extrusionOk="0">
                  <a:moveTo>
                    <a:pt x="48" y="1"/>
                  </a:moveTo>
                  <a:lnTo>
                    <a:pt x="24" y="25"/>
                  </a:lnTo>
                  <a:lnTo>
                    <a:pt x="0" y="73"/>
                  </a:lnTo>
                  <a:lnTo>
                    <a:pt x="72" y="73"/>
                  </a:lnTo>
                  <a:lnTo>
                    <a:pt x="96" y="49"/>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0"/>
            <p:cNvSpPr/>
            <p:nvPr/>
          </p:nvSpPr>
          <p:spPr>
            <a:xfrm>
              <a:off x="1990050" y="1905375"/>
              <a:ext cx="1225" cy="1850"/>
            </a:xfrm>
            <a:custGeom>
              <a:avLst/>
              <a:gdLst/>
              <a:ahLst/>
              <a:cxnLst/>
              <a:rect l="l" t="t" r="r" b="b"/>
              <a:pathLst>
                <a:path w="49" h="74" extrusionOk="0">
                  <a:moveTo>
                    <a:pt x="24" y="1"/>
                  </a:moveTo>
                  <a:lnTo>
                    <a:pt x="0" y="25"/>
                  </a:lnTo>
                  <a:lnTo>
                    <a:pt x="0" y="49"/>
                  </a:lnTo>
                  <a:lnTo>
                    <a:pt x="49" y="73"/>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0"/>
            <p:cNvSpPr/>
            <p:nvPr/>
          </p:nvSpPr>
          <p:spPr>
            <a:xfrm>
              <a:off x="1988250" y="1894550"/>
              <a:ext cx="1825" cy="1225"/>
            </a:xfrm>
            <a:custGeom>
              <a:avLst/>
              <a:gdLst/>
              <a:ahLst/>
              <a:cxnLst/>
              <a:rect l="l" t="t" r="r" b="b"/>
              <a:pathLst>
                <a:path w="73" h="49" extrusionOk="0">
                  <a:moveTo>
                    <a:pt x="48" y="0"/>
                  </a:moveTo>
                  <a:lnTo>
                    <a:pt x="0" y="25"/>
                  </a:lnTo>
                  <a:lnTo>
                    <a:pt x="0" y="49"/>
                  </a:lnTo>
                  <a:lnTo>
                    <a:pt x="72" y="49"/>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0"/>
            <p:cNvSpPr/>
            <p:nvPr/>
          </p:nvSpPr>
          <p:spPr>
            <a:xfrm>
              <a:off x="2051425" y="1897550"/>
              <a:ext cx="2450" cy="1850"/>
            </a:xfrm>
            <a:custGeom>
              <a:avLst/>
              <a:gdLst/>
              <a:ahLst/>
              <a:cxnLst/>
              <a:rect l="l" t="t" r="r" b="b"/>
              <a:pathLst>
                <a:path w="98" h="74" extrusionOk="0">
                  <a:moveTo>
                    <a:pt x="25" y="1"/>
                  </a:moveTo>
                  <a:lnTo>
                    <a:pt x="1" y="49"/>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0"/>
            <p:cNvSpPr/>
            <p:nvPr/>
          </p:nvSpPr>
          <p:spPr>
            <a:xfrm>
              <a:off x="2257250" y="2017325"/>
              <a:ext cx="2450" cy="1825"/>
            </a:xfrm>
            <a:custGeom>
              <a:avLst/>
              <a:gdLst/>
              <a:ahLst/>
              <a:cxnLst/>
              <a:rect l="l" t="t" r="r" b="b"/>
              <a:pathLst>
                <a:path w="98" h="73" extrusionOk="0">
                  <a:moveTo>
                    <a:pt x="25" y="0"/>
                  </a:moveTo>
                  <a:lnTo>
                    <a:pt x="1" y="24"/>
                  </a:lnTo>
                  <a:lnTo>
                    <a:pt x="25" y="73"/>
                  </a:lnTo>
                  <a:lnTo>
                    <a:pt x="49" y="73"/>
                  </a:lnTo>
                  <a:lnTo>
                    <a:pt x="97" y="49"/>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0"/>
            <p:cNvSpPr/>
            <p:nvPr/>
          </p:nvSpPr>
          <p:spPr>
            <a:xfrm>
              <a:off x="2154950" y="1942100"/>
              <a:ext cx="5450" cy="1225"/>
            </a:xfrm>
            <a:custGeom>
              <a:avLst/>
              <a:gdLst/>
              <a:ahLst/>
              <a:cxnLst/>
              <a:rect l="l" t="t" r="r" b="b"/>
              <a:pathLst>
                <a:path w="218" h="49" extrusionOk="0">
                  <a:moveTo>
                    <a:pt x="49" y="0"/>
                  </a:moveTo>
                  <a:lnTo>
                    <a:pt x="0" y="48"/>
                  </a:lnTo>
                  <a:lnTo>
                    <a:pt x="97" y="48"/>
                  </a:lnTo>
                  <a:lnTo>
                    <a:pt x="197" y="28"/>
                  </a:lnTo>
                  <a:lnTo>
                    <a:pt x="197" y="28"/>
                  </a:lnTo>
                  <a:lnTo>
                    <a:pt x="169" y="0"/>
                  </a:lnTo>
                  <a:close/>
                  <a:moveTo>
                    <a:pt x="217" y="24"/>
                  </a:moveTo>
                  <a:lnTo>
                    <a:pt x="197" y="28"/>
                  </a:lnTo>
                  <a:lnTo>
                    <a:pt x="197" y="28"/>
                  </a:lnTo>
                  <a:lnTo>
                    <a:pt x="217" y="48"/>
                  </a:lnTo>
                  <a:lnTo>
                    <a:pt x="217"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0"/>
            <p:cNvSpPr/>
            <p:nvPr/>
          </p:nvSpPr>
          <p:spPr>
            <a:xfrm>
              <a:off x="2135100" y="1902375"/>
              <a:ext cx="4825" cy="1225"/>
            </a:xfrm>
            <a:custGeom>
              <a:avLst/>
              <a:gdLst/>
              <a:ahLst/>
              <a:cxnLst/>
              <a:rect l="l" t="t" r="r" b="b"/>
              <a:pathLst>
                <a:path w="193" h="49" extrusionOk="0">
                  <a:moveTo>
                    <a:pt x="96" y="0"/>
                  </a:moveTo>
                  <a:lnTo>
                    <a:pt x="0" y="25"/>
                  </a:lnTo>
                  <a:lnTo>
                    <a:pt x="48" y="49"/>
                  </a:lnTo>
                  <a:lnTo>
                    <a:pt x="96" y="49"/>
                  </a:lnTo>
                  <a:lnTo>
                    <a:pt x="161" y="33"/>
                  </a:lnTo>
                  <a:lnTo>
                    <a:pt x="161" y="33"/>
                  </a:lnTo>
                  <a:lnTo>
                    <a:pt x="144" y="25"/>
                  </a:lnTo>
                  <a:lnTo>
                    <a:pt x="96" y="0"/>
                  </a:lnTo>
                  <a:close/>
                  <a:moveTo>
                    <a:pt x="193" y="25"/>
                  </a:moveTo>
                  <a:lnTo>
                    <a:pt x="161" y="33"/>
                  </a:lnTo>
                  <a:lnTo>
                    <a:pt x="161" y="33"/>
                  </a:lnTo>
                  <a:lnTo>
                    <a:pt x="193" y="49"/>
                  </a:lnTo>
                  <a:lnTo>
                    <a:pt x="193"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0"/>
            <p:cNvSpPr/>
            <p:nvPr/>
          </p:nvSpPr>
          <p:spPr>
            <a:xfrm>
              <a:off x="2147125" y="1906575"/>
              <a:ext cx="5450" cy="1250"/>
            </a:xfrm>
            <a:custGeom>
              <a:avLst/>
              <a:gdLst/>
              <a:ahLst/>
              <a:cxnLst/>
              <a:rect l="l" t="t" r="r" b="b"/>
              <a:pathLst>
                <a:path w="218" h="50" extrusionOk="0">
                  <a:moveTo>
                    <a:pt x="0" y="1"/>
                  </a:moveTo>
                  <a:lnTo>
                    <a:pt x="49" y="49"/>
                  </a:lnTo>
                  <a:lnTo>
                    <a:pt x="145" y="49"/>
                  </a:lnTo>
                  <a:lnTo>
                    <a:pt x="217" y="25"/>
                  </a:lnTo>
                  <a:lnTo>
                    <a:pt x="193"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0"/>
            <p:cNvSpPr/>
            <p:nvPr/>
          </p:nvSpPr>
          <p:spPr>
            <a:xfrm>
              <a:off x="2073700" y="1837975"/>
              <a:ext cx="2425" cy="2425"/>
            </a:xfrm>
            <a:custGeom>
              <a:avLst/>
              <a:gdLst/>
              <a:ahLst/>
              <a:cxnLst/>
              <a:rect l="l" t="t" r="r" b="b"/>
              <a:pathLst>
                <a:path w="97" h="97" extrusionOk="0">
                  <a:moveTo>
                    <a:pt x="25" y="1"/>
                  </a:moveTo>
                  <a:lnTo>
                    <a:pt x="1" y="25"/>
                  </a:lnTo>
                  <a:lnTo>
                    <a:pt x="1" y="49"/>
                  </a:lnTo>
                  <a:lnTo>
                    <a:pt x="1" y="73"/>
                  </a:lnTo>
                  <a:lnTo>
                    <a:pt x="49" y="97"/>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0"/>
            <p:cNvSpPr/>
            <p:nvPr/>
          </p:nvSpPr>
          <p:spPr>
            <a:xfrm>
              <a:off x="2303600" y="1892750"/>
              <a:ext cx="1825" cy="1825"/>
            </a:xfrm>
            <a:custGeom>
              <a:avLst/>
              <a:gdLst/>
              <a:ahLst/>
              <a:cxnLst/>
              <a:rect l="l" t="t" r="r" b="b"/>
              <a:pathLst>
                <a:path w="73" h="73" extrusionOk="0">
                  <a:moveTo>
                    <a:pt x="49" y="0"/>
                  </a:moveTo>
                  <a:lnTo>
                    <a:pt x="1" y="24"/>
                  </a:lnTo>
                  <a:lnTo>
                    <a:pt x="25"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0"/>
            <p:cNvSpPr/>
            <p:nvPr/>
          </p:nvSpPr>
          <p:spPr>
            <a:xfrm>
              <a:off x="2436600" y="1894550"/>
              <a:ext cx="2450" cy="3025"/>
            </a:xfrm>
            <a:custGeom>
              <a:avLst/>
              <a:gdLst/>
              <a:ahLst/>
              <a:cxnLst/>
              <a:rect l="l" t="t" r="r" b="b"/>
              <a:pathLst>
                <a:path w="98" h="121" extrusionOk="0">
                  <a:moveTo>
                    <a:pt x="49" y="0"/>
                  </a:moveTo>
                  <a:lnTo>
                    <a:pt x="1" y="25"/>
                  </a:lnTo>
                  <a:lnTo>
                    <a:pt x="1" y="73"/>
                  </a:lnTo>
                  <a:lnTo>
                    <a:pt x="25" y="121"/>
                  </a:lnTo>
                  <a:lnTo>
                    <a:pt x="73" y="97"/>
                  </a:lnTo>
                  <a:lnTo>
                    <a:pt x="97"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0"/>
            <p:cNvSpPr/>
            <p:nvPr/>
          </p:nvSpPr>
          <p:spPr>
            <a:xfrm>
              <a:off x="1827550" y="2045000"/>
              <a:ext cx="1825" cy="1825"/>
            </a:xfrm>
            <a:custGeom>
              <a:avLst/>
              <a:gdLst/>
              <a:ahLst/>
              <a:cxnLst/>
              <a:rect l="l" t="t" r="r" b="b"/>
              <a:pathLst>
                <a:path w="73" h="73" extrusionOk="0">
                  <a:moveTo>
                    <a:pt x="1" y="1"/>
                  </a:moveTo>
                  <a:lnTo>
                    <a:pt x="1" y="49"/>
                  </a:lnTo>
                  <a:lnTo>
                    <a:pt x="49"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0"/>
            <p:cNvSpPr/>
            <p:nvPr/>
          </p:nvSpPr>
          <p:spPr>
            <a:xfrm>
              <a:off x="1990650" y="2040800"/>
              <a:ext cx="1225" cy="625"/>
            </a:xfrm>
            <a:custGeom>
              <a:avLst/>
              <a:gdLst/>
              <a:ahLst/>
              <a:cxnLst/>
              <a:rect l="l" t="t" r="r" b="b"/>
              <a:pathLst>
                <a:path w="49" h="25" extrusionOk="0">
                  <a:moveTo>
                    <a:pt x="0" y="0"/>
                  </a:moveTo>
                  <a:lnTo>
                    <a:pt x="0"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0"/>
            <p:cNvSpPr/>
            <p:nvPr/>
          </p:nvSpPr>
          <p:spPr>
            <a:xfrm>
              <a:off x="1983425" y="2019125"/>
              <a:ext cx="1825" cy="1825"/>
            </a:xfrm>
            <a:custGeom>
              <a:avLst/>
              <a:gdLst/>
              <a:ahLst/>
              <a:cxnLst/>
              <a:rect l="l" t="t" r="r" b="b"/>
              <a:pathLst>
                <a:path w="73" h="73" extrusionOk="0">
                  <a:moveTo>
                    <a:pt x="25" y="1"/>
                  </a:moveTo>
                  <a:lnTo>
                    <a:pt x="1" y="25"/>
                  </a:lnTo>
                  <a:lnTo>
                    <a:pt x="25" y="73"/>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0"/>
            <p:cNvSpPr/>
            <p:nvPr/>
          </p:nvSpPr>
          <p:spPr>
            <a:xfrm>
              <a:off x="1895550" y="1967975"/>
              <a:ext cx="1850" cy="1225"/>
            </a:xfrm>
            <a:custGeom>
              <a:avLst/>
              <a:gdLst/>
              <a:ahLst/>
              <a:cxnLst/>
              <a:rect l="l" t="t" r="r" b="b"/>
              <a:pathLst>
                <a:path w="74" h="49" extrusionOk="0">
                  <a:moveTo>
                    <a:pt x="25" y="0"/>
                  </a:moveTo>
                  <a:lnTo>
                    <a:pt x="1" y="24"/>
                  </a:lnTo>
                  <a:lnTo>
                    <a:pt x="25" y="49"/>
                  </a:lnTo>
                  <a:lnTo>
                    <a:pt x="49" y="49"/>
                  </a:lnTo>
                  <a:lnTo>
                    <a:pt x="73"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0"/>
            <p:cNvSpPr/>
            <p:nvPr/>
          </p:nvSpPr>
          <p:spPr>
            <a:xfrm>
              <a:off x="2407725" y="2450025"/>
              <a:ext cx="1825" cy="1850"/>
            </a:xfrm>
            <a:custGeom>
              <a:avLst/>
              <a:gdLst/>
              <a:ahLst/>
              <a:cxnLst/>
              <a:rect l="l" t="t" r="r" b="b"/>
              <a:pathLst>
                <a:path w="73" h="74" extrusionOk="0">
                  <a:moveTo>
                    <a:pt x="24" y="1"/>
                  </a:moveTo>
                  <a:lnTo>
                    <a:pt x="0" y="49"/>
                  </a:lnTo>
                  <a:lnTo>
                    <a:pt x="24" y="73"/>
                  </a:lnTo>
                  <a:lnTo>
                    <a:pt x="72" y="73"/>
                  </a:lnTo>
                  <a:lnTo>
                    <a:pt x="72"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0"/>
            <p:cNvSpPr/>
            <p:nvPr/>
          </p:nvSpPr>
          <p:spPr>
            <a:xfrm>
              <a:off x="2328875" y="2403700"/>
              <a:ext cx="1225" cy="1225"/>
            </a:xfrm>
            <a:custGeom>
              <a:avLst/>
              <a:gdLst/>
              <a:ahLst/>
              <a:cxnLst/>
              <a:rect l="l" t="t" r="r" b="b"/>
              <a:pathLst>
                <a:path w="49" h="49" extrusionOk="0">
                  <a:moveTo>
                    <a:pt x="25" y="0"/>
                  </a:moveTo>
                  <a:lnTo>
                    <a:pt x="1" y="24"/>
                  </a:lnTo>
                  <a:lnTo>
                    <a:pt x="1" y="49"/>
                  </a:lnTo>
                  <a:lnTo>
                    <a:pt x="49" y="49"/>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0"/>
            <p:cNvSpPr/>
            <p:nvPr/>
          </p:nvSpPr>
          <p:spPr>
            <a:xfrm>
              <a:off x="2178425" y="2395275"/>
              <a:ext cx="1225" cy="1225"/>
            </a:xfrm>
            <a:custGeom>
              <a:avLst/>
              <a:gdLst/>
              <a:ahLst/>
              <a:cxnLst/>
              <a:rect l="l" t="t" r="r" b="b"/>
              <a:pathLst>
                <a:path w="49" h="49" extrusionOk="0">
                  <a:moveTo>
                    <a:pt x="24" y="0"/>
                  </a:moveTo>
                  <a:lnTo>
                    <a:pt x="0" y="24"/>
                  </a:lnTo>
                  <a:lnTo>
                    <a:pt x="0" y="48"/>
                  </a:lnTo>
                  <a:lnTo>
                    <a:pt x="48" y="48"/>
                  </a:lnTo>
                  <a:lnTo>
                    <a:pt x="48"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0"/>
            <p:cNvSpPr/>
            <p:nvPr/>
          </p:nvSpPr>
          <p:spPr>
            <a:xfrm>
              <a:off x="2307825" y="2370000"/>
              <a:ext cx="1225" cy="1225"/>
            </a:xfrm>
            <a:custGeom>
              <a:avLst/>
              <a:gdLst/>
              <a:ahLst/>
              <a:cxnLst/>
              <a:rect l="l" t="t" r="r" b="b"/>
              <a:pathLst>
                <a:path w="49" h="49" extrusionOk="0">
                  <a:moveTo>
                    <a:pt x="24" y="0"/>
                  </a:moveTo>
                  <a:lnTo>
                    <a:pt x="0" y="24"/>
                  </a:lnTo>
                  <a:lnTo>
                    <a:pt x="0" y="48"/>
                  </a:lnTo>
                  <a:lnTo>
                    <a:pt x="48" y="48"/>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0"/>
            <p:cNvSpPr/>
            <p:nvPr/>
          </p:nvSpPr>
          <p:spPr>
            <a:xfrm>
              <a:off x="2171200" y="2383225"/>
              <a:ext cx="1225" cy="1250"/>
            </a:xfrm>
            <a:custGeom>
              <a:avLst/>
              <a:gdLst/>
              <a:ahLst/>
              <a:cxnLst/>
              <a:rect l="l" t="t" r="r" b="b"/>
              <a:pathLst>
                <a:path w="49" h="50" extrusionOk="0">
                  <a:moveTo>
                    <a:pt x="24" y="1"/>
                  </a:moveTo>
                  <a:lnTo>
                    <a:pt x="0" y="25"/>
                  </a:lnTo>
                  <a:lnTo>
                    <a:pt x="0" y="49"/>
                  </a:lnTo>
                  <a:lnTo>
                    <a:pt x="49" y="49"/>
                  </a:lnTo>
                  <a:lnTo>
                    <a:pt x="49"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0"/>
            <p:cNvSpPr/>
            <p:nvPr/>
          </p:nvSpPr>
          <p:spPr>
            <a:xfrm>
              <a:off x="1986425" y="2022750"/>
              <a:ext cx="1850" cy="1225"/>
            </a:xfrm>
            <a:custGeom>
              <a:avLst/>
              <a:gdLst/>
              <a:ahLst/>
              <a:cxnLst/>
              <a:rect l="l" t="t" r="r" b="b"/>
              <a:pathLst>
                <a:path w="74" h="49" extrusionOk="0">
                  <a:moveTo>
                    <a:pt x="1" y="0"/>
                  </a:moveTo>
                  <a:lnTo>
                    <a:pt x="1" y="24"/>
                  </a:lnTo>
                  <a:lnTo>
                    <a:pt x="49" y="48"/>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0"/>
            <p:cNvSpPr/>
            <p:nvPr/>
          </p:nvSpPr>
          <p:spPr>
            <a:xfrm>
              <a:off x="2180825" y="2333275"/>
              <a:ext cx="1225" cy="1225"/>
            </a:xfrm>
            <a:custGeom>
              <a:avLst/>
              <a:gdLst/>
              <a:ahLst/>
              <a:cxnLst/>
              <a:rect l="l" t="t" r="r" b="b"/>
              <a:pathLst>
                <a:path w="49" h="49" extrusionOk="0">
                  <a:moveTo>
                    <a:pt x="1" y="1"/>
                  </a:moveTo>
                  <a:lnTo>
                    <a:pt x="1" y="49"/>
                  </a:ln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0"/>
            <p:cNvSpPr/>
            <p:nvPr/>
          </p:nvSpPr>
          <p:spPr>
            <a:xfrm>
              <a:off x="2014125" y="2003475"/>
              <a:ext cx="1825" cy="1825"/>
            </a:xfrm>
            <a:custGeom>
              <a:avLst/>
              <a:gdLst/>
              <a:ahLst/>
              <a:cxnLst/>
              <a:rect l="l" t="t" r="r" b="b"/>
              <a:pathLst>
                <a:path w="73" h="73" extrusionOk="0">
                  <a:moveTo>
                    <a:pt x="24" y="1"/>
                  </a:moveTo>
                  <a:lnTo>
                    <a:pt x="0" y="25"/>
                  </a:lnTo>
                  <a:lnTo>
                    <a:pt x="24" y="49"/>
                  </a:lnTo>
                  <a:lnTo>
                    <a:pt x="48" y="73"/>
                  </a:lnTo>
                  <a:lnTo>
                    <a:pt x="73"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0"/>
            <p:cNvSpPr/>
            <p:nvPr/>
          </p:nvSpPr>
          <p:spPr>
            <a:xfrm>
              <a:off x="2272900" y="2126850"/>
              <a:ext cx="2450" cy="1825"/>
            </a:xfrm>
            <a:custGeom>
              <a:avLst/>
              <a:gdLst/>
              <a:ahLst/>
              <a:cxnLst/>
              <a:rect l="l" t="t" r="r" b="b"/>
              <a:pathLst>
                <a:path w="98" h="73" extrusionOk="0">
                  <a:moveTo>
                    <a:pt x="25" y="1"/>
                  </a:moveTo>
                  <a:lnTo>
                    <a:pt x="1" y="25"/>
                  </a:lnTo>
                  <a:lnTo>
                    <a:pt x="25" y="73"/>
                  </a:lnTo>
                  <a:lnTo>
                    <a:pt x="73" y="73"/>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0"/>
            <p:cNvSpPr/>
            <p:nvPr/>
          </p:nvSpPr>
          <p:spPr>
            <a:xfrm>
              <a:off x="2083325" y="194872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0"/>
            <p:cNvSpPr/>
            <p:nvPr/>
          </p:nvSpPr>
          <p:spPr>
            <a:xfrm>
              <a:off x="2023750" y="1910800"/>
              <a:ext cx="1825" cy="1825"/>
            </a:xfrm>
            <a:custGeom>
              <a:avLst/>
              <a:gdLst/>
              <a:ahLst/>
              <a:cxnLst/>
              <a:rect l="l" t="t" r="r" b="b"/>
              <a:pathLst>
                <a:path w="73" h="73" extrusionOk="0">
                  <a:moveTo>
                    <a:pt x="25" y="0"/>
                  </a:moveTo>
                  <a:lnTo>
                    <a:pt x="0" y="49"/>
                  </a:lnTo>
                  <a:lnTo>
                    <a:pt x="25" y="73"/>
                  </a:lnTo>
                  <a:lnTo>
                    <a:pt x="73" y="49"/>
                  </a:lnTo>
                  <a:lnTo>
                    <a:pt x="73"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0"/>
            <p:cNvSpPr/>
            <p:nvPr/>
          </p:nvSpPr>
          <p:spPr>
            <a:xfrm>
              <a:off x="2019525" y="1909000"/>
              <a:ext cx="1850" cy="1825"/>
            </a:xfrm>
            <a:custGeom>
              <a:avLst/>
              <a:gdLst/>
              <a:ahLst/>
              <a:cxnLst/>
              <a:rect l="l" t="t" r="r" b="b"/>
              <a:pathLst>
                <a:path w="74" h="73" extrusionOk="0">
                  <a:moveTo>
                    <a:pt x="25" y="0"/>
                  </a:moveTo>
                  <a:lnTo>
                    <a:pt x="1" y="24"/>
                  </a:lnTo>
                  <a:lnTo>
                    <a:pt x="25" y="72"/>
                  </a:lnTo>
                  <a:lnTo>
                    <a:pt x="49" y="48"/>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0"/>
            <p:cNvSpPr/>
            <p:nvPr/>
          </p:nvSpPr>
          <p:spPr>
            <a:xfrm>
              <a:off x="2149525" y="1868675"/>
              <a:ext cx="1225" cy="3025"/>
            </a:xfrm>
            <a:custGeom>
              <a:avLst/>
              <a:gdLst/>
              <a:ahLst/>
              <a:cxnLst/>
              <a:rect l="l" t="t" r="r" b="b"/>
              <a:pathLst>
                <a:path w="49" h="121" extrusionOk="0">
                  <a:moveTo>
                    <a:pt x="49" y="0"/>
                  </a:moveTo>
                  <a:lnTo>
                    <a:pt x="37" y="30"/>
                  </a:lnTo>
                  <a:lnTo>
                    <a:pt x="49" y="24"/>
                  </a:lnTo>
                  <a:lnTo>
                    <a:pt x="49" y="0"/>
                  </a:lnTo>
                  <a:close/>
                  <a:moveTo>
                    <a:pt x="37" y="30"/>
                  </a:moveTo>
                  <a:lnTo>
                    <a:pt x="1" y="48"/>
                  </a:lnTo>
                  <a:lnTo>
                    <a:pt x="1" y="73"/>
                  </a:lnTo>
                  <a:lnTo>
                    <a:pt x="1" y="121"/>
                  </a:lnTo>
                  <a:lnTo>
                    <a:pt x="37" y="3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0"/>
            <p:cNvSpPr/>
            <p:nvPr/>
          </p:nvSpPr>
          <p:spPr>
            <a:xfrm>
              <a:off x="2064075" y="1910200"/>
              <a:ext cx="1225" cy="1225"/>
            </a:xfrm>
            <a:custGeom>
              <a:avLst/>
              <a:gdLst/>
              <a:ahLst/>
              <a:cxnLst/>
              <a:rect l="l" t="t" r="r" b="b"/>
              <a:pathLst>
                <a:path w="49" h="49" extrusionOk="0">
                  <a:moveTo>
                    <a:pt x="0" y="0"/>
                  </a:moveTo>
                  <a:lnTo>
                    <a:pt x="0" y="49"/>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0"/>
            <p:cNvSpPr/>
            <p:nvPr/>
          </p:nvSpPr>
          <p:spPr>
            <a:xfrm>
              <a:off x="2068275" y="1892750"/>
              <a:ext cx="1250" cy="1225"/>
            </a:xfrm>
            <a:custGeom>
              <a:avLst/>
              <a:gdLst/>
              <a:ahLst/>
              <a:cxnLst/>
              <a:rect l="l" t="t" r="r" b="b"/>
              <a:pathLst>
                <a:path w="50" h="49" extrusionOk="0">
                  <a:moveTo>
                    <a:pt x="25" y="0"/>
                  </a:moveTo>
                  <a:lnTo>
                    <a:pt x="1" y="24"/>
                  </a:lnTo>
                  <a:lnTo>
                    <a:pt x="1" y="48"/>
                  </a:lnTo>
                  <a:lnTo>
                    <a:pt x="49"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0"/>
            <p:cNvSpPr/>
            <p:nvPr/>
          </p:nvSpPr>
          <p:spPr>
            <a:xfrm>
              <a:off x="2091150" y="1887325"/>
              <a:ext cx="1825" cy="1225"/>
            </a:xfrm>
            <a:custGeom>
              <a:avLst/>
              <a:gdLst/>
              <a:ahLst/>
              <a:cxnLst/>
              <a:rect l="l" t="t" r="r" b="b"/>
              <a:pathLst>
                <a:path w="73" h="49" extrusionOk="0">
                  <a:moveTo>
                    <a:pt x="25" y="1"/>
                  </a:moveTo>
                  <a:lnTo>
                    <a:pt x="1" y="25"/>
                  </a:lnTo>
                  <a:lnTo>
                    <a:pt x="1" y="49"/>
                  </a:lnTo>
                  <a:lnTo>
                    <a:pt x="73"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0"/>
            <p:cNvSpPr/>
            <p:nvPr/>
          </p:nvSpPr>
          <p:spPr>
            <a:xfrm>
              <a:off x="2064675" y="1831350"/>
              <a:ext cx="1825" cy="1850"/>
            </a:xfrm>
            <a:custGeom>
              <a:avLst/>
              <a:gdLst/>
              <a:ahLst/>
              <a:cxnLst/>
              <a:rect l="l" t="t" r="r" b="b"/>
              <a:pathLst>
                <a:path w="73" h="74" extrusionOk="0">
                  <a:moveTo>
                    <a:pt x="49" y="1"/>
                  </a:moveTo>
                  <a:lnTo>
                    <a:pt x="0" y="25"/>
                  </a:lnTo>
                  <a:lnTo>
                    <a:pt x="0" y="49"/>
                  </a:lnTo>
                  <a:lnTo>
                    <a:pt x="25" y="73"/>
                  </a:lnTo>
                  <a:lnTo>
                    <a:pt x="73"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0"/>
            <p:cNvSpPr/>
            <p:nvPr/>
          </p:nvSpPr>
          <p:spPr>
            <a:xfrm>
              <a:off x="2349350" y="1951125"/>
              <a:ext cx="1225" cy="1825"/>
            </a:xfrm>
            <a:custGeom>
              <a:avLst/>
              <a:gdLst/>
              <a:ahLst/>
              <a:cxnLst/>
              <a:rect l="l" t="t" r="r" b="b"/>
              <a:pathLst>
                <a:path w="49" h="73" extrusionOk="0">
                  <a:moveTo>
                    <a:pt x="0" y="0"/>
                  </a:moveTo>
                  <a:lnTo>
                    <a:pt x="0" y="49"/>
                  </a:lnTo>
                  <a:lnTo>
                    <a:pt x="48" y="73"/>
                  </a:lnTo>
                  <a:lnTo>
                    <a:pt x="48" y="49"/>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0"/>
            <p:cNvSpPr/>
            <p:nvPr/>
          </p:nvSpPr>
          <p:spPr>
            <a:xfrm>
              <a:off x="2384850" y="1969175"/>
              <a:ext cx="1225" cy="1825"/>
            </a:xfrm>
            <a:custGeom>
              <a:avLst/>
              <a:gdLst/>
              <a:ahLst/>
              <a:cxnLst/>
              <a:rect l="l" t="t" r="r" b="b"/>
              <a:pathLst>
                <a:path w="49" h="73" extrusionOk="0">
                  <a:moveTo>
                    <a:pt x="25" y="1"/>
                  </a:moveTo>
                  <a:lnTo>
                    <a:pt x="0" y="25"/>
                  </a:lnTo>
                  <a:lnTo>
                    <a:pt x="0" y="49"/>
                  </a:lnTo>
                  <a:lnTo>
                    <a:pt x="25" y="73"/>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0"/>
            <p:cNvSpPr/>
            <p:nvPr/>
          </p:nvSpPr>
          <p:spPr>
            <a:xfrm>
              <a:off x="2321050" y="1930650"/>
              <a:ext cx="1825" cy="1850"/>
            </a:xfrm>
            <a:custGeom>
              <a:avLst/>
              <a:gdLst/>
              <a:ahLst/>
              <a:cxnLst/>
              <a:rect l="l" t="t" r="r" b="b"/>
              <a:pathLst>
                <a:path w="73" h="74" extrusionOk="0">
                  <a:moveTo>
                    <a:pt x="25" y="1"/>
                  </a:moveTo>
                  <a:lnTo>
                    <a:pt x="1" y="25"/>
                  </a:lnTo>
                  <a:lnTo>
                    <a:pt x="25" y="73"/>
                  </a:lnTo>
                  <a:lnTo>
                    <a:pt x="73" y="73"/>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0"/>
            <p:cNvSpPr/>
            <p:nvPr/>
          </p:nvSpPr>
          <p:spPr>
            <a:xfrm>
              <a:off x="1879300" y="2041400"/>
              <a:ext cx="1250" cy="625"/>
            </a:xfrm>
            <a:custGeom>
              <a:avLst/>
              <a:gdLst/>
              <a:ahLst/>
              <a:cxnLst/>
              <a:rect l="l" t="t" r="r" b="b"/>
              <a:pathLst>
                <a:path w="50" h="25" extrusionOk="0">
                  <a:moveTo>
                    <a:pt x="1" y="0"/>
                  </a:moveTo>
                  <a:lnTo>
                    <a:pt x="25" y="24"/>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0"/>
            <p:cNvSpPr/>
            <p:nvPr/>
          </p:nvSpPr>
          <p:spPr>
            <a:xfrm>
              <a:off x="1979825" y="2037175"/>
              <a:ext cx="1225" cy="1225"/>
            </a:xfrm>
            <a:custGeom>
              <a:avLst/>
              <a:gdLst/>
              <a:ahLst/>
              <a:cxnLst/>
              <a:rect l="l" t="t" r="r" b="b"/>
              <a:pathLst>
                <a:path w="49" h="49" extrusionOk="0">
                  <a:moveTo>
                    <a:pt x="48" y="1"/>
                  </a:moveTo>
                  <a:lnTo>
                    <a:pt x="0" y="25"/>
                  </a:lnTo>
                  <a:lnTo>
                    <a:pt x="0" y="49"/>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0"/>
            <p:cNvSpPr/>
            <p:nvPr/>
          </p:nvSpPr>
          <p:spPr>
            <a:xfrm>
              <a:off x="2061075" y="2510825"/>
              <a:ext cx="1225" cy="1225"/>
            </a:xfrm>
            <a:custGeom>
              <a:avLst/>
              <a:gdLst/>
              <a:ahLst/>
              <a:cxnLst/>
              <a:rect l="l" t="t" r="r" b="b"/>
              <a:pathLst>
                <a:path w="49" h="49" extrusionOk="0">
                  <a:moveTo>
                    <a:pt x="0" y="0"/>
                  </a:moveTo>
                  <a:lnTo>
                    <a:pt x="0" y="24"/>
                  </a:lnTo>
                  <a:lnTo>
                    <a:pt x="24" y="49"/>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0"/>
            <p:cNvSpPr/>
            <p:nvPr/>
          </p:nvSpPr>
          <p:spPr>
            <a:xfrm>
              <a:off x="2277725" y="2411525"/>
              <a:ext cx="1225" cy="1225"/>
            </a:xfrm>
            <a:custGeom>
              <a:avLst/>
              <a:gdLst/>
              <a:ahLst/>
              <a:cxnLst/>
              <a:rect l="l" t="t" r="r" b="b"/>
              <a:pathLst>
                <a:path w="49" h="49" extrusionOk="0">
                  <a:moveTo>
                    <a:pt x="0" y="0"/>
                  </a:moveTo>
                  <a:lnTo>
                    <a:pt x="0" y="48"/>
                  </a:lnTo>
                  <a:lnTo>
                    <a:pt x="24"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0"/>
            <p:cNvSpPr/>
            <p:nvPr/>
          </p:nvSpPr>
          <p:spPr>
            <a:xfrm>
              <a:off x="1893750" y="2028750"/>
              <a:ext cx="625" cy="1225"/>
            </a:xfrm>
            <a:custGeom>
              <a:avLst/>
              <a:gdLst/>
              <a:ahLst/>
              <a:cxnLst/>
              <a:rect l="l" t="t" r="r" b="b"/>
              <a:pathLst>
                <a:path w="25" h="49" extrusionOk="0">
                  <a:moveTo>
                    <a:pt x="25" y="1"/>
                  </a:moveTo>
                  <a:lnTo>
                    <a:pt x="1" y="25"/>
                  </a:ln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0"/>
            <p:cNvSpPr/>
            <p:nvPr/>
          </p:nvSpPr>
          <p:spPr>
            <a:xfrm>
              <a:off x="2325875" y="2286350"/>
              <a:ext cx="25" cy="625"/>
            </a:xfrm>
            <a:custGeom>
              <a:avLst/>
              <a:gdLst/>
              <a:ahLst/>
              <a:cxnLst/>
              <a:rect l="l" t="t" r="r" b="b"/>
              <a:pathLst>
                <a:path w="1" h="25" extrusionOk="0">
                  <a:moveTo>
                    <a:pt x="0" y="0"/>
                  </a:moveTo>
                  <a:lnTo>
                    <a:pt x="0" y="0"/>
                  </a:lnTo>
                  <a:lnTo>
                    <a:pt x="0" y="0"/>
                  </a:lnTo>
                  <a:lnTo>
                    <a:pt x="0" y="0"/>
                  </a:lnTo>
                  <a:lnTo>
                    <a:pt x="0" y="24"/>
                  </a:lnTo>
                  <a:lnTo>
                    <a:pt x="0"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0"/>
            <p:cNvSpPr/>
            <p:nvPr/>
          </p:nvSpPr>
          <p:spPr>
            <a:xfrm>
              <a:off x="2021950" y="2483150"/>
              <a:ext cx="625" cy="1225"/>
            </a:xfrm>
            <a:custGeom>
              <a:avLst/>
              <a:gdLst/>
              <a:ahLst/>
              <a:cxnLst/>
              <a:rect l="l" t="t" r="r" b="b"/>
              <a:pathLst>
                <a:path w="25" h="49" extrusionOk="0">
                  <a:moveTo>
                    <a:pt x="24" y="0"/>
                  </a:moveTo>
                  <a:lnTo>
                    <a:pt x="0" y="24"/>
                  </a:lnTo>
                  <a:lnTo>
                    <a:pt x="0" y="48"/>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0"/>
            <p:cNvSpPr/>
            <p:nvPr/>
          </p:nvSpPr>
          <p:spPr>
            <a:xfrm>
              <a:off x="2214525" y="2354950"/>
              <a:ext cx="625" cy="1225"/>
            </a:xfrm>
            <a:custGeom>
              <a:avLst/>
              <a:gdLst/>
              <a:ahLst/>
              <a:cxnLst/>
              <a:rect l="l" t="t" r="r" b="b"/>
              <a:pathLst>
                <a:path w="25" h="49" extrusionOk="0">
                  <a:moveTo>
                    <a:pt x="1" y="0"/>
                  </a:moveTo>
                  <a:lnTo>
                    <a:pt x="1" y="49"/>
                  </a:lnTo>
                  <a:lnTo>
                    <a:pt x="25"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0"/>
            <p:cNvSpPr/>
            <p:nvPr/>
          </p:nvSpPr>
          <p:spPr>
            <a:xfrm>
              <a:off x="2185050" y="2481925"/>
              <a:ext cx="1225" cy="625"/>
            </a:xfrm>
            <a:custGeom>
              <a:avLst/>
              <a:gdLst/>
              <a:ahLst/>
              <a:cxnLst/>
              <a:rect l="l" t="t" r="r" b="b"/>
              <a:pathLst>
                <a:path w="49" h="25" extrusionOk="0">
                  <a:moveTo>
                    <a:pt x="24" y="1"/>
                  </a:moveTo>
                  <a:lnTo>
                    <a:pt x="0" y="25"/>
                  </a:lnTo>
                  <a:lnTo>
                    <a:pt x="48"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0"/>
            <p:cNvSpPr/>
            <p:nvPr/>
          </p:nvSpPr>
          <p:spPr>
            <a:xfrm>
              <a:off x="2399900" y="2465675"/>
              <a:ext cx="625" cy="625"/>
            </a:xfrm>
            <a:custGeom>
              <a:avLst/>
              <a:gdLst/>
              <a:ahLst/>
              <a:cxnLst/>
              <a:rect l="l" t="t" r="r" b="b"/>
              <a:pathLst>
                <a:path w="25" h="25" extrusionOk="0">
                  <a:moveTo>
                    <a:pt x="0" y="1"/>
                  </a:moveTo>
                  <a:lnTo>
                    <a:pt x="0"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0"/>
            <p:cNvSpPr/>
            <p:nvPr/>
          </p:nvSpPr>
          <p:spPr>
            <a:xfrm>
              <a:off x="1927450" y="19679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0"/>
            <p:cNvSpPr/>
            <p:nvPr/>
          </p:nvSpPr>
          <p:spPr>
            <a:xfrm>
              <a:off x="2052025" y="20311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0"/>
            <p:cNvSpPr/>
            <p:nvPr/>
          </p:nvSpPr>
          <p:spPr>
            <a:xfrm>
              <a:off x="1893150" y="1937275"/>
              <a:ext cx="1225" cy="625"/>
            </a:xfrm>
            <a:custGeom>
              <a:avLst/>
              <a:gdLst/>
              <a:ahLst/>
              <a:cxnLst/>
              <a:rect l="l" t="t" r="r" b="b"/>
              <a:pathLst>
                <a:path w="49" h="25" extrusionOk="0">
                  <a:moveTo>
                    <a:pt x="1" y="1"/>
                  </a:moveTo>
                  <a:lnTo>
                    <a:pt x="1" y="25"/>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0"/>
            <p:cNvSpPr/>
            <p:nvPr/>
          </p:nvSpPr>
          <p:spPr>
            <a:xfrm>
              <a:off x="1941300" y="1962550"/>
              <a:ext cx="1825" cy="1225"/>
            </a:xfrm>
            <a:custGeom>
              <a:avLst/>
              <a:gdLst/>
              <a:ahLst/>
              <a:cxnLst/>
              <a:rect l="l" t="t" r="r" b="b"/>
              <a:pathLst>
                <a:path w="73" h="49" extrusionOk="0">
                  <a:moveTo>
                    <a:pt x="24" y="1"/>
                  </a:moveTo>
                  <a:lnTo>
                    <a:pt x="0" y="25"/>
                  </a:lnTo>
                  <a:lnTo>
                    <a:pt x="24" y="49"/>
                  </a:lnTo>
                  <a:lnTo>
                    <a:pt x="49"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0"/>
            <p:cNvSpPr/>
            <p:nvPr/>
          </p:nvSpPr>
          <p:spPr>
            <a:xfrm>
              <a:off x="1910600" y="1920425"/>
              <a:ext cx="625" cy="1225"/>
            </a:xfrm>
            <a:custGeom>
              <a:avLst/>
              <a:gdLst/>
              <a:ahLst/>
              <a:cxnLst/>
              <a:rect l="l" t="t" r="r" b="b"/>
              <a:pathLst>
                <a:path w="25" h="49" extrusionOk="0">
                  <a:moveTo>
                    <a:pt x="1" y="1"/>
                  </a:moveTo>
                  <a:lnTo>
                    <a:pt x="1" y="49"/>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0"/>
            <p:cNvSpPr/>
            <p:nvPr/>
          </p:nvSpPr>
          <p:spPr>
            <a:xfrm>
              <a:off x="1861250" y="1954725"/>
              <a:ext cx="25" cy="625"/>
            </a:xfrm>
            <a:custGeom>
              <a:avLst/>
              <a:gdLst/>
              <a:ahLst/>
              <a:cxnLst/>
              <a:rect l="l" t="t" r="r" b="b"/>
              <a:pathLst>
                <a:path w="1" h="25" extrusionOk="0">
                  <a:moveTo>
                    <a:pt x="1" y="25"/>
                  </a:moveTo>
                  <a:lnTo>
                    <a:pt x="1" y="1"/>
                  </a:lnTo>
                  <a:lnTo>
                    <a:pt x="1" y="1"/>
                  </a:lnTo>
                  <a:lnTo>
                    <a:pt x="1"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0"/>
            <p:cNvSpPr/>
            <p:nvPr/>
          </p:nvSpPr>
          <p:spPr>
            <a:xfrm>
              <a:off x="2337900" y="2406100"/>
              <a:ext cx="1225" cy="1225"/>
            </a:xfrm>
            <a:custGeom>
              <a:avLst/>
              <a:gdLst/>
              <a:ahLst/>
              <a:cxnLst/>
              <a:rect l="l" t="t" r="r" b="b"/>
              <a:pathLst>
                <a:path w="49" h="49" extrusionOk="0">
                  <a:moveTo>
                    <a:pt x="1" y="1"/>
                  </a:moveTo>
                  <a:lnTo>
                    <a:pt x="1" y="25"/>
                  </a:ln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0"/>
            <p:cNvSpPr/>
            <p:nvPr/>
          </p:nvSpPr>
          <p:spPr>
            <a:xfrm>
              <a:off x="1912400" y="2023350"/>
              <a:ext cx="1250" cy="1225"/>
            </a:xfrm>
            <a:custGeom>
              <a:avLst/>
              <a:gdLst/>
              <a:ahLst/>
              <a:cxnLst/>
              <a:rect l="l" t="t" r="r" b="b"/>
              <a:pathLst>
                <a:path w="50" h="49" extrusionOk="0">
                  <a:moveTo>
                    <a:pt x="1" y="0"/>
                  </a:moveTo>
                  <a:lnTo>
                    <a:pt x="25" y="48"/>
                  </a:lnTo>
                  <a:lnTo>
                    <a:pt x="49" y="48"/>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0"/>
            <p:cNvSpPr/>
            <p:nvPr/>
          </p:nvSpPr>
          <p:spPr>
            <a:xfrm>
              <a:off x="2395075" y="2403100"/>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0"/>
            <p:cNvSpPr/>
            <p:nvPr/>
          </p:nvSpPr>
          <p:spPr>
            <a:xfrm>
              <a:off x="2241600" y="2462075"/>
              <a:ext cx="1250" cy="1225"/>
            </a:xfrm>
            <a:custGeom>
              <a:avLst/>
              <a:gdLst/>
              <a:ahLst/>
              <a:cxnLst/>
              <a:rect l="l" t="t" r="r" b="b"/>
              <a:pathLst>
                <a:path w="50" h="49" extrusionOk="0">
                  <a:moveTo>
                    <a:pt x="1" y="0"/>
                  </a:moveTo>
                  <a:lnTo>
                    <a:pt x="25" y="49"/>
                  </a:lnTo>
                  <a:lnTo>
                    <a:pt x="49" y="49"/>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0"/>
            <p:cNvSpPr/>
            <p:nvPr/>
          </p:nvSpPr>
          <p:spPr>
            <a:xfrm>
              <a:off x="1857650" y="1984225"/>
              <a:ext cx="1225" cy="625"/>
            </a:xfrm>
            <a:custGeom>
              <a:avLst/>
              <a:gdLst/>
              <a:ahLst/>
              <a:cxnLst/>
              <a:rect l="l" t="t" r="r" b="b"/>
              <a:pathLst>
                <a:path w="49" h="25" extrusionOk="0">
                  <a:moveTo>
                    <a:pt x="0" y="0"/>
                  </a:moveTo>
                  <a:lnTo>
                    <a:pt x="24" y="24"/>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0"/>
            <p:cNvSpPr/>
            <p:nvPr/>
          </p:nvSpPr>
          <p:spPr>
            <a:xfrm>
              <a:off x="2059250" y="1912000"/>
              <a:ext cx="1225" cy="1225"/>
            </a:xfrm>
            <a:custGeom>
              <a:avLst/>
              <a:gdLst/>
              <a:ahLst/>
              <a:cxnLst/>
              <a:rect l="l" t="t" r="r" b="b"/>
              <a:pathLst>
                <a:path w="49" h="49" extrusionOk="0">
                  <a:moveTo>
                    <a:pt x="25" y="1"/>
                  </a:moveTo>
                  <a:lnTo>
                    <a:pt x="1" y="25"/>
                  </a:lnTo>
                  <a:lnTo>
                    <a:pt x="25" y="49"/>
                  </a:lnTo>
                  <a:lnTo>
                    <a:pt x="49"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0"/>
            <p:cNvSpPr/>
            <p:nvPr/>
          </p:nvSpPr>
          <p:spPr>
            <a:xfrm>
              <a:off x="2127875" y="1943900"/>
              <a:ext cx="1825" cy="1225"/>
            </a:xfrm>
            <a:custGeom>
              <a:avLst/>
              <a:gdLst/>
              <a:ahLst/>
              <a:cxnLst/>
              <a:rect l="l" t="t" r="r" b="b"/>
              <a:pathLst>
                <a:path w="73" h="49" extrusionOk="0">
                  <a:moveTo>
                    <a:pt x="24" y="0"/>
                  </a:moveTo>
                  <a:lnTo>
                    <a:pt x="0" y="25"/>
                  </a:lnTo>
                  <a:lnTo>
                    <a:pt x="24" y="49"/>
                  </a:lnTo>
                  <a:lnTo>
                    <a:pt x="72" y="49"/>
                  </a:lnTo>
                  <a:lnTo>
                    <a:pt x="72" y="25"/>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0"/>
            <p:cNvSpPr/>
            <p:nvPr/>
          </p:nvSpPr>
          <p:spPr>
            <a:xfrm>
              <a:off x="2145325" y="1943300"/>
              <a:ext cx="2425" cy="625"/>
            </a:xfrm>
            <a:custGeom>
              <a:avLst/>
              <a:gdLst/>
              <a:ahLst/>
              <a:cxnLst/>
              <a:rect l="l" t="t" r="r" b="b"/>
              <a:pathLst>
                <a:path w="97" h="25" extrusionOk="0">
                  <a:moveTo>
                    <a:pt x="0" y="0"/>
                  </a:moveTo>
                  <a:lnTo>
                    <a:pt x="0" y="0"/>
                  </a:lnTo>
                  <a:lnTo>
                    <a:pt x="97" y="24"/>
                  </a:lnTo>
                  <a:lnTo>
                    <a:pt x="97" y="24"/>
                  </a:lnTo>
                  <a:lnTo>
                    <a:pt x="97" y="24"/>
                  </a:lnTo>
                  <a:lnTo>
                    <a:pt x="97" y="24"/>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0"/>
            <p:cNvSpPr/>
            <p:nvPr/>
          </p:nvSpPr>
          <p:spPr>
            <a:xfrm>
              <a:off x="1929250" y="2019725"/>
              <a:ext cx="25" cy="25"/>
            </a:xfrm>
            <a:custGeom>
              <a:avLst/>
              <a:gdLst/>
              <a:ahLst/>
              <a:cxnLst/>
              <a:rect l="l" t="t" r="r" b="b"/>
              <a:pathLst>
                <a:path w="1" h="1" extrusionOk="0">
                  <a:moveTo>
                    <a:pt x="1" y="1"/>
                  </a:moveTo>
                  <a:lnTo>
                    <a:pt x="1" y="1"/>
                  </a:lnTo>
                  <a:lnTo>
                    <a:pt x="1" y="1"/>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0"/>
            <p:cNvSpPr/>
            <p:nvPr/>
          </p:nvSpPr>
          <p:spPr>
            <a:xfrm>
              <a:off x="2125450" y="1902375"/>
              <a:ext cx="625" cy="625"/>
            </a:xfrm>
            <a:custGeom>
              <a:avLst/>
              <a:gdLst/>
              <a:ahLst/>
              <a:cxnLst/>
              <a:rect l="l" t="t" r="r" b="b"/>
              <a:pathLst>
                <a:path w="25" h="25" extrusionOk="0">
                  <a:moveTo>
                    <a:pt x="1" y="0"/>
                  </a:moveTo>
                  <a:lnTo>
                    <a:pt x="1" y="25"/>
                  </a:lnTo>
                  <a:lnTo>
                    <a:pt x="25" y="25"/>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0"/>
            <p:cNvSpPr/>
            <p:nvPr/>
          </p:nvSpPr>
          <p:spPr>
            <a:xfrm>
              <a:off x="2153750" y="2506000"/>
              <a:ext cx="1225" cy="1225"/>
            </a:xfrm>
            <a:custGeom>
              <a:avLst/>
              <a:gdLst/>
              <a:ahLst/>
              <a:cxnLst/>
              <a:rect l="l" t="t" r="r" b="b"/>
              <a:pathLst>
                <a:path w="49" h="49" extrusionOk="0">
                  <a:moveTo>
                    <a:pt x="24" y="1"/>
                  </a:moveTo>
                  <a:lnTo>
                    <a:pt x="0" y="25"/>
                  </a:lnTo>
                  <a:lnTo>
                    <a:pt x="24" y="49"/>
                  </a:lnTo>
                  <a:lnTo>
                    <a:pt x="48"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0"/>
            <p:cNvSpPr/>
            <p:nvPr/>
          </p:nvSpPr>
          <p:spPr>
            <a:xfrm>
              <a:off x="2413725" y="2051025"/>
              <a:ext cx="1250" cy="625"/>
            </a:xfrm>
            <a:custGeom>
              <a:avLst/>
              <a:gdLst/>
              <a:ahLst/>
              <a:cxnLst/>
              <a:rect l="l" t="t" r="r" b="b"/>
              <a:pathLst>
                <a:path w="50" h="25" extrusionOk="0">
                  <a:moveTo>
                    <a:pt x="1" y="1"/>
                  </a:moveTo>
                  <a:lnTo>
                    <a:pt x="25" y="25"/>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0"/>
            <p:cNvSpPr/>
            <p:nvPr/>
          </p:nvSpPr>
          <p:spPr>
            <a:xfrm>
              <a:off x="2211525" y="22592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0"/>
            <p:cNvSpPr/>
            <p:nvPr/>
          </p:nvSpPr>
          <p:spPr>
            <a:xfrm>
              <a:off x="1967775" y="20016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0"/>
            <p:cNvSpPr/>
            <p:nvPr/>
          </p:nvSpPr>
          <p:spPr>
            <a:xfrm>
              <a:off x="2125450" y="1833775"/>
              <a:ext cx="625" cy="625"/>
            </a:xfrm>
            <a:custGeom>
              <a:avLst/>
              <a:gdLst/>
              <a:ahLst/>
              <a:cxnLst/>
              <a:rect l="l" t="t" r="r" b="b"/>
              <a:pathLst>
                <a:path w="25" h="25" extrusionOk="0">
                  <a:moveTo>
                    <a:pt x="1" y="0"/>
                  </a:moveTo>
                  <a:lnTo>
                    <a:pt x="1"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0"/>
            <p:cNvSpPr/>
            <p:nvPr/>
          </p:nvSpPr>
          <p:spPr>
            <a:xfrm>
              <a:off x="2225975" y="226107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0"/>
            <p:cNvSpPr/>
            <p:nvPr/>
          </p:nvSpPr>
          <p:spPr>
            <a:xfrm>
              <a:off x="1913000" y="1970375"/>
              <a:ext cx="650" cy="625"/>
            </a:xfrm>
            <a:custGeom>
              <a:avLst/>
              <a:gdLst/>
              <a:ahLst/>
              <a:cxnLst/>
              <a:rect l="l" t="t" r="r" b="b"/>
              <a:pathLst>
                <a:path w="26"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0"/>
            <p:cNvSpPr/>
            <p:nvPr/>
          </p:nvSpPr>
          <p:spPr>
            <a:xfrm>
              <a:off x="2356550" y="1886725"/>
              <a:ext cx="1250" cy="625"/>
            </a:xfrm>
            <a:custGeom>
              <a:avLst/>
              <a:gdLst/>
              <a:ahLst/>
              <a:cxnLst/>
              <a:rect l="l" t="t" r="r" b="b"/>
              <a:pathLst>
                <a:path w="50" h="25" extrusionOk="0">
                  <a:moveTo>
                    <a:pt x="1" y="1"/>
                  </a:moveTo>
                  <a:lnTo>
                    <a:pt x="25" y="13"/>
                  </a:lnTo>
                  <a:lnTo>
                    <a:pt x="25" y="1"/>
                  </a:lnTo>
                  <a:close/>
                  <a:moveTo>
                    <a:pt x="25" y="13"/>
                  </a:moveTo>
                  <a:lnTo>
                    <a:pt x="25" y="25"/>
                  </a:lnTo>
                  <a:lnTo>
                    <a:pt x="49" y="25"/>
                  </a:lnTo>
                  <a:lnTo>
                    <a:pt x="25" y="1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0"/>
            <p:cNvSpPr/>
            <p:nvPr/>
          </p:nvSpPr>
          <p:spPr>
            <a:xfrm>
              <a:off x="2393275" y="1856625"/>
              <a:ext cx="1225" cy="1250"/>
            </a:xfrm>
            <a:custGeom>
              <a:avLst/>
              <a:gdLst/>
              <a:ahLst/>
              <a:cxnLst/>
              <a:rect l="l" t="t" r="r" b="b"/>
              <a:pathLst>
                <a:path w="49" h="50" extrusionOk="0">
                  <a:moveTo>
                    <a:pt x="0" y="1"/>
                  </a:moveTo>
                  <a:lnTo>
                    <a:pt x="49" y="49"/>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0"/>
            <p:cNvSpPr/>
            <p:nvPr/>
          </p:nvSpPr>
          <p:spPr>
            <a:xfrm>
              <a:off x="2076700" y="2016725"/>
              <a:ext cx="625" cy="625"/>
            </a:xfrm>
            <a:custGeom>
              <a:avLst/>
              <a:gdLst/>
              <a:ahLst/>
              <a:cxnLst/>
              <a:rect l="l" t="t" r="r" b="b"/>
              <a:pathLst>
                <a:path w="25" h="25" extrusionOk="0">
                  <a:moveTo>
                    <a:pt x="1"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0"/>
            <p:cNvSpPr/>
            <p:nvPr/>
          </p:nvSpPr>
          <p:spPr>
            <a:xfrm>
              <a:off x="2325275" y="2346525"/>
              <a:ext cx="625" cy="625"/>
            </a:xfrm>
            <a:custGeom>
              <a:avLst/>
              <a:gdLst/>
              <a:ahLst/>
              <a:cxnLst/>
              <a:rect l="l" t="t" r="r" b="b"/>
              <a:pathLst>
                <a:path w="25" h="25" extrusionOk="0">
                  <a:moveTo>
                    <a:pt x="0" y="0"/>
                  </a:moveTo>
                  <a:lnTo>
                    <a:pt x="0" y="24"/>
                  </a:ln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0"/>
            <p:cNvSpPr/>
            <p:nvPr/>
          </p:nvSpPr>
          <p:spPr>
            <a:xfrm>
              <a:off x="2127875" y="1944500"/>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0"/>
            <p:cNvSpPr/>
            <p:nvPr/>
          </p:nvSpPr>
          <p:spPr>
            <a:xfrm>
              <a:off x="2375825" y="2359150"/>
              <a:ext cx="625" cy="650"/>
            </a:xfrm>
            <a:custGeom>
              <a:avLst/>
              <a:gdLst/>
              <a:ahLst/>
              <a:cxnLst/>
              <a:rect l="l" t="t" r="r" b="b"/>
              <a:pathLst>
                <a:path w="25" h="26"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0"/>
            <p:cNvSpPr/>
            <p:nvPr/>
          </p:nvSpPr>
          <p:spPr>
            <a:xfrm>
              <a:off x="2316250" y="2048625"/>
              <a:ext cx="25" cy="625"/>
            </a:xfrm>
            <a:custGeom>
              <a:avLst/>
              <a:gdLst/>
              <a:ahLst/>
              <a:cxnLst/>
              <a:rect l="l" t="t" r="r" b="b"/>
              <a:pathLst>
                <a:path w="1" h="25" extrusionOk="0">
                  <a:moveTo>
                    <a:pt x="0" y="24"/>
                  </a:moveTo>
                  <a:lnTo>
                    <a:pt x="0" y="24"/>
                  </a:lnTo>
                  <a:lnTo>
                    <a:pt x="0" y="0"/>
                  </a:lnTo>
                  <a:lnTo>
                    <a:pt x="0" y="0"/>
                  </a:lnTo>
                  <a:lnTo>
                    <a:pt x="0" y="0"/>
                  </a:lnTo>
                  <a:lnTo>
                    <a:pt x="0" y="0"/>
                  </a:lnTo>
                  <a:lnTo>
                    <a:pt x="0" y="24"/>
                  </a:lnTo>
                  <a:lnTo>
                    <a:pt x="0" y="24"/>
                  </a:lnTo>
                  <a:lnTo>
                    <a:pt x="0"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0"/>
            <p:cNvSpPr/>
            <p:nvPr/>
          </p:nvSpPr>
          <p:spPr>
            <a:xfrm>
              <a:off x="2142300" y="1943900"/>
              <a:ext cx="625" cy="625"/>
            </a:xfrm>
            <a:custGeom>
              <a:avLst/>
              <a:gdLst/>
              <a:ahLst/>
              <a:cxnLst/>
              <a:rect l="l" t="t" r="r" b="b"/>
              <a:pathLst>
                <a:path w="25" h="25" extrusionOk="0">
                  <a:moveTo>
                    <a:pt x="1" y="0"/>
                  </a:moveTo>
                  <a:lnTo>
                    <a:pt x="25" y="25"/>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0"/>
            <p:cNvSpPr/>
            <p:nvPr/>
          </p:nvSpPr>
          <p:spPr>
            <a:xfrm>
              <a:off x="2142900" y="1943300"/>
              <a:ext cx="2450" cy="625"/>
            </a:xfrm>
            <a:custGeom>
              <a:avLst/>
              <a:gdLst/>
              <a:ahLst/>
              <a:cxnLst/>
              <a:rect l="l" t="t" r="r" b="b"/>
              <a:pathLst>
                <a:path w="98" h="25" extrusionOk="0">
                  <a:moveTo>
                    <a:pt x="97" y="0"/>
                  </a:moveTo>
                  <a:lnTo>
                    <a:pt x="97" y="0"/>
                  </a:lnTo>
                  <a:lnTo>
                    <a:pt x="1" y="24"/>
                  </a:lnTo>
                  <a:lnTo>
                    <a:pt x="1" y="24"/>
                  </a:lnTo>
                  <a:lnTo>
                    <a:pt x="1" y="24"/>
                  </a:lnTo>
                  <a:lnTo>
                    <a:pt x="1" y="24"/>
                  </a:lnTo>
                  <a:lnTo>
                    <a:pt x="97" y="0"/>
                  </a:lnTo>
                  <a:lnTo>
                    <a:pt x="97" y="0"/>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0"/>
            <p:cNvSpPr/>
            <p:nvPr/>
          </p:nvSpPr>
          <p:spPr>
            <a:xfrm>
              <a:off x="2147725" y="1943300"/>
              <a:ext cx="2425" cy="625"/>
            </a:xfrm>
            <a:custGeom>
              <a:avLst/>
              <a:gdLst/>
              <a:ahLst/>
              <a:cxnLst/>
              <a:rect l="l" t="t" r="r" b="b"/>
              <a:pathLst>
                <a:path w="97" h="25" extrusionOk="0">
                  <a:moveTo>
                    <a:pt x="97" y="0"/>
                  </a:moveTo>
                  <a:lnTo>
                    <a:pt x="97" y="0"/>
                  </a:lnTo>
                  <a:lnTo>
                    <a:pt x="1" y="24"/>
                  </a:lnTo>
                  <a:lnTo>
                    <a:pt x="1" y="24"/>
                  </a:lnTo>
                  <a:lnTo>
                    <a:pt x="1" y="24"/>
                  </a:lnTo>
                  <a:lnTo>
                    <a:pt x="1" y="24"/>
                  </a:lnTo>
                  <a:lnTo>
                    <a:pt x="97" y="0"/>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0"/>
            <p:cNvSpPr/>
            <p:nvPr/>
          </p:nvSpPr>
          <p:spPr>
            <a:xfrm>
              <a:off x="2150125" y="1943300"/>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0"/>
            <p:cNvSpPr/>
            <p:nvPr/>
          </p:nvSpPr>
          <p:spPr>
            <a:xfrm>
              <a:off x="2154350" y="1943300"/>
              <a:ext cx="625" cy="25"/>
            </a:xfrm>
            <a:custGeom>
              <a:avLst/>
              <a:gdLst/>
              <a:ahLst/>
              <a:cxnLst/>
              <a:rect l="l" t="t" r="r" b="b"/>
              <a:pathLst>
                <a:path w="25" h="1" extrusionOk="0">
                  <a:moveTo>
                    <a:pt x="24" y="0"/>
                  </a:moveTo>
                  <a:lnTo>
                    <a:pt x="24" y="0"/>
                  </a:lnTo>
                  <a:lnTo>
                    <a:pt x="0" y="0"/>
                  </a:lnTo>
                  <a:lnTo>
                    <a:pt x="0" y="0"/>
                  </a:lnTo>
                  <a:lnTo>
                    <a:pt x="24" y="0"/>
                  </a:lnTo>
                  <a:lnTo>
                    <a:pt x="24" y="0"/>
                  </a:lnTo>
                  <a:lnTo>
                    <a:pt x="24"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0"/>
            <p:cNvSpPr/>
            <p:nvPr/>
          </p:nvSpPr>
          <p:spPr>
            <a:xfrm>
              <a:off x="2029775" y="1852425"/>
              <a:ext cx="625" cy="25"/>
            </a:xfrm>
            <a:custGeom>
              <a:avLst/>
              <a:gdLst/>
              <a:ahLst/>
              <a:cxnLst/>
              <a:rect l="l" t="t" r="r" b="b"/>
              <a:pathLst>
                <a:path w="25" h="1" extrusionOk="0">
                  <a:moveTo>
                    <a:pt x="24" y="0"/>
                  </a:moveTo>
                  <a:lnTo>
                    <a:pt x="24"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0"/>
            <p:cNvSpPr/>
            <p:nvPr/>
          </p:nvSpPr>
          <p:spPr>
            <a:xfrm>
              <a:off x="2135100" y="1908400"/>
              <a:ext cx="625" cy="25"/>
            </a:xfrm>
            <a:custGeom>
              <a:avLst/>
              <a:gdLst/>
              <a:ahLst/>
              <a:cxnLst/>
              <a:rect l="l" t="t" r="r" b="b"/>
              <a:pathLst>
                <a:path w="25" h="1" extrusionOk="0">
                  <a:moveTo>
                    <a:pt x="24" y="0"/>
                  </a:moveTo>
                  <a:lnTo>
                    <a:pt x="0" y="0"/>
                  </a:lnTo>
                  <a:lnTo>
                    <a:pt x="0" y="0"/>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0"/>
            <p:cNvSpPr/>
            <p:nvPr/>
          </p:nvSpPr>
          <p:spPr>
            <a:xfrm>
              <a:off x="2135100" y="1908400"/>
              <a:ext cx="625" cy="25"/>
            </a:xfrm>
            <a:custGeom>
              <a:avLst/>
              <a:gdLst/>
              <a:ahLst/>
              <a:cxnLst/>
              <a:rect l="l" t="t" r="r" b="b"/>
              <a:pathLst>
                <a:path w="25" h="1" extrusionOk="0">
                  <a:moveTo>
                    <a:pt x="0" y="0"/>
                  </a:moveTo>
                  <a:lnTo>
                    <a:pt x="24" y="0"/>
                  </a:lnTo>
                  <a:lnTo>
                    <a:pt x="24" y="0"/>
                  </a:lnTo>
                  <a:lnTo>
                    <a:pt x="0" y="0"/>
                  </a:lnTo>
                  <a:lnTo>
                    <a:pt x="0" y="0"/>
                  </a:lnTo>
                  <a:lnTo>
                    <a:pt x="0"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0"/>
            <p:cNvSpPr/>
            <p:nvPr/>
          </p:nvSpPr>
          <p:spPr>
            <a:xfrm>
              <a:off x="2139900" y="1907800"/>
              <a:ext cx="625" cy="625"/>
            </a:xfrm>
            <a:custGeom>
              <a:avLst/>
              <a:gdLst/>
              <a:ahLst/>
              <a:cxnLst/>
              <a:rect l="l" t="t" r="r" b="b"/>
              <a:pathLst>
                <a:path w="25" h="25" extrusionOk="0">
                  <a:moveTo>
                    <a:pt x="25" y="0"/>
                  </a:moveTo>
                  <a:lnTo>
                    <a:pt x="1" y="24"/>
                  </a:lnTo>
                  <a:lnTo>
                    <a:pt x="25"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0"/>
            <p:cNvSpPr/>
            <p:nvPr/>
          </p:nvSpPr>
          <p:spPr>
            <a:xfrm>
              <a:off x="2140500" y="1907800"/>
              <a:ext cx="25" cy="625"/>
            </a:xfrm>
            <a:custGeom>
              <a:avLst/>
              <a:gdLst/>
              <a:ahLst/>
              <a:cxnLst/>
              <a:rect l="l" t="t" r="r" b="b"/>
              <a:pathLst>
                <a:path w="1" h="25" extrusionOk="0">
                  <a:moveTo>
                    <a:pt x="1" y="24"/>
                  </a:moveTo>
                  <a:lnTo>
                    <a:pt x="1" y="24"/>
                  </a:lnTo>
                  <a:lnTo>
                    <a:pt x="1" y="24"/>
                  </a:lnTo>
                  <a:lnTo>
                    <a:pt x="1" y="24"/>
                  </a:lnTo>
                  <a:lnTo>
                    <a:pt x="1" y="0"/>
                  </a:lnTo>
                  <a:lnTo>
                    <a:pt x="1" y="24"/>
                  </a:lnTo>
                  <a:lnTo>
                    <a:pt x="1" y="24"/>
                  </a:lnTo>
                  <a:lnTo>
                    <a:pt x="1" y="24"/>
                  </a:lnTo>
                  <a:lnTo>
                    <a:pt x="1" y="24"/>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0"/>
            <p:cNvSpPr/>
            <p:nvPr/>
          </p:nvSpPr>
          <p:spPr>
            <a:xfrm>
              <a:off x="2128475" y="1897550"/>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0"/>
            <p:cNvSpPr/>
            <p:nvPr/>
          </p:nvSpPr>
          <p:spPr>
            <a:xfrm>
              <a:off x="2147125" y="1906575"/>
              <a:ext cx="25" cy="650"/>
            </a:xfrm>
            <a:custGeom>
              <a:avLst/>
              <a:gdLst/>
              <a:ahLst/>
              <a:cxnLst/>
              <a:rect l="l" t="t" r="r" b="b"/>
              <a:pathLst>
                <a:path w="1" h="26" extrusionOk="0">
                  <a:moveTo>
                    <a:pt x="0" y="1"/>
                  </a:moveTo>
                  <a:lnTo>
                    <a:pt x="0" y="25"/>
                  </a:lnTo>
                  <a:lnTo>
                    <a:pt x="0" y="25"/>
                  </a:lnTo>
                  <a:lnTo>
                    <a:pt x="0" y="1"/>
                  </a:lnTo>
                  <a:lnTo>
                    <a:pt x="0"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0"/>
            <p:cNvSpPr/>
            <p:nvPr/>
          </p:nvSpPr>
          <p:spPr>
            <a:xfrm>
              <a:off x="2128475" y="1897550"/>
              <a:ext cx="2425" cy="625"/>
            </a:xfrm>
            <a:custGeom>
              <a:avLst/>
              <a:gdLst/>
              <a:ahLst/>
              <a:cxnLst/>
              <a:rect l="l" t="t" r="r" b="b"/>
              <a:pathLst>
                <a:path w="97" h="25" extrusionOk="0">
                  <a:moveTo>
                    <a:pt x="0" y="1"/>
                  </a:moveTo>
                  <a:lnTo>
                    <a:pt x="24" y="25"/>
                  </a:lnTo>
                  <a:lnTo>
                    <a:pt x="97" y="25"/>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0"/>
            <p:cNvSpPr/>
            <p:nvPr/>
          </p:nvSpPr>
          <p:spPr>
            <a:xfrm>
              <a:off x="2139900" y="1902375"/>
              <a:ext cx="1825" cy="1225"/>
            </a:xfrm>
            <a:custGeom>
              <a:avLst/>
              <a:gdLst/>
              <a:ahLst/>
              <a:cxnLst/>
              <a:rect l="l" t="t" r="r" b="b"/>
              <a:pathLst>
                <a:path w="73" h="49" extrusionOk="0">
                  <a:moveTo>
                    <a:pt x="49" y="0"/>
                  </a:moveTo>
                  <a:lnTo>
                    <a:pt x="25" y="25"/>
                  </a:lnTo>
                  <a:lnTo>
                    <a:pt x="49" y="25"/>
                  </a:lnTo>
                  <a:lnTo>
                    <a:pt x="73" y="0"/>
                  </a:lnTo>
                  <a:close/>
                  <a:moveTo>
                    <a:pt x="1" y="25"/>
                  </a:moveTo>
                  <a:lnTo>
                    <a:pt x="1" y="49"/>
                  </a:lnTo>
                  <a:lnTo>
                    <a:pt x="25" y="2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0"/>
            <p:cNvSpPr/>
            <p:nvPr/>
          </p:nvSpPr>
          <p:spPr>
            <a:xfrm>
              <a:off x="2130275" y="1896350"/>
              <a:ext cx="2425" cy="1825"/>
            </a:xfrm>
            <a:custGeom>
              <a:avLst/>
              <a:gdLst/>
              <a:ahLst/>
              <a:cxnLst/>
              <a:rect l="l" t="t" r="r" b="b"/>
              <a:pathLst>
                <a:path w="97" h="73" extrusionOk="0">
                  <a:moveTo>
                    <a:pt x="25" y="1"/>
                  </a:moveTo>
                  <a:lnTo>
                    <a:pt x="44" y="7"/>
                  </a:lnTo>
                  <a:lnTo>
                    <a:pt x="44" y="7"/>
                  </a:lnTo>
                  <a:lnTo>
                    <a:pt x="49" y="1"/>
                  </a:lnTo>
                  <a:close/>
                  <a:moveTo>
                    <a:pt x="44" y="7"/>
                  </a:moveTo>
                  <a:lnTo>
                    <a:pt x="0" y="73"/>
                  </a:lnTo>
                  <a:lnTo>
                    <a:pt x="25" y="73"/>
                  </a:lnTo>
                  <a:lnTo>
                    <a:pt x="49" y="25"/>
                  </a:lnTo>
                  <a:lnTo>
                    <a:pt x="97" y="25"/>
                  </a:lnTo>
                  <a:lnTo>
                    <a:pt x="44" y="7"/>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0"/>
            <p:cNvSpPr/>
            <p:nvPr/>
          </p:nvSpPr>
          <p:spPr>
            <a:xfrm>
              <a:off x="2118850" y="2487350"/>
              <a:ext cx="625" cy="625"/>
            </a:xfrm>
            <a:custGeom>
              <a:avLst/>
              <a:gdLst/>
              <a:ahLst/>
              <a:cxnLst/>
              <a:rect l="l" t="t" r="r" b="b"/>
              <a:pathLst>
                <a:path w="25" h="25" extrusionOk="0">
                  <a:moveTo>
                    <a:pt x="0"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0"/>
            <p:cNvSpPr/>
            <p:nvPr/>
          </p:nvSpPr>
          <p:spPr>
            <a:xfrm>
              <a:off x="2136300" y="1887325"/>
              <a:ext cx="1825" cy="625"/>
            </a:xfrm>
            <a:custGeom>
              <a:avLst/>
              <a:gdLst/>
              <a:ahLst/>
              <a:cxnLst/>
              <a:rect l="l" t="t" r="r" b="b"/>
              <a:pathLst>
                <a:path w="73" h="25" extrusionOk="0">
                  <a:moveTo>
                    <a:pt x="24" y="1"/>
                  </a:moveTo>
                  <a:lnTo>
                    <a:pt x="0" y="25"/>
                  </a:lnTo>
                  <a:lnTo>
                    <a:pt x="48"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0"/>
            <p:cNvSpPr/>
            <p:nvPr/>
          </p:nvSpPr>
          <p:spPr>
            <a:xfrm>
              <a:off x="2138100" y="1886725"/>
              <a:ext cx="1825" cy="625"/>
            </a:xfrm>
            <a:custGeom>
              <a:avLst/>
              <a:gdLst/>
              <a:ahLst/>
              <a:cxnLst/>
              <a:rect l="l" t="t" r="r" b="b"/>
              <a:pathLst>
                <a:path w="73" h="25" extrusionOk="0">
                  <a:moveTo>
                    <a:pt x="49" y="1"/>
                  </a:moveTo>
                  <a:lnTo>
                    <a:pt x="0" y="25"/>
                  </a:lnTo>
                  <a:lnTo>
                    <a:pt x="4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0"/>
            <p:cNvSpPr/>
            <p:nvPr/>
          </p:nvSpPr>
          <p:spPr>
            <a:xfrm>
              <a:off x="2074900" y="1848200"/>
              <a:ext cx="625" cy="25"/>
            </a:xfrm>
            <a:custGeom>
              <a:avLst/>
              <a:gdLst/>
              <a:ahLst/>
              <a:cxnLst/>
              <a:rect l="l" t="t" r="r" b="b"/>
              <a:pathLst>
                <a:path w="25" h="1" extrusionOk="0">
                  <a:moveTo>
                    <a:pt x="25" y="1"/>
                  </a:moveTo>
                  <a:lnTo>
                    <a:pt x="25" y="1"/>
                  </a:lnTo>
                  <a:lnTo>
                    <a:pt x="1" y="1"/>
                  </a:lnTo>
                  <a:lnTo>
                    <a:pt x="1" y="1"/>
                  </a:lnTo>
                  <a:lnTo>
                    <a:pt x="25" y="1"/>
                  </a:lnTo>
                  <a:lnTo>
                    <a:pt x="25" y="1"/>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0"/>
            <p:cNvSpPr/>
            <p:nvPr/>
          </p:nvSpPr>
          <p:spPr>
            <a:xfrm>
              <a:off x="2139900" y="1886125"/>
              <a:ext cx="2425" cy="625"/>
            </a:xfrm>
            <a:custGeom>
              <a:avLst/>
              <a:gdLst/>
              <a:ahLst/>
              <a:cxnLst/>
              <a:rect l="l" t="t" r="r" b="b"/>
              <a:pathLst>
                <a:path w="97" h="25" extrusionOk="0">
                  <a:moveTo>
                    <a:pt x="49" y="0"/>
                  </a:moveTo>
                  <a:lnTo>
                    <a:pt x="1" y="25"/>
                  </a:lnTo>
                  <a:lnTo>
                    <a:pt x="49" y="25"/>
                  </a:lnTo>
                  <a:lnTo>
                    <a:pt x="65" y="8"/>
                  </a:lnTo>
                  <a:lnTo>
                    <a:pt x="65" y="8"/>
                  </a:lnTo>
                  <a:lnTo>
                    <a:pt x="49" y="0"/>
                  </a:lnTo>
                  <a:close/>
                  <a:moveTo>
                    <a:pt x="73" y="0"/>
                  </a:moveTo>
                  <a:lnTo>
                    <a:pt x="65" y="8"/>
                  </a:lnTo>
                  <a:lnTo>
                    <a:pt x="65" y="8"/>
                  </a:lnTo>
                  <a:lnTo>
                    <a:pt x="97" y="25"/>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0"/>
            <p:cNvSpPr/>
            <p:nvPr/>
          </p:nvSpPr>
          <p:spPr>
            <a:xfrm>
              <a:off x="2075500" y="1847600"/>
              <a:ext cx="1225" cy="625"/>
            </a:xfrm>
            <a:custGeom>
              <a:avLst/>
              <a:gdLst/>
              <a:ahLst/>
              <a:cxnLst/>
              <a:rect l="l" t="t" r="r" b="b"/>
              <a:pathLst>
                <a:path w="49" h="25" extrusionOk="0">
                  <a:moveTo>
                    <a:pt x="25"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0"/>
            <p:cNvSpPr/>
            <p:nvPr/>
          </p:nvSpPr>
          <p:spPr>
            <a:xfrm>
              <a:off x="1965975" y="2039600"/>
              <a:ext cx="625" cy="25"/>
            </a:xfrm>
            <a:custGeom>
              <a:avLst/>
              <a:gdLst/>
              <a:ahLst/>
              <a:cxnLst/>
              <a:rect l="l" t="t" r="r" b="b"/>
              <a:pathLst>
                <a:path w="25" h="1" extrusionOk="0">
                  <a:moveTo>
                    <a:pt x="0" y="0"/>
                  </a:moveTo>
                  <a:lnTo>
                    <a:pt x="0" y="0"/>
                  </a:lnTo>
                  <a:lnTo>
                    <a:pt x="25" y="0"/>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0"/>
            <p:cNvSpPr/>
            <p:nvPr/>
          </p:nvSpPr>
          <p:spPr>
            <a:xfrm>
              <a:off x="1895550" y="1964350"/>
              <a:ext cx="625" cy="650"/>
            </a:xfrm>
            <a:custGeom>
              <a:avLst/>
              <a:gdLst/>
              <a:ahLst/>
              <a:cxnLst/>
              <a:rect l="l" t="t" r="r" b="b"/>
              <a:pathLst>
                <a:path w="25" h="26"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0"/>
            <p:cNvSpPr/>
            <p:nvPr/>
          </p:nvSpPr>
          <p:spPr>
            <a:xfrm>
              <a:off x="2027350" y="2037175"/>
              <a:ext cx="625" cy="625"/>
            </a:xfrm>
            <a:custGeom>
              <a:avLst/>
              <a:gdLst/>
              <a:ahLst/>
              <a:cxnLst/>
              <a:rect l="l" t="t" r="r" b="b"/>
              <a:pathLst>
                <a:path w="25" h="25" extrusionOk="0">
                  <a:moveTo>
                    <a:pt x="1" y="1"/>
                  </a:moveTo>
                  <a:lnTo>
                    <a:pt x="1" y="25"/>
                  </a:lnTo>
                  <a:lnTo>
                    <a:pt x="25" y="25"/>
                  </a:ln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0"/>
            <p:cNvSpPr/>
            <p:nvPr/>
          </p:nvSpPr>
          <p:spPr>
            <a:xfrm>
              <a:off x="2405300" y="1951725"/>
              <a:ext cx="650" cy="25"/>
            </a:xfrm>
            <a:custGeom>
              <a:avLst/>
              <a:gdLst/>
              <a:ahLst/>
              <a:cxnLst/>
              <a:rect l="l" t="t" r="r" b="b"/>
              <a:pathLst>
                <a:path w="26" h="1" extrusionOk="0">
                  <a:moveTo>
                    <a:pt x="25" y="0"/>
                  </a:moveTo>
                  <a:lnTo>
                    <a:pt x="1" y="0"/>
                  </a:lnTo>
                  <a:lnTo>
                    <a:pt x="25" y="0"/>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0"/>
            <p:cNvSpPr/>
            <p:nvPr/>
          </p:nvSpPr>
          <p:spPr>
            <a:xfrm>
              <a:off x="2357175" y="1887325"/>
              <a:ext cx="625" cy="25"/>
            </a:xfrm>
            <a:custGeom>
              <a:avLst/>
              <a:gdLst/>
              <a:ahLst/>
              <a:cxnLst/>
              <a:rect l="l" t="t" r="r" b="b"/>
              <a:pathLst>
                <a:path w="25" h="1" extrusionOk="0">
                  <a:moveTo>
                    <a:pt x="0" y="1"/>
                  </a:moveTo>
                  <a:lnTo>
                    <a:pt x="0" y="1"/>
                  </a:lnTo>
                  <a:lnTo>
                    <a:pt x="24" y="1"/>
                  </a:lnTo>
                  <a:lnTo>
                    <a:pt x="24" y="1"/>
                  </a:lnTo>
                  <a:lnTo>
                    <a:pt x="0" y="1"/>
                  </a:ln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0"/>
            <p:cNvSpPr/>
            <p:nvPr/>
          </p:nvSpPr>
          <p:spPr>
            <a:xfrm>
              <a:off x="2484150" y="1986025"/>
              <a:ext cx="101725" cy="97525"/>
            </a:xfrm>
            <a:custGeom>
              <a:avLst/>
              <a:gdLst/>
              <a:ahLst/>
              <a:cxnLst/>
              <a:rect l="l" t="t" r="r" b="b"/>
              <a:pathLst>
                <a:path w="4069" h="3901" extrusionOk="0">
                  <a:moveTo>
                    <a:pt x="2191" y="193"/>
                  </a:moveTo>
                  <a:lnTo>
                    <a:pt x="2649" y="265"/>
                  </a:lnTo>
                  <a:lnTo>
                    <a:pt x="2745" y="289"/>
                  </a:lnTo>
                  <a:lnTo>
                    <a:pt x="2865" y="338"/>
                  </a:lnTo>
                  <a:lnTo>
                    <a:pt x="3082" y="458"/>
                  </a:lnTo>
                  <a:lnTo>
                    <a:pt x="3299" y="602"/>
                  </a:lnTo>
                  <a:lnTo>
                    <a:pt x="3491" y="771"/>
                  </a:lnTo>
                  <a:lnTo>
                    <a:pt x="3636" y="988"/>
                  </a:lnTo>
                  <a:lnTo>
                    <a:pt x="3732" y="1180"/>
                  </a:lnTo>
                  <a:lnTo>
                    <a:pt x="3804" y="1373"/>
                  </a:lnTo>
                  <a:lnTo>
                    <a:pt x="3852" y="1662"/>
                  </a:lnTo>
                  <a:lnTo>
                    <a:pt x="3876" y="1926"/>
                  </a:lnTo>
                  <a:lnTo>
                    <a:pt x="3876" y="2095"/>
                  </a:lnTo>
                  <a:lnTo>
                    <a:pt x="3852" y="2263"/>
                  </a:lnTo>
                  <a:lnTo>
                    <a:pt x="3804" y="2432"/>
                  </a:lnTo>
                  <a:lnTo>
                    <a:pt x="3732" y="2601"/>
                  </a:lnTo>
                  <a:lnTo>
                    <a:pt x="3684" y="2697"/>
                  </a:lnTo>
                  <a:lnTo>
                    <a:pt x="3612" y="2793"/>
                  </a:lnTo>
                  <a:lnTo>
                    <a:pt x="3371" y="3010"/>
                  </a:lnTo>
                  <a:lnTo>
                    <a:pt x="3178" y="3250"/>
                  </a:lnTo>
                  <a:lnTo>
                    <a:pt x="3082" y="3347"/>
                  </a:lnTo>
                  <a:lnTo>
                    <a:pt x="2986" y="3419"/>
                  </a:lnTo>
                  <a:lnTo>
                    <a:pt x="2889" y="3467"/>
                  </a:lnTo>
                  <a:lnTo>
                    <a:pt x="2769" y="3515"/>
                  </a:lnTo>
                  <a:lnTo>
                    <a:pt x="2312" y="3660"/>
                  </a:lnTo>
                  <a:lnTo>
                    <a:pt x="2095" y="3684"/>
                  </a:lnTo>
                  <a:lnTo>
                    <a:pt x="1854" y="3708"/>
                  </a:lnTo>
                  <a:lnTo>
                    <a:pt x="1397" y="3636"/>
                  </a:lnTo>
                  <a:lnTo>
                    <a:pt x="1204" y="3612"/>
                  </a:lnTo>
                  <a:lnTo>
                    <a:pt x="988" y="3563"/>
                  </a:lnTo>
                  <a:lnTo>
                    <a:pt x="843" y="3491"/>
                  </a:lnTo>
                  <a:lnTo>
                    <a:pt x="699" y="3419"/>
                  </a:lnTo>
                  <a:lnTo>
                    <a:pt x="602" y="3323"/>
                  </a:lnTo>
                  <a:lnTo>
                    <a:pt x="506" y="3178"/>
                  </a:lnTo>
                  <a:lnTo>
                    <a:pt x="289" y="2865"/>
                  </a:lnTo>
                  <a:lnTo>
                    <a:pt x="217" y="2745"/>
                  </a:lnTo>
                  <a:lnTo>
                    <a:pt x="169" y="2625"/>
                  </a:lnTo>
                  <a:lnTo>
                    <a:pt x="145" y="2504"/>
                  </a:lnTo>
                  <a:lnTo>
                    <a:pt x="145" y="2360"/>
                  </a:lnTo>
                  <a:lnTo>
                    <a:pt x="169" y="2095"/>
                  </a:lnTo>
                  <a:lnTo>
                    <a:pt x="217" y="1734"/>
                  </a:lnTo>
                  <a:lnTo>
                    <a:pt x="289" y="1397"/>
                  </a:lnTo>
                  <a:lnTo>
                    <a:pt x="338" y="1204"/>
                  </a:lnTo>
                  <a:lnTo>
                    <a:pt x="410" y="1060"/>
                  </a:lnTo>
                  <a:lnTo>
                    <a:pt x="482" y="891"/>
                  </a:lnTo>
                  <a:lnTo>
                    <a:pt x="602" y="747"/>
                  </a:lnTo>
                  <a:lnTo>
                    <a:pt x="675" y="699"/>
                  </a:lnTo>
                  <a:lnTo>
                    <a:pt x="771" y="651"/>
                  </a:lnTo>
                  <a:lnTo>
                    <a:pt x="915" y="627"/>
                  </a:lnTo>
                  <a:lnTo>
                    <a:pt x="1060" y="578"/>
                  </a:lnTo>
                  <a:lnTo>
                    <a:pt x="1228" y="554"/>
                  </a:lnTo>
                  <a:lnTo>
                    <a:pt x="1373" y="458"/>
                  </a:lnTo>
                  <a:lnTo>
                    <a:pt x="1493" y="386"/>
                  </a:lnTo>
                  <a:lnTo>
                    <a:pt x="1613" y="314"/>
                  </a:lnTo>
                  <a:lnTo>
                    <a:pt x="1854" y="217"/>
                  </a:lnTo>
                  <a:lnTo>
                    <a:pt x="2023" y="193"/>
                  </a:lnTo>
                  <a:close/>
                  <a:moveTo>
                    <a:pt x="1902" y="1"/>
                  </a:moveTo>
                  <a:lnTo>
                    <a:pt x="1758" y="49"/>
                  </a:lnTo>
                  <a:lnTo>
                    <a:pt x="1589" y="121"/>
                  </a:lnTo>
                  <a:lnTo>
                    <a:pt x="1421" y="193"/>
                  </a:lnTo>
                  <a:lnTo>
                    <a:pt x="1349" y="241"/>
                  </a:lnTo>
                  <a:lnTo>
                    <a:pt x="1276" y="289"/>
                  </a:lnTo>
                  <a:lnTo>
                    <a:pt x="1204" y="338"/>
                  </a:lnTo>
                  <a:lnTo>
                    <a:pt x="1132" y="386"/>
                  </a:lnTo>
                  <a:lnTo>
                    <a:pt x="963" y="410"/>
                  </a:lnTo>
                  <a:lnTo>
                    <a:pt x="867" y="410"/>
                  </a:lnTo>
                  <a:lnTo>
                    <a:pt x="795" y="434"/>
                  </a:lnTo>
                  <a:lnTo>
                    <a:pt x="747" y="458"/>
                  </a:lnTo>
                  <a:lnTo>
                    <a:pt x="675" y="506"/>
                  </a:lnTo>
                  <a:lnTo>
                    <a:pt x="651" y="578"/>
                  </a:lnTo>
                  <a:lnTo>
                    <a:pt x="602" y="627"/>
                  </a:lnTo>
                  <a:lnTo>
                    <a:pt x="554" y="651"/>
                  </a:lnTo>
                  <a:lnTo>
                    <a:pt x="434" y="795"/>
                  </a:lnTo>
                  <a:lnTo>
                    <a:pt x="338" y="939"/>
                  </a:lnTo>
                  <a:lnTo>
                    <a:pt x="241" y="1108"/>
                  </a:lnTo>
                  <a:lnTo>
                    <a:pt x="193" y="1276"/>
                  </a:lnTo>
                  <a:lnTo>
                    <a:pt x="73" y="1854"/>
                  </a:lnTo>
                  <a:lnTo>
                    <a:pt x="25" y="2119"/>
                  </a:lnTo>
                  <a:lnTo>
                    <a:pt x="1" y="2360"/>
                  </a:lnTo>
                  <a:lnTo>
                    <a:pt x="1" y="2552"/>
                  </a:lnTo>
                  <a:lnTo>
                    <a:pt x="25" y="2721"/>
                  </a:lnTo>
                  <a:lnTo>
                    <a:pt x="97" y="2889"/>
                  </a:lnTo>
                  <a:lnTo>
                    <a:pt x="193" y="3034"/>
                  </a:lnTo>
                  <a:lnTo>
                    <a:pt x="289" y="3178"/>
                  </a:lnTo>
                  <a:lnTo>
                    <a:pt x="386" y="3323"/>
                  </a:lnTo>
                  <a:lnTo>
                    <a:pt x="506" y="3467"/>
                  </a:lnTo>
                  <a:lnTo>
                    <a:pt x="578" y="3563"/>
                  </a:lnTo>
                  <a:lnTo>
                    <a:pt x="675" y="3636"/>
                  </a:lnTo>
                  <a:lnTo>
                    <a:pt x="891" y="3732"/>
                  </a:lnTo>
                  <a:lnTo>
                    <a:pt x="1132" y="3804"/>
                  </a:lnTo>
                  <a:lnTo>
                    <a:pt x="1397" y="3852"/>
                  </a:lnTo>
                  <a:lnTo>
                    <a:pt x="1926" y="3900"/>
                  </a:lnTo>
                  <a:lnTo>
                    <a:pt x="2167" y="3900"/>
                  </a:lnTo>
                  <a:lnTo>
                    <a:pt x="2432" y="3852"/>
                  </a:lnTo>
                  <a:lnTo>
                    <a:pt x="2889" y="3684"/>
                  </a:lnTo>
                  <a:lnTo>
                    <a:pt x="3058" y="3612"/>
                  </a:lnTo>
                  <a:lnTo>
                    <a:pt x="3154" y="3539"/>
                  </a:lnTo>
                  <a:lnTo>
                    <a:pt x="3226" y="3467"/>
                  </a:lnTo>
                  <a:lnTo>
                    <a:pt x="3443" y="3226"/>
                  </a:lnTo>
                  <a:lnTo>
                    <a:pt x="3539" y="3106"/>
                  </a:lnTo>
                  <a:lnTo>
                    <a:pt x="3660" y="2986"/>
                  </a:lnTo>
                  <a:lnTo>
                    <a:pt x="3732" y="2889"/>
                  </a:lnTo>
                  <a:lnTo>
                    <a:pt x="3828" y="2793"/>
                  </a:lnTo>
                  <a:lnTo>
                    <a:pt x="3900" y="2697"/>
                  </a:lnTo>
                  <a:lnTo>
                    <a:pt x="3949" y="2576"/>
                  </a:lnTo>
                  <a:lnTo>
                    <a:pt x="3997" y="2408"/>
                  </a:lnTo>
                  <a:lnTo>
                    <a:pt x="4045" y="2239"/>
                  </a:lnTo>
                  <a:lnTo>
                    <a:pt x="4069" y="2047"/>
                  </a:lnTo>
                  <a:lnTo>
                    <a:pt x="4069" y="1878"/>
                  </a:lnTo>
                  <a:lnTo>
                    <a:pt x="4045" y="1614"/>
                  </a:lnTo>
                  <a:lnTo>
                    <a:pt x="3997" y="1349"/>
                  </a:lnTo>
                  <a:lnTo>
                    <a:pt x="3949" y="1204"/>
                  </a:lnTo>
                  <a:lnTo>
                    <a:pt x="3900" y="1036"/>
                  </a:lnTo>
                  <a:lnTo>
                    <a:pt x="3780" y="843"/>
                  </a:lnTo>
                  <a:lnTo>
                    <a:pt x="3636" y="651"/>
                  </a:lnTo>
                  <a:lnTo>
                    <a:pt x="3467" y="482"/>
                  </a:lnTo>
                  <a:lnTo>
                    <a:pt x="3299" y="338"/>
                  </a:lnTo>
                  <a:lnTo>
                    <a:pt x="3034" y="193"/>
                  </a:lnTo>
                  <a:lnTo>
                    <a:pt x="2889" y="121"/>
                  </a:lnTo>
                  <a:lnTo>
                    <a:pt x="2745" y="73"/>
                  </a:lnTo>
                  <a:lnTo>
                    <a:pt x="2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0"/>
            <p:cNvSpPr/>
            <p:nvPr/>
          </p:nvSpPr>
          <p:spPr>
            <a:xfrm>
              <a:off x="2516050" y="2013700"/>
              <a:ext cx="39750" cy="41575"/>
            </a:xfrm>
            <a:custGeom>
              <a:avLst/>
              <a:gdLst/>
              <a:ahLst/>
              <a:cxnLst/>
              <a:rect l="l" t="t" r="r" b="b"/>
              <a:pathLst>
                <a:path w="1590" h="1663" extrusionOk="0">
                  <a:moveTo>
                    <a:pt x="963" y="194"/>
                  </a:moveTo>
                  <a:lnTo>
                    <a:pt x="1060" y="242"/>
                  </a:lnTo>
                  <a:lnTo>
                    <a:pt x="1300" y="386"/>
                  </a:lnTo>
                  <a:lnTo>
                    <a:pt x="1373" y="458"/>
                  </a:lnTo>
                  <a:lnTo>
                    <a:pt x="1397" y="555"/>
                  </a:lnTo>
                  <a:lnTo>
                    <a:pt x="1421" y="819"/>
                  </a:lnTo>
                  <a:lnTo>
                    <a:pt x="1421" y="940"/>
                  </a:lnTo>
                  <a:lnTo>
                    <a:pt x="1397" y="1084"/>
                  </a:lnTo>
                  <a:lnTo>
                    <a:pt x="1349" y="1181"/>
                  </a:lnTo>
                  <a:lnTo>
                    <a:pt x="1276" y="1253"/>
                  </a:lnTo>
                  <a:lnTo>
                    <a:pt x="1060" y="1445"/>
                  </a:lnTo>
                  <a:lnTo>
                    <a:pt x="1012" y="1469"/>
                  </a:lnTo>
                  <a:lnTo>
                    <a:pt x="939" y="1494"/>
                  </a:lnTo>
                  <a:lnTo>
                    <a:pt x="747" y="1494"/>
                  </a:lnTo>
                  <a:lnTo>
                    <a:pt x="578" y="1469"/>
                  </a:lnTo>
                  <a:lnTo>
                    <a:pt x="434" y="1421"/>
                  </a:lnTo>
                  <a:lnTo>
                    <a:pt x="289" y="1349"/>
                  </a:lnTo>
                  <a:lnTo>
                    <a:pt x="241" y="1301"/>
                  </a:lnTo>
                  <a:lnTo>
                    <a:pt x="193" y="1229"/>
                  </a:lnTo>
                  <a:lnTo>
                    <a:pt x="169" y="1181"/>
                  </a:lnTo>
                  <a:lnTo>
                    <a:pt x="169" y="1084"/>
                  </a:lnTo>
                  <a:lnTo>
                    <a:pt x="169" y="1036"/>
                  </a:lnTo>
                  <a:lnTo>
                    <a:pt x="169" y="940"/>
                  </a:lnTo>
                  <a:lnTo>
                    <a:pt x="169" y="771"/>
                  </a:lnTo>
                  <a:lnTo>
                    <a:pt x="193" y="603"/>
                  </a:lnTo>
                  <a:lnTo>
                    <a:pt x="217" y="531"/>
                  </a:lnTo>
                  <a:lnTo>
                    <a:pt x="265" y="458"/>
                  </a:lnTo>
                  <a:lnTo>
                    <a:pt x="386" y="362"/>
                  </a:lnTo>
                  <a:lnTo>
                    <a:pt x="482" y="290"/>
                  </a:lnTo>
                  <a:lnTo>
                    <a:pt x="602" y="242"/>
                  </a:lnTo>
                  <a:lnTo>
                    <a:pt x="723" y="194"/>
                  </a:lnTo>
                  <a:close/>
                  <a:moveTo>
                    <a:pt x="747" y="1"/>
                  </a:moveTo>
                  <a:lnTo>
                    <a:pt x="602" y="49"/>
                  </a:lnTo>
                  <a:lnTo>
                    <a:pt x="458" y="97"/>
                  </a:lnTo>
                  <a:lnTo>
                    <a:pt x="313" y="169"/>
                  </a:lnTo>
                  <a:lnTo>
                    <a:pt x="241" y="218"/>
                  </a:lnTo>
                  <a:lnTo>
                    <a:pt x="169" y="290"/>
                  </a:lnTo>
                  <a:lnTo>
                    <a:pt x="73" y="434"/>
                  </a:lnTo>
                  <a:lnTo>
                    <a:pt x="24" y="627"/>
                  </a:lnTo>
                  <a:lnTo>
                    <a:pt x="0" y="795"/>
                  </a:lnTo>
                  <a:lnTo>
                    <a:pt x="0" y="940"/>
                  </a:lnTo>
                  <a:lnTo>
                    <a:pt x="24" y="1108"/>
                  </a:lnTo>
                  <a:lnTo>
                    <a:pt x="24" y="1205"/>
                  </a:lnTo>
                  <a:lnTo>
                    <a:pt x="73" y="1301"/>
                  </a:lnTo>
                  <a:lnTo>
                    <a:pt x="121" y="1373"/>
                  </a:lnTo>
                  <a:lnTo>
                    <a:pt x="193" y="1445"/>
                  </a:lnTo>
                  <a:lnTo>
                    <a:pt x="289" y="1518"/>
                  </a:lnTo>
                  <a:lnTo>
                    <a:pt x="410" y="1590"/>
                  </a:lnTo>
                  <a:lnTo>
                    <a:pt x="554" y="1614"/>
                  </a:lnTo>
                  <a:lnTo>
                    <a:pt x="699" y="1638"/>
                  </a:lnTo>
                  <a:lnTo>
                    <a:pt x="963" y="1662"/>
                  </a:lnTo>
                  <a:lnTo>
                    <a:pt x="1060" y="1638"/>
                  </a:lnTo>
                  <a:lnTo>
                    <a:pt x="1132" y="1590"/>
                  </a:lnTo>
                  <a:lnTo>
                    <a:pt x="1373" y="1373"/>
                  </a:lnTo>
                  <a:lnTo>
                    <a:pt x="1469" y="1277"/>
                  </a:lnTo>
                  <a:lnTo>
                    <a:pt x="1517" y="1132"/>
                  </a:lnTo>
                  <a:lnTo>
                    <a:pt x="1565" y="964"/>
                  </a:lnTo>
                  <a:lnTo>
                    <a:pt x="1589" y="771"/>
                  </a:lnTo>
                  <a:lnTo>
                    <a:pt x="1541" y="531"/>
                  </a:lnTo>
                  <a:lnTo>
                    <a:pt x="1541" y="434"/>
                  </a:lnTo>
                  <a:lnTo>
                    <a:pt x="1493" y="338"/>
                  </a:lnTo>
                  <a:lnTo>
                    <a:pt x="1445" y="266"/>
                  </a:lnTo>
                  <a:lnTo>
                    <a:pt x="1373" y="218"/>
                  </a:lnTo>
                  <a:lnTo>
                    <a:pt x="1228" y="121"/>
                  </a:lnTo>
                  <a:lnTo>
                    <a:pt x="1084" y="49"/>
                  </a:lnTo>
                  <a:lnTo>
                    <a:pt x="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0"/>
            <p:cNvSpPr/>
            <p:nvPr/>
          </p:nvSpPr>
          <p:spPr>
            <a:xfrm>
              <a:off x="2528675" y="2028750"/>
              <a:ext cx="13875" cy="15075"/>
            </a:xfrm>
            <a:custGeom>
              <a:avLst/>
              <a:gdLst/>
              <a:ahLst/>
              <a:cxnLst/>
              <a:rect l="l" t="t" r="r" b="b"/>
              <a:pathLst>
                <a:path w="555" h="603" extrusionOk="0">
                  <a:moveTo>
                    <a:pt x="314" y="169"/>
                  </a:moveTo>
                  <a:lnTo>
                    <a:pt x="386" y="193"/>
                  </a:lnTo>
                  <a:lnTo>
                    <a:pt x="410" y="242"/>
                  </a:lnTo>
                  <a:lnTo>
                    <a:pt x="410" y="290"/>
                  </a:lnTo>
                  <a:lnTo>
                    <a:pt x="386" y="338"/>
                  </a:lnTo>
                  <a:lnTo>
                    <a:pt x="338" y="434"/>
                  </a:lnTo>
                  <a:lnTo>
                    <a:pt x="290" y="458"/>
                  </a:lnTo>
                  <a:lnTo>
                    <a:pt x="218" y="458"/>
                  </a:lnTo>
                  <a:lnTo>
                    <a:pt x="194" y="434"/>
                  </a:lnTo>
                  <a:lnTo>
                    <a:pt x="194" y="410"/>
                  </a:lnTo>
                  <a:lnTo>
                    <a:pt x="194" y="362"/>
                  </a:lnTo>
                  <a:lnTo>
                    <a:pt x="194" y="290"/>
                  </a:lnTo>
                  <a:lnTo>
                    <a:pt x="218" y="217"/>
                  </a:lnTo>
                  <a:lnTo>
                    <a:pt x="266" y="169"/>
                  </a:lnTo>
                  <a:close/>
                  <a:moveTo>
                    <a:pt x="218" y="1"/>
                  </a:moveTo>
                  <a:lnTo>
                    <a:pt x="145" y="49"/>
                  </a:lnTo>
                  <a:lnTo>
                    <a:pt x="25" y="169"/>
                  </a:lnTo>
                  <a:lnTo>
                    <a:pt x="1" y="217"/>
                  </a:lnTo>
                  <a:lnTo>
                    <a:pt x="1" y="314"/>
                  </a:lnTo>
                  <a:lnTo>
                    <a:pt x="1" y="434"/>
                  </a:lnTo>
                  <a:lnTo>
                    <a:pt x="49" y="482"/>
                  </a:lnTo>
                  <a:lnTo>
                    <a:pt x="73" y="554"/>
                  </a:lnTo>
                  <a:lnTo>
                    <a:pt x="145" y="579"/>
                  </a:lnTo>
                  <a:lnTo>
                    <a:pt x="194" y="603"/>
                  </a:lnTo>
                  <a:lnTo>
                    <a:pt x="290" y="603"/>
                  </a:lnTo>
                  <a:lnTo>
                    <a:pt x="362" y="579"/>
                  </a:lnTo>
                  <a:lnTo>
                    <a:pt x="434" y="530"/>
                  </a:lnTo>
                  <a:lnTo>
                    <a:pt x="482" y="482"/>
                  </a:lnTo>
                  <a:lnTo>
                    <a:pt x="507" y="410"/>
                  </a:lnTo>
                  <a:lnTo>
                    <a:pt x="531" y="338"/>
                  </a:lnTo>
                  <a:lnTo>
                    <a:pt x="555" y="266"/>
                  </a:lnTo>
                  <a:lnTo>
                    <a:pt x="555" y="193"/>
                  </a:lnTo>
                  <a:lnTo>
                    <a:pt x="531" y="121"/>
                  </a:lnTo>
                  <a:lnTo>
                    <a:pt x="482" y="49"/>
                  </a:lnTo>
                  <a:lnTo>
                    <a:pt x="434" y="25"/>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9" name="Google Shape;4409;p10"/>
          <p:cNvGrpSpPr/>
          <p:nvPr/>
        </p:nvGrpSpPr>
        <p:grpSpPr>
          <a:xfrm>
            <a:off x="-234774" y="4233861"/>
            <a:ext cx="551525" cy="559295"/>
            <a:chOff x="1308175" y="3327500"/>
            <a:chExt cx="170350" cy="172750"/>
          </a:xfrm>
        </p:grpSpPr>
        <p:sp>
          <p:nvSpPr>
            <p:cNvPr id="4410" name="Google Shape;4410;p10"/>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0"/>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2" name="Google Shape;4412;p10"/>
          <p:cNvSpPr/>
          <p:nvPr/>
        </p:nvSpPr>
        <p:spPr>
          <a:xfrm>
            <a:off x="6996088" y="-216251"/>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13"/>
        <p:cNvGrpSpPr/>
        <p:nvPr/>
      </p:nvGrpSpPr>
      <p:grpSpPr>
        <a:xfrm>
          <a:off x="0" y="0"/>
          <a:ext cx="0" cy="0"/>
          <a:chOff x="0" y="0"/>
          <a:chExt cx="0" cy="0"/>
        </a:xfrm>
      </p:grpSpPr>
      <p:sp>
        <p:nvSpPr>
          <p:cNvPr id="4414" name="Google Shape;4414;p11"/>
          <p:cNvSpPr/>
          <p:nvPr/>
        </p:nvSpPr>
        <p:spPr>
          <a:xfrm>
            <a:off x="145650" y="119725"/>
            <a:ext cx="8852700" cy="4904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1"/>
          <p:cNvSpPr txBox="1">
            <a:spLocks noGrp="1"/>
          </p:cNvSpPr>
          <p:nvPr>
            <p:ph type="title" hasCustomPrompt="1"/>
          </p:nvPr>
        </p:nvSpPr>
        <p:spPr>
          <a:xfrm>
            <a:off x="1284000" y="14635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416" name="Google Shape;4416;p11"/>
          <p:cNvSpPr txBox="1">
            <a:spLocks noGrp="1"/>
          </p:cNvSpPr>
          <p:nvPr>
            <p:ph type="subTitle" idx="1"/>
          </p:nvPr>
        </p:nvSpPr>
        <p:spPr>
          <a:xfrm>
            <a:off x="1284000" y="33352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4417" name="Google Shape;4417;p11"/>
          <p:cNvGrpSpPr/>
          <p:nvPr/>
        </p:nvGrpSpPr>
        <p:grpSpPr>
          <a:xfrm flipH="1">
            <a:off x="6901488" y="2939710"/>
            <a:ext cx="2955793" cy="3147574"/>
            <a:chOff x="2827954" y="5779702"/>
            <a:chExt cx="2144676" cy="2283829"/>
          </a:xfrm>
        </p:grpSpPr>
        <p:sp>
          <p:nvSpPr>
            <p:cNvPr id="4418" name="Google Shape;4418;p11"/>
            <p:cNvSpPr/>
            <p:nvPr/>
          </p:nvSpPr>
          <p:spPr>
            <a:xfrm rot="10800000">
              <a:off x="2827954" y="6935855"/>
              <a:ext cx="2132350" cy="1127676"/>
            </a:xfrm>
            <a:custGeom>
              <a:avLst/>
              <a:gdLst/>
              <a:ahLst/>
              <a:cxnLst/>
              <a:rect l="l" t="t" r="r" b="b"/>
              <a:pathLst>
                <a:path w="25085" h="13266" extrusionOk="0">
                  <a:moveTo>
                    <a:pt x="12494" y="1"/>
                  </a:moveTo>
                  <a:lnTo>
                    <a:pt x="12013" y="25"/>
                  </a:lnTo>
                  <a:lnTo>
                    <a:pt x="11507" y="49"/>
                  </a:lnTo>
                  <a:lnTo>
                    <a:pt x="11026" y="97"/>
                  </a:lnTo>
                  <a:lnTo>
                    <a:pt x="10544" y="145"/>
                  </a:lnTo>
                  <a:lnTo>
                    <a:pt x="10063" y="242"/>
                  </a:lnTo>
                  <a:lnTo>
                    <a:pt x="9317" y="386"/>
                  </a:lnTo>
                  <a:lnTo>
                    <a:pt x="8594" y="579"/>
                  </a:lnTo>
                  <a:lnTo>
                    <a:pt x="7896" y="819"/>
                  </a:lnTo>
                  <a:lnTo>
                    <a:pt x="7198" y="1060"/>
                  </a:lnTo>
                  <a:lnTo>
                    <a:pt x="6669" y="1277"/>
                  </a:lnTo>
                  <a:lnTo>
                    <a:pt x="6139" y="1542"/>
                  </a:lnTo>
                  <a:lnTo>
                    <a:pt x="5633" y="1782"/>
                  </a:lnTo>
                  <a:lnTo>
                    <a:pt x="5152" y="2071"/>
                  </a:lnTo>
                  <a:lnTo>
                    <a:pt x="4670" y="2360"/>
                  </a:lnTo>
                  <a:lnTo>
                    <a:pt x="4189" y="2673"/>
                  </a:lnTo>
                  <a:lnTo>
                    <a:pt x="3732" y="3010"/>
                  </a:lnTo>
                  <a:lnTo>
                    <a:pt x="3274" y="3347"/>
                  </a:lnTo>
                  <a:lnTo>
                    <a:pt x="2985" y="3612"/>
                  </a:lnTo>
                  <a:lnTo>
                    <a:pt x="2696" y="3877"/>
                  </a:lnTo>
                  <a:lnTo>
                    <a:pt x="2432" y="4141"/>
                  </a:lnTo>
                  <a:lnTo>
                    <a:pt x="2167" y="4430"/>
                  </a:lnTo>
                  <a:lnTo>
                    <a:pt x="1926" y="4719"/>
                  </a:lnTo>
                  <a:lnTo>
                    <a:pt x="1709" y="5032"/>
                  </a:lnTo>
                  <a:lnTo>
                    <a:pt x="1493" y="5345"/>
                  </a:lnTo>
                  <a:lnTo>
                    <a:pt x="1300" y="5658"/>
                  </a:lnTo>
                  <a:lnTo>
                    <a:pt x="1108" y="5971"/>
                  </a:lnTo>
                  <a:lnTo>
                    <a:pt x="939" y="6308"/>
                  </a:lnTo>
                  <a:lnTo>
                    <a:pt x="771" y="6645"/>
                  </a:lnTo>
                  <a:lnTo>
                    <a:pt x="626" y="7006"/>
                  </a:lnTo>
                  <a:lnTo>
                    <a:pt x="506" y="7367"/>
                  </a:lnTo>
                  <a:lnTo>
                    <a:pt x="385" y="7728"/>
                  </a:lnTo>
                  <a:lnTo>
                    <a:pt x="289" y="8114"/>
                  </a:lnTo>
                  <a:lnTo>
                    <a:pt x="193" y="8499"/>
                  </a:lnTo>
                  <a:lnTo>
                    <a:pt x="121" y="9028"/>
                  </a:lnTo>
                  <a:lnTo>
                    <a:pt x="48" y="9582"/>
                  </a:lnTo>
                  <a:lnTo>
                    <a:pt x="0" y="10112"/>
                  </a:lnTo>
                  <a:lnTo>
                    <a:pt x="0" y="10665"/>
                  </a:lnTo>
                  <a:lnTo>
                    <a:pt x="0" y="10954"/>
                  </a:lnTo>
                  <a:lnTo>
                    <a:pt x="24" y="11243"/>
                  </a:lnTo>
                  <a:lnTo>
                    <a:pt x="72" y="11532"/>
                  </a:lnTo>
                  <a:lnTo>
                    <a:pt x="145" y="11797"/>
                  </a:lnTo>
                  <a:lnTo>
                    <a:pt x="217" y="12086"/>
                  </a:lnTo>
                  <a:lnTo>
                    <a:pt x="313" y="12350"/>
                  </a:lnTo>
                  <a:lnTo>
                    <a:pt x="530" y="12880"/>
                  </a:lnTo>
                  <a:lnTo>
                    <a:pt x="578" y="12976"/>
                  </a:lnTo>
                  <a:lnTo>
                    <a:pt x="674" y="13073"/>
                  </a:lnTo>
                  <a:lnTo>
                    <a:pt x="771" y="13145"/>
                  </a:lnTo>
                  <a:lnTo>
                    <a:pt x="891" y="13193"/>
                  </a:lnTo>
                  <a:lnTo>
                    <a:pt x="1035" y="13241"/>
                  </a:lnTo>
                  <a:lnTo>
                    <a:pt x="1156" y="13265"/>
                  </a:lnTo>
                  <a:lnTo>
                    <a:pt x="1276" y="13265"/>
                  </a:lnTo>
                  <a:lnTo>
                    <a:pt x="1396" y="13241"/>
                  </a:lnTo>
                  <a:lnTo>
                    <a:pt x="1493" y="13193"/>
                  </a:lnTo>
                  <a:lnTo>
                    <a:pt x="1589" y="13145"/>
                  </a:lnTo>
                  <a:lnTo>
                    <a:pt x="1782" y="13000"/>
                  </a:lnTo>
                  <a:lnTo>
                    <a:pt x="2071" y="12712"/>
                  </a:lnTo>
                  <a:lnTo>
                    <a:pt x="2335" y="12423"/>
                  </a:lnTo>
                  <a:lnTo>
                    <a:pt x="2552" y="12110"/>
                  </a:lnTo>
                  <a:lnTo>
                    <a:pt x="2745" y="11773"/>
                  </a:lnTo>
                  <a:lnTo>
                    <a:pt x="2985" y="11315"/>
                  </a:lnTo>
                  <a:lnTo>
                    <a:pt x="3226" y="10882"/>
                  </a:lnTo>
                  <a:lnTo>
                    <a:pt x="3467" y="10473"/>
                  </a:lnTo>
                  <a:lnTo>
                    <a:pt x="3756" y="10039"/>
                  </a:lnTo>
                  <a:lnTo>
                    <a:pt x="3972" y="9775"/>
                  </a:lnTo>
                  <a:lnTo>
                    <a:pt x="4213" y="9486"/>
                  </a:lnTo>
                  <a:lnTo>
                    <a:pt x="4454" y="9245"/>
                  </a:lnTo>
                  <a:lnTo>
                    <a:pt x="4719" y="9004"/>
                  </a:lnTo>
                  <a:lnTo>
                    <a:pt x="4983" y="8764"/>
                  </a:lnTo>
                  <a:lnTo>
                    <a:pt x="5272" y="8571"/>
                  </a:lnTo>
                  <a:lnTo>
                    <a:pt x="5561" y="8378"/>
                  </a:lnTo>
                  <a:lnTo>
                    <a:pt x="5874" y="8186"/>
                  </a:lnTo>
                  <a:lnTo>
                    <a:pt x="6259" y="8017"/>
                  </a:lnTo>
                  <a:lnTo>
                    <a:pt x="6620" y="7873"/>
                  </a:lnTo>
                  <a:lnTo>
                    <a:pt x="7030" y="7777"/>
                  </a:lnTo>
                  <a:lnTo>
                    <a:pt x="7439" y="7728"/>
                  </a:lnTo>
                  <a:lnTo>
                    <a:pt x="8065" y="7680"/>
                  </a:lnTo>
                  <a:lnTo>
                    <a:pt x="8691" y="7656"/>
                  </a:lnTo>
                  <a:lnTo>
                    <a:pt x="9341" y="7704"/>
                  </a:lnTo>
                  <a:lnTo>
                    <a:pt x="9967" y="7801"/>
                  </a:lnTo>
                  <a:lnTo>
                    <a:pt x="10617" y="7921"/>
                  </a:lnTo>
                  <a:lnTo>
                    <a:pt x="11242" y="8089"/>
                  </a:lnTo>
                  <a:lnTo>
                    <a:pt x="11868" y="8282"/>
                  </a:lnTo>
                  <a:lnTo>
                    <a:pt x="12494" y="8499"/>
                  </a:lnTo>
                  <a:lnTo>
                    <a:pt x="13096" y="8739"/>
                  </a:lnTo>
                  <a:lnTo>
                    <a:pt x="13674" y="9028"/>
                  </a:lnTo>
                  <a:lnTo>
                    <a:pt x="14252" y="9341"/>
                  </a:lnTo>
                  <a:lnTo>
                    <a:pt x="14829" y="9654"/>
                  </a:lnTo>
                  <a:lnTo>
                    <a:pt x="15359" y="9991"/>
                  </a:lnTo>
                  <a:lnTo>
                    <a:pt x="15865" y="10304"/>
                  </a:lnTo>
                  <a:lnTo>
                    <a:pt x="16876" y="11002"/>
                  </a:lnTo>
                  <a:lnTo>
                    <a:pt x="17646" y="11508"/>
                  </a:lnTo>
                  <a:lnTo>
                    <a:pt x="18031" y="11749"/>
                  </a:lnTo>
                  <a:lnTo>
                    <a:pt x="18440" y="11965"/>
                  </a:lnTo>
                  <a:lnTo>
                    <a:pt x="18922" y="12206"/>
                  </a:lnTo>
                  <a:lnTo>
                    <a:pt x="19427" y="12423"/>
                  </a:lnTo>
                  <a:lnTo>
                    <a:pt x="19957" y="12567"/>
                  </a:lnTo>
                  <a:lnTo>
                    <a:pt x="20487" y="12687"/>
                  </a:lnTo>
                  <a:lnTo>
                    <a:pt x="20944" y="12736"/>
                  </a:lnTo>
                  <a:lnTo>
                    <a:pt x="21377" y="12760"/>
                  </a:lnTo>
                  <a:lnTo>
                    <a:pt x="21811" y="12712"/>
                  </a:lnTo>
                  <a:lnTo>
                    <a:pt x="22268" y="12639"/>
                  </a:lnTo>
                  <a:lnTo>
                    <a:pt x="22605" y="12543"/>
                  </a:lnTo>
                  <a:lnTo>
                    <a:pt x="22942" y="12399"/>
                  </a:lnTo>
                  <a:lnTo>
                    <a:pt x="23279" y="12206"/>
                  </a:lnTo>
                  <a:lnTo>
                    <a:pt x="23568" y="11989"/>
                  </a:lnTo>
                  <a:lnTo>
                    <a:pt x="23785" y="11797"/>
                  </a:lnTo>
                  <a:lnTo>
                    <a:pt x="24001" y="11604"/>
                  </a:lnTo>
                  <a:lnTo>
                    <a:pt x="24194" y="11363"/>
                  </a:lnTo>
                  <a:lnTo>
                    <a:pt x="24362" y="11123"/>
                  </a:lnTo>
                  <a:lnTo>
                    <a:pt x="24507" y="10858"/>
                  </a:lnTo>
                  <a:lnTo>
                    <a:pt x="24651" y="10593"/>
                  </a:lnTo>
                  <a:lnTo>
                    <a:pt x="24772" y="10328"/>
                  </a:lnTo>
                  <a:lnTo>
                    <a:pt x="24868" y="10039"/>
                  </a:lnTo>
                  <a:lnTo>
                    <a:pt x="24964" y="9751"/>
                  </a:lnTo>
                  <a:lnTo>
                    <a:pt x="25012" y="9438"/>
                  </a:lnTo>
                  <a:lnTo>
                    <a:pt x="25061" y="9149"/>
                  </a:lnTo>
                  <a:lnTo>
                    <a:pt x="25085" y="8860"/>
                  </a:lnTo>
                  <a:lnTo>
                    <a:pt x="25085" y="8547"/>
                  </a:lnTo>
                  <a:lnTo>
                    <a:pt x="25061" y="8258"/>
                  </a:lnTo>
                  <a:lnTo>
                    <a:pt x="25012" y="7969"/>
                  </a:lnTo>
                  <a:lnTo>
                    <a:pt x="24940" y="7680"/>
                  </a:lnTo>
                  <a:lnTo>
                    <a:pt x="24868" y="7439"/>
                  </a:lnTo>
                  <a:lnTo>
                    <a:pt x="24772" y="7223"/>
                  </a:lnTo>
                  <a:lnTo>
                    <a:pt x="24675" y="7030"/>
                  </a:lnTo>
                  <a:lnTo>
                    <a:pt x="24555" y="6814"/>
                  </a:lnTo>
                  <a:lnTo>
                    <a:pt x="24411" y="6621"/>
                  </a:lnTo>
                  <a:lnTo>
                    <a:pt x="24266" y="6452"/>
                  </a:lnTo>
                  <a:lnTo>
                    <a:pt x="24098" y="6284"/>
                  </a:lnTo>
                  <a:lnTo>
                    <a:pt x="23929" y="6115"/>
                  </a:lnTo>
                  <a:lnTo>
                    <a:pt x="23640" y="5899"/>
                  </a:lnTo>
                  <a:lnTo>
                    <a:pt x="23351" y="5682"/>
                  </a:lnTo>
                  <a:lnTo>
                    <a:pt x="23062" y="5490"/>
                  </a:lnTo>
                  <a:lnTo>
                    <a:pt x="22750" y="5321"/>
                  </a:lnTo>
                  <a:lnTo>
                    <a:pt x="22148" y="5008"/>
                  </a:lnTo>
                  <a:lnTo>
                    <a:pt x="21522" y="4719"/>
                  </a:lnTo>
                  <a:lnTo>
                    <a:pt x="21088" y="4527"/>
                  </a:lnTo>
                  <a:lnTo>
                    <a:pt x="20655" y="4310"/>
                  </a:lnTo>
                  <a:lnTo>
                    <a:pt x="20270" y="4069"/>
                  </a:lnTo>
                  <a:lnTo>
                    <a:pt x="19861" y="3804"/>
                  </a:lnTo>
                  <a:lnTo>
                    <a:pt x="19500" y="3540"/>
                  </a:lnTo>
                  <a:lnTo>
                    <a:pt x="19139" y="3227"/>
                  </a:lnTo>
                  <a:lnTo>
                    <a:pt x="18777" y="2914"/>
                  </a:lnTo>
                  <a:lnTo>
                    <a:pt x="18440" y="2577"/>
                  </a:lnTo>
                  <a:lnTo>
                    <a:pt x="18031" y="2143"/>
                  </a:lnTo>
                  <a:lnTo>
                    <a:pt x="17574" y="1734"/>
                  </a:lnTo>
                  <a:lnTo>
                    <a:pt x="17165" y="1397"/>
                  </a:lnTo>
                  <a:lnTo>
                    <a:pt x="16755" y="1108"/>
                  </a:lnTo>
                  <a:lnTo>
                    <a:pt x="16322" y="868"/>
                  </a:lnTo>
                  <a:lnTo>
                    <a:pt x="15889" y="627"/>
                  </a:lnTo>
                  <a:lnTo>
                    <a:pt x="15431" y="458"/>
                  </a:lnTo>
                  <a:lnTo>
                    <a:pt x="14950" y="290"/>
                  </a:lnTo>
                  <a:lnTo>
                    <a:pt x="14468" y="169"/>
                  </a:lnTo>
                  <a:lnTo>
                    <a:pt x="13963" y="97"/>
                  </a:lnTo>
                  <a:lnTo>
                    <a:pt x="13457" y="49"/>
                  </a:lnTo>
                  <a:lnTo>
                    <a:pt x="12976" y="25"/>
                  </a:lnTo>
                  <a:lnTo>
                    <a:pt x="124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1"/>
            <p:cNvSpPr/>
            <p:nvPr/>
          </p:nvSpPr>
          <p:spPr>
            <a:xfrm rot="10800000">
              <a:off x="2930300" y="6948180"/>
              <a:ext cx="2042330" cy="818598"/>
            </a:xfrm>
            <a:custGeom>
              <a:avLst/>
              <a:gdLst/>
              <a:ahLst/>
              <a:cxnLst/>
              <a:rect l="l" t="t" r="r" b="b"/>
              <a:pathLst>
                <a:path w="24026" h="9630" extrusionOk="0">
                  <a:moveTo>
                    <a:pt x="19404" y="0"/>
                  </a:moveTo>
                  <a:lnTo>
                    <a:pt x="19356" y="410"/>
                  </a:lnTo>
                  <a:lnTo>
                    <a:pt x="19332" y="795"/>
                  </a:lnTo>
                  <a:lnTo>
                    <a:pt x="19308" y="1565"/>
                  </a:lnTo>
                  <a:lnTo>
                    <a:pt x="19284" y="1950"/>
                  </a:lnTo>
                  <a:lnTo>
                    <a:pt x="19284" y="2360"/>
                  </a:lnTo>
                  <a:lnTo>
                    <a:pt x="19308" y="2745"/>
                  </a:lnTo>
                  <a:lnTo>
                    <a:pt x="19356" y="3130"/>
                  </a:lnTo>
                  <a:lnTo>
                    <a:pt x="19693" y="4695"/>
                  </a:lnTo>
                  <a:lnTo>
                    <a:pt x="19693" y="4695"/>
                  </a:lnTo>
                  <a:lnTo>
                    <a:pt x="19548" y="4502"/>
                  </a:lnTo>
                  <a:lnTo>
                    <a:pt x="19428" y="4358"/>
                  </a:lnTo>
                  <a:lnTo>
                    <a:pt x="19211" y="3973"/>
                  </a:lnTo>
                  <a:lnTo>
                    <a:pt x="18946" y="3611"/>
                  </a:lnTo>
                  <a:lnTo>
                    <a:pt x="18682" y="3250"/>
                  </a:lnTo>
                  <a:lnTo>
                    <a:pt x="18393" y="2937"/>
                  </a:lnTo>
                  <a:lnTo>
                    <a:pt x="18104" y="2624"/>
                  </a:lnTo>
                  <a:lnTo>
                    <a:pt x="17767" y="2312"/>
                  </a:lnTo>
                  <a:lnTo>
                    <a:pt x="17430" y="2047"/>
                  </a:lnTo>
                  <a:lnTo>
                    <a:pt x="17093" y="1782"/>
                  </a:lnTo>
                  <a:lnTo>
                    <a:pt x="16298" y="1204"/>
                  </a:lnTo>
                  <a:lnTo>
                    <a:pt x="16034" y="1036"/>
                  </a:lnTo>
                  <a:lnTo>
                    <a:pt x="15745" y="891"/>
                  </a:lnTo>
                  <a:lnTo>
                    <a:pt x="15456" y="795"/>
                  </a:lnTo>
                  <a:lnTo>
                    <a:pt x="15167" y="723"/>
                  </a:lnTo>
                  <a:lnTo>
                    <a:pt x="14854" y="675"/>
                  </a:lnTo>
                  <a:lnTo>
                    <a:pt x="14565" y="650"/>
                  </a:lnTo>
                  <a:lnTo>
                    <a:pt x="14252" y="675"/>
                  </a:lnTo>
                  <a:lnTo>
                    <a:pt x="13939" y="723"/>
                  </a:lnTo>
                  <a:lnTo>
                    <a:pt x="13145" y="867"/>
                  </a:lnTo>
                  <a:lnTo>
                    <a:pt x="12399" y="1060"/>
                  </a:lnTo>
                  <a:lnTo>
                    <a:pt x="12086" y="1108"/>
                  </a:lnTo>
                  <a:lnTo>
                    <a:pt x="11773" y="1108"/>
                  </a:lnTo>
                  <a:lnTo>
                    <a:pt x="11484" y="1084"/>
                  </a:lnTo>
                  <a:lnTo>
                    <a:pt x="11171" y="1036"/>
                  </a:lnTo>
                  <a:lnTo>
                    <a:pt x="10593" y="891"/>
                  </a:lnTo>
                  <a:lnTo>
                    <a:pt x="9991" y="747"/>
                  </a:lnTo>
                  <a:lnTo>
                    <a:pt x="9630" y="699"/>
                  </a:lnTo>
                  <a:lnTo>
                    <a:pt x="9293" y="650"/>
                  </a:lnTo>
                  <a:lnTo>
                    <a:pt x="8932" y="626"/>
                  </a:lnTo>
                  <a:lnTo>
                    <a:pt x="8571" y="626"/>
                  </a:lnTo>
                  <a:lnTo>
                    <a:pt x="8354" y="650"/>
                  </a:lnTo>
                  <a:lnTo>
                    <a:pt x="8114" y="675"/>
                  </a:lnTo>
                  <a:lnTo>
                    <a:pt x="7897" y="747"/>
                  </a:lnTo>
                  <a:lnTo>
                    <a:pt x="7704" y="819"/>
                  </a:lnTo>
                  <a:lnTo>
                    <a:pt x="7512" y="915"/>
                  </a:lnTo>
                  <a:lnTo>
                    <a:pt x="7343" y="1036"/>
                  </a:lnTo>
                  <a:lnTo>
                    <a:pt x="7175" y="1180"/>
                  </a:lnTo>
                  <a:lnTo>
                    <a:pt x="7006" y="1349"/>
                  </a:lnTo>
                  <a:lnTo>
                    <a:pt x="6645" y="1758"/>
                  </a:lnTo>
                  <a:lnTo>
                    <a:pt x="6284" y="2143"/>
                  </a:lnTo>
                  <a:lnTo>
                    <a:pt x="5514" y="2889"/>
                  </a:lnTo>
                  <a:lnTo>
                    <a:pt x="5321" y="3082"/>
                  </a:lnTo>
                  <a:lnTo>
                    <a:pt x="5152" y="3299"/>
                  </a:lnTo>
                  <a:lnTo>
                    <a:pt x="4791" y="3732"/>
                  </a:lnTo>
                  <a:lnTo>
                    <a:pt x="4671" y="3876"/>
                  </a:lnTo>
                  <a:lnTo>
                    <a:pt x="4527" y="3997"/>
                  </a:lnTo>
                  <a:lnTo>
                    <a:pt x="4454" y="4045"/>
                  </a:lnTo>
                  <a:lnTo>
                    <a:pt x="4358" y="4069"/>
                  </a:lnTo>
                  <a:lnTo>
                    <a:pt x="4262" y="4093"/>
                  </a:lnTo>
                  <a:lnTo>
                    <a:pt x="4165" y="4069"/>
                  </a:lnTo>
                  <a:lnTo>
                    <a:pt x="3347" y="4334"/>
                  </a:lnTo>
                  <a:lnTo>
                    <a:pt x="2938" y="4502"/>
                  </a:lnTo>
                  <a:lnTo>
                    <a:pt x="2745" y="4598"/>
                  </a:lnTo>
                  <a:lnTo>
                    <a:pt x="2553" y="4695"/>
                  </a:lnTo>
                  <a:lnTo>
                    <a:pt x="2191" y="4911"/>
                  </a:lnTo>
                  <a:lnTo>
                    <a:pt x="1830" y="5104"/>
                  </a:lnTo>
                  <a:lnTo>
                    <a:pt x="1445" y="5273"/>
                  </a:lnTo>
                  <a:lnTo>
                    <a:pt x="1036" y="5417"/>
                  </a:lnTo>
                  <a:lnTo>
                    <a:pt x="338" y="5706"/>
                  </a:lnTo>
                  <a:lnTo>
                    <a:pt x="217" y="5754"/>
                  </a:lnTo>
                  <a:lnTo>
                    <a:pt x="121" y="5850"/>
                  </a:lnTo>
                  <a:lnTo>
                    <a:pt x="73" y="5947"/>
                  </a:lnTo>
                  <a:lnTo>
                    <a:pt x="49" y="6091"/>
                  </a:lnTo>
                  <a:lnTo>
                    <a:pt x="1" y="6597"/>
                  </a:lnTo>
                  <a:lnTo>
                    <a:pt x="1" y="6837"/>
                  </a:lnTo>
                  <a:lnTo>
                    <a:pt x="25" y="6958"/>
                  </a:lnTo>
                  <a:lnTo>
                    <a:pt x="73" y="7078"/>
                  </a:lnTo>
                  <a:lnTo>
                    <a:pt x="266" y="7054"/>
                  </a:lnTo>
                  <a:lnTo>
                    <a:pt x="482" y="7030"/>
                  </a:lnTo>
                  <a:lnTo>
                    <a:pt x="723" y="6934"/>
                  </a:lnTo>
                  <a:lnTo>
                    <a:pt x="988" y="6837"/>
                  </a:lnTo>
                  <a:lnTo>
                    <a:pt x="1349" y="6645"/>
                  </a:lnTo>
                  <a:lnTo>
                    <a:pt x="1782" y="6404"/>
                  </a:lnTo>
                  <a:lnTo>
                    <a:pt x="3082" y="5658"/>
                  </a:lnTo>
                  <a:lnTo>
                    <a:pt x="3106" y="5754"/>
                  </a:lnTo>
                  <a:lnTo>
                    <a:pt x="3082" y="5802"/>
                  </a:lnTo>
                  <a:lnTo>
                    <a:pt x="2986" y="5922"/>
                  </a:lnTo>
                  <a:lnTo>
                    <a:pt x="1469" y="8017"/>
                  </a:lnTo>
                  <a:lnTo>
                    <a:pt x="1132" y="8498"/>
                  </a:lnTo>
                  <a:lnTo>
                    <a:pt x="819" y="9004"/>
                  </a:lnTo>
                  <a:lnTo>
                    <a:pt x="771" y="9100"/>
                  </a:lnTo>
                  <a:lnTo>
                    <a:pt x="699" y="9221"/>
                  </a:lnTo>
                  <a:lnTo>
                    <a:pt x="675" y="9341"/>
                  </a:lnTo>
                  <a:lnTo>
                    <a:pt x="675" y="9485"/>
                  </a:lnTo>
                  <a:lnTo>
                    <a:pt x="940" y="9630"/>
                  </a:lnTo>
                  <a:lnTo>
                    <a:pt x="1108" y="9389"/>
                  </a:lnTo>
                  <a:lnTo>
                    <a:pt x="1397" y="8883"/>
                  </a:lnTo>
                  <a:lnTo>
                    <a:pt x="1541" y="8643"/>
                  </a:lnTo>
                  <a:lnTo>
                    <a:pt x="1686" y="8426"/>
                  </a:lnTo>
                  <a:lnTo>
                    <a:pt x="2793" y="6958"/>
                  </a:lnTo>
                  <a:lnTo>
                    <a:pt x="3925" y="5513"/>
                  </a:lnTo>
                  <a:lnTo>
                    <a:pt x="4334" y="5008"/>
                  </a:lnTo>
                  <a:lnTo>
                    <a:pt x="4767" y="4502"/>
                  </a:lnTo>
                  <a:lnTo>
                    <a:pt x="5658" y="3515"/>
                  </a:lnTo>
                  <a:lnTo>
                    <a:pt x="5802" y="3371"/>
                  </a:lnTo>
                  <a:lnTo>
                    <a:pt x="5851" y="3443"/>
                  </a:lnTo>
                  <a:lnTo>
                    <a:pt x="5851" y="3491"/>
                  </a:lnTo>
                  <a:lnTo>
                    <a:pt x="5778" y="3611"/>
                  </a:lnTo>
                  <a:lnTo>
                    <a:pt x="5369" y="4574"/>
                  </a:lnTo>
                  <a:lnTo>
                    <a:pt x="5321" y="4719"/>
                  </a:lnTo>
                  <a:lnTo>
                    <a:pt x="5297" y="4911"/>
                  </a:lnTo>
                  <a:lnTo>
                    <a:pt x="5490" y="4863"/>
                  </a:lnTo>
                  <a:lnTo>
                    <a:pt x="5634" y="4791"/>
                  </a:lnTo>
                  <a:lnTo>
                    <a:pt x="6067" y="4598"/>
                  </a:lnTo>
                  <a:lnTo>
                    <a:pt x="6501" y="4382"/>
                  </a:lnTo>
                  <a:lnTo>
                    <a:pt x="6645" y="4310"/>
                  </a:lnTo>
                  <a:lnTo>
                    <a:pt x="6789" y="4213"/>
                  </a:lnTo>
                  <a:lnTo>
                    <a:pt x="6862" y="4093"/>
                  </a:lnTo>
                  <a:lnTo>
                    <a:pt x="6934" y="3924"/>
                  </a:lnTo>
                  <a:lnTo>
                    <a:pt x="7054" y="3563"/>
                  </a:lnTo>
                  <a:lnTo>
                    <a:pt x="7199" y="3202"/>
                  </a:lnTo>
                  <a:lnTo>
                    <a:pt x="7367" y="2841"/>
                  </a:lnTo>
                  <a:lnTo>
                    <a:pt x="7536" y="2504"/>
                  </a:lnTo>
                  <a:lnTo>
                    <a:pt x="7921" y="1830"/>
                  </a:lnTo>
                  <a:lnTo>
                    <a:pt x="8330" y="1180"/>
                  </a:lnTo>
                  <a:lnTo>
                    <a:pt x="8402" y="1060"/>
                  </a:lnTo>
                  <a:lnTo>
                    <a:pt x="8499" y="987"/>
                  </a:lnTo>
                  <a:lnTo>
                    <a:pt x="8595" y="939"/>
                  </a:lnTo>
                  <a:lnTo>
                    <a:pt x="8739" y="915"/>
                  </a:lnTo>
                  <a:lnTo>
                    <a:pt x="9173" y="915"/>
                  </a:lnTo>
                  <a:lnTo>
                    <a:pt x="9582" y="939"/>
                  </a:lnTo>
                  <a:lnTo>
                    <a:pt x="10088" y="1036"/>
                  </a:lnTo>
                  <a:lnTo>
                    <a:pt x="10593" y="1156"/>
                  </a:lnTo>
                  <a:lnTo>
                    <a:pt x="11387" y="1349"/>
                  </a:lnTo>
                  <a:lnTo>
                    <a:pt x="11628" y="1373"/>
                  </a:lnTo>
                  <a:lnTo>
                    <a:pt x="11845" y="1397"/>
                  </a:lnTo>
                  <a:lnTo>
                    <a:pt x="12086" y="1421"/>
                  </a:lnTo>
                  <a:lnTo>
                    <a:pt x="12326" y="1397"/>
                  </a:lnTo>
                  <a:lnTo>
                    <a:pt x="12784" y="1349"/>
                  </a:lnTo>
                  <a:lnTo>
                    <a:pt x="13241" y="1252"/>
                  </a:lnTo>
                  <a:lnTo>
                    <a:pt x="14445" y="987"/>
                  </a:lnTo>
                  <a:lnTo>
                    <a:pt x="14589" y="963"/>
                  </a:lnTo>
                  <a:lnTo>
                    <a:pt x="14734" y="939"/>
                  </a:lnTo>
                  <a:lnTo>
                    <a:pt x="14878" y="963"/>
                  </a:lnTo>
                  <a:lnTo>
                    <a:pt x="15023" y="963"/>
                  </a:lnTo>
                  <a:lnTo>
                    <a:pt x="15167" y="1012"/>
                  </a:lnTo>
                  <a:lnTo>
                    <a:pt x="15287" y="1060"/>
                  </a:lnTo>
                  <a:lnTo>
                    <a:pt x="15432" y="1108"/>
                  </a:lnTo>
                  <a:lnTo>
                    <a:pt x="15552" y="1204"/>
                  </a:lnTo>
                  <a:lnTo>
                    <a:pt x="16034" y="1541"/>
                  </a:lnTo>
                  <a:lnTo>
                    <a:pt x="16515" y="1902"/>
                  </a:lnTo>
                  <a:lnTo>
                    <a:pt x="16997" y="2263"/>
                  </a:lnTo>
                  <a:lnTo>
                    <a:pt x="17430" y="2673"/>
                  </a:lnTo>
                  <a:lnTo>
                    <a:pt x="17767" y="3034"/>
                  </a:lnTo>
                  <a:lnTo>
                    <a:pt x="18080" y="3419"/>
                  </a:lnTo>
                  <a:lnTo>
                    <a:pt x="18369" y="3828"/>
                  </a:lnTo>
                  <a:lnTo>
                    <a:pt x="18658" y="4237"/>
                  </a:lnTo>
                  <a:lnTo>
                    <a:pt x="18706" y="4358"/>
                  </a:lnTo>
                  <a:lnTo>
                    <a:pt x="18730" y="4478"/>
                  </a:lnTo>
                  <a:lnTo>
                    <a:pt x="18754" y="4550"/>
                  </a:lnTo>
                  <a:lnTo>
                    <a:pt x="18778" y="4598"/>
                  </a:lnTo>
                  <a:lnTo>
                    <a:pt x="18874" y="4647"/>
                  </a:lnTo>
                  <a:lnTo>
                    <a:pt x="18946" y="4695"/>
                  </a:lnTo>
                  <a:lnTo>
                    <a:pt x="19067" y="4839"/>
                  </a:lnTo>
                  <a:lnTo>
                    <a:pt x="19187" y="5008"/>
                  </a:lnTo>
                  <a:lnTo>
                    <a:pt x="19308" y="5152"/>
                  </a:lnTo>
                  <a:lnTo>
                    <a:pt x="19596" y="5441"/>
                  </a:lnTo>
                  <a:lnTo>
                    <a:pt x="19885" y="5706"/>
                  </a:lnTo>
                  <a:lnTo>
                    <a:pt x="20439" y="6187"/>
                  </a:lnTo>
                  <a:lnTo>
                    <a:pt x="20728" y="6428"/>
                  </a:lnTo>
                  <a:lnTo>
                    <a:pt x="20993" y="6669"/>
                  </a:lnTo>
                  <a:lnTo>
                    <a:pt x="21258" y="6934"/>
                  </a:lnTo>
                  <a:lnTo>
                    <a:pt x="21546" y="7150"/>
                  </a:lnTo>
                  <a:lnTo>
                    <a:pt x="21835" y="7343"/>
                  </a:lnTo>
                  <a:lnTo>
                    <a:pt x="22148" y="7511"/>
                  </a:lnTo>
                  <a:lnTo>
                    <a:pt x="22461" y="7680"/>
                  </a:lnTo>
                  <a:lnTo>
                    <a:pt x="22774" y="7824"/>
                  </a:lnTo>
                  <a:lnTo>
                    <a:pt x="23111" y="7945"/>
                  </a:lnTo>
                  <a:lnTo>
                    <a:pt x="23448" y="8065"/>
                  </a:lnTo>
                  <a:lnTo>
                    <a:pt x="23665" y="8113"/>
                  </a:lnTo>
                  <a:lnTo>
                    <a:pt x="23882" y="8113"/>
                  </a:lnTo>
                  <a:lnTo>
                    <a:pt x="23930" y="8065"/>
                  </a:lnTo>
                  <a:lnTo>
                    <a:pt x="24026" y="7969"/>
                  </a:lnTo>
                  <a:lnTo>
                    <a:pt x="23617" y="7824"/>
                  </a:lnTo>
                  <a:lnTo>
                    <a:pt x="23352" y="7728"/>
                  </a:lnTo>
                  <a:lnTo>
                    <a:pt x="23111" y="7632"/>
                  </a:lnTo>
                  <a:lnTo>
                    <a:pt x="22846" y="7511"/>
                  </a:lnTo>
                  <a:lnTo>
                    <a:pt x="22630" y="7367"/>
                  </a:lnTo>
                  <a:lnTo>
                    <a:pt x="22389" y="7222"/>
                  </a:lnTo>
                  <a:lnTo>
                    <a:pt x="22172" y="7078"/>
                  </a:lnTo>
                  <a:lnTo>
                    <a:pt x="21956" y="6885"/>
                  </a:lnTo>
                  <a:lnTo>
                    <a:pt x="21739" y="6717"/>
                  </a:lnTo>
                  <a:lnTo>
                    <a:pt x="21378" y="6356"/>
                  </a:lnTo>
                  <a:lnTo>
                    <a:pt x="20993" y="6019"/>
                  </a:lnTo>
                  <a:lnTo>
                    <a:pt x="20872" y="5898"/>
                  </a:lnTo>
                  <a:lnTo>
                    <a:pt x="20776" y="5754"/>
                  </a:lnTo>
                  <a:lnTo>
                    <a:pt x="20704" y="5585"/>
                  </a:lnTo>
                  <a:lnTo>
                    <a:pt x="20656" y="5417"/>
                  </a:lnTo>
                  <a:lnTo>
                    <a:pt x="20583" y="4695"/>
                  </a:lnTo>
                  <a:lnTo>
                    <a:pt x="20535" y="3973"/>
                  </a:lnTo>
                  <a:lnTo>
                    <a:pt x="20535" y="3611"/>
                  </a:lnTo>
                  <a:lnTo>
                    <a:pt x="20559" y="3250"/>
                  </a:lnTo>
                  <a:lnTo>
                    <a:pt x="20583" y="2889"/>
                  </a:lnTo>
                  <a:lnTo>
                    <a:pt x="20632" y="2528"/>
                  </a:lnTo>
                  <a:lnTo>
                    <a:pt x="20680" y="2191"/>
                  </a:lnTo>
                  <a:lnTo>
                    <a:pt x="20728" y="1830"/>
                  </a:lnTo>
                  <a:lnTo>
                    <a:pt x="20800" y="1108"/>
                  </a:lnTo>
                  <a:lnTo>
                    <a:pt x="20800" y="987"/>
                  </a:lnTo>
                  <a:lnTo>
                    <a:pt x="20776" y="891"/>
                  </a:lnTo>
                  <a:lnTo>
                    <a:pt x="20728" y="795"/>
                  </a:lnTo>
                  <a:lnTo>
                    <a:pt x="20632" y="723"/>
                  </a:lnTo>
                  <a:lnTo>
                    <a:pt x="20367" y="578"/>
                  </a:lnTo>
                  <a:lnTo>
                    <a:pt x="20102" y="410"/>
                  </a:lnTo>
                  <a:lnTo>
                    <a:pt x="19861" y="241"/>
                  </a:lnTo>
                  <a:lnTo>
                    <a:pt x="19596" y="73"/>
                  </a:lnTo>
                  <a:lnTo>
                    <a:pt x="19524" y="49"/>
                  </a:lnTo>
                  <a:lnTo>
                    <a:pt x="19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1"/>
            <p:cNvSpPr/>
            <p:nvPr/>
          </p:nvSpPr>
          <p:spPr>
            <a:xfrm rot="10800000">
              <a:off x="2903694" y="5779702"/>
              <a:ext cx="976197" cy="910744"/>
            </a:xfrm>
            <a:custGeom>
              <a:avLst/>
              <a:gdLst/>
              <a:ahLst/>
              <a:cxnLst/>
              <a:rect l="l" t="t" r="r" b="b"/>
              <a:pathLst>
                <a:path w="11484" h="10714" extrusionOk="0">
                  <a:moveTo>
                    <a:pt x="7921" y="1"/>
                  </a:moveTo>
                  <a:lnTo>
                    <a:pt x="7416" y="49"/>
                  </a:lnTo>
                  <a:lnTo>
                    <a:pt x="6886" y="145"/>
                  </a:lnTo>
                  <a:lnTo>
                    <a:pt x="6453" y="242"/>
                  </a:lnTo>
                  <a:lnTo>
                    <a:pt x="6019" y="386"/>
                  </a:lnTo>
                  <a:lnTo>
                    <a:pt x="5610" y="555"/>
                  </a:lnTo>
                  <a:lnTo>
                    <a:pt x="5177" y="723"/>
                  </a:lnTo>
                  <a:lnTo>
                    <a:pt x="4792" y="916"/>
                  </a:lnTo>
                  <a:lnTo>
                    <a:pt x="4382" y="1132"/>
                  </a:lnTo>
                  <a:lnTo>
                    <a:pt x="3997" y="1373"/>
                  </a:lnTo>
                  <a:lnTo>
                    <a:pt x="3636" y="1638"/>
                  </a:lnTo>
                  <a:lnTo>
                    <a:pt x="3275" y="1903"/>
                  </a:lnTo>
                  <a:lnTo>
                    <a:pt x="2914" y="2192"/>
                  </a:lnTo>
                  <a:lnTo>
                    <a:pt x="2601" y="2505"/>
                  </a:lnTo>
                  <a:lnTo>
                    <a:pt x="2264" y="2818"/>
                  </a:lnTo>
                  <a:lnTo>
                    <a:pt x="1951" y="3155"/>
                  </a:lnTo>
                  <a:lnTo>
                    <a:pt x="1662" y="3492"/>
                  </a:lnTo>
                  <a:lnTo>
                    <a:pt x="1397" y="3853"/>
                  </a:lnTo>
                  <a:lnTo>
                    <a:pt x="1132" y="4214"/>
                  </a:lnTo>
                  <a:lnTo>
                    <a:pt x="964" y="4454"/>
                  </a:lnTo>
                  <a:lnTo>
                    <a:pt x="795" y="4695"/>
                  </a:lnTo>
                  <a:lnTo>
                    <a:pt x="651" y="4960"/>
                  </a:lnTo>
                  <a:lnTo>
                    <a:pt x="531" y="5225"/>
                  </a:lnTo>
                  <a:lnTo>
                    <a:pt x="410" y="5490"/>
                  </a:lnTo>
                  <a:lnTo>
                    <a:pt x="290" y="5754"/>
                  </a:lnTo>
                  <a:lnTo>
                    <a:pt x="218" y="6019"/>
                  </a:lnTo>
                  <a:lnTo>
                    <a:pt x="145" y="6308"/>
                  </a:lnTo>
                  <a:lnTo>
                    <a:pt x="73" y="6573"/>
                  </a:lnTo>
                  <a:lnTo>
                    <a:pt x="49" y="6862"/>
                  </a:lnTo>
                  <a:lnTo>
                    <a:pt x="1" y="7127"/>
                  </a:lnTo>
                  <a:lnTo>
                    <a:pt x="1" y="7391"/>
                  </a:lnTo>
                  <a:lnTo>
                    <a:pt x="1" y="7680"/>
                  </a:lnTo>
                  <a:lnTo>
                    <a:pt x="25" y="7945"/>
                  </a:lnTo>
                  <a:lnTo>
                    <a:pt x="49" y="8186"/>
                  </a:lnTo>
                  <a:lnTo>
                    <a:pt x="121" y="8451"/>
                  </a:lnTo>
                  <a:lnTo>
                    <a:pt x="194" y="8691"/>
                  </a:lnTo>
                  <a:lnTo>
                    <a:pt x="266" y="8932"/>
                  </a:lnTo>
                  <a:lnTo>
                    <a:pt x="362" y="9149"/>
                  </a:lnTo>
                  <a:lnTo>
                    <a:pt x="506" y="9365"/>
                  </a:lnTo>
                  <a:lnTo>
                    <a:pt x="627" y="9582"/>
                  </a:lnTo>
                  <a:lnTo>
                    <a:pt x="795" y="9775"/>
                  </a:lnTo>
                  <a:lnTo>
                    <a:pt x="964" y="9943"/>
                  </a:lnTo>
                  <a:lnTo>
                    <a:pt x="1156" y="10112"/>
                  </a:lnTo>
                  <a:lnTo>
                    <a:pt x="1373" y="10256"/>
                  </a:lnTo>
                  <a:lnTo>
                    <a:pt x="1614" y="10376"/>
                  </a:lnTo>
                  <a:lnTo>
                    <a:pt x="1855" y="10473"/>
                  </a:lnTo>
                  <a:lnTo>
                    <a:pt x="2143" y="10569"/>
                  </a:lnTo>
                  <a:lnTo>
                    <a:pt x="2432" y="10641"/>
                  </a:lnTo>
                  <a:lnTo>
                    <a:pt x="2745" y="10689"/>
                  </a:lnTo>
                  <a:lnTo>
                    <a:pt x="3082" y="10714"/>
                  </a:lnTo>
                  <a:lnTo>
                    <a:pt x="3419" y="10714"/>
                  </a:lnTo>
                  <a:lnTo>
                    <a:pt x="3829" y="10689"/>
                  </a:lnTo>
                  <a:lnTo>
                    <a:pt x="4214" y="10641"/>
                  </a:lnTo>
                  <a:lnTo>
                    <a:pt x="4623" y="10569"/>
                  </a:lnTo>
                  <a:lnTo>
                    <a:pt x="5008" y="10473"/>
                  </a:lnTo>
                  <a:lnTo>
                    <a:pt x="5393" y="10352"/>
                  </a:lnTo>
                  <a:lnTo>
                    <a:pt x="5779" y="10208"/>
                  </a:lnTo>
                  <a:lnTo>
                    <a:pt x="6140" y="10064"/>
                  </a:lnTo>
                  <a:lnTo>
                    <a:pt x="6525" y="9895"/>
                  </a:lnTo>
                  <a:lnTo>
                    <a:pt x="6862" y="9702"/>
                  </a:lnTo>
                  <a:lnTo>
                    <a:pt x="7223" y="9486"/>
                  </a:lnTo>
                  <a:lnTo>
                    <a:pt x="7560" y="9269"/>
                  </a:lnTo>
                  <a:lnTo>
                    <a:pt x="7897" y="9052"/>
                  </a:lnTo>
                  <a:lnTo>
                    <a:pt x="8210" y="8788"/>
                  </a:lnTo>
                  <a:lnTo>
                    <a:pt x="8523" y="8547"/>
                  </a:lnTo>
                  <a:lnTo>
                    <a:pt x="8836" y="8282"/>
                  </a:lnTo>
                  <a:lnTo>
                    <a:pt x="9125" y="7993"/>
                  </a:lnTo>
                  <a:lnTo>
                    <a:pt x="9438" y="7728"/>
                  </a:lnTo>
                  <a:lnTo>
                    <a:pt x="9727" y="7415"/>
                  </a:lnTo>
                  <a:lnTo>
                    <a:pt x="9991" y="7103"/>
                  </a:lnTo>
                  <a:lnTo>
                    <a:pt x="10232" y="6766"/>
                  </a:lnTo>
                  <a:lnTo>
                    <a:pt x="10449" y="6428"/>
                  </a:lnTo>
                  <a:lnTo>
                    <a:pt x="10665" y="6091"/>
                  </a:lnTo>
                  <a:lnTo>
                    <a:pt x="10858" y="5730"/>
                  </a:lnTo>
                  <a:lnTo>
                    <a:pt x="11002" y="5369"/>
                  </a:lnTo>
                  <a:lnTo>
                    <a:pt x="11147" y="5008"/>
                  </a:lnTo>
                  <a:lnTo>
                    <a:pt x="11267" y="4647"/>
                  </a:lnTo>
                  <a:lnTo>
                    <a:pt x="11364" y="4286"/>
                  </a:lnTo>
                  <a:lnTo>
                    <a:pt x="11436" y="3925"/>
                  </a:lnTo>
                  <a:lnTo>
                    <a:pt x="11484" y="3564"/>
                  </a:lnTo>
                  <a:lnTo>
                    <a:pt x="11484" y="3203"/>
                  </a:lnTo>
                  <a:lnTo>
                    <a:pt x="11484" y="2866"/>
                  </a:lnTo>
                  <a:lnTo>
                    <a:pt x="11460" y="2529"/>
                  </a:lnTo>
                  <a:lnTo>
                    <a:pt x="11388" y="2216"/>
                  </a:lnTo>
                  <a:lnTo>
                    <a:pt x="11315" y="1903"/>
                  </a:lnTo>
                  <a:lnTo>
                    <a:pt x="11195" y="1614"/>
                  </a:lnTo>
                  <a:lnTo>
                    <a:pt x="11051" y="1349"/>
                  </a:lnTo>
                  <a:lnTo>
                    <a:pt x="10882" y="1108"/>
                  </a:lnTo>
                  <a:lnTo>
                    <a:pt x="10665" y="868"/>
                  </a:lnTo>
                  <a:lnTo>
                    <a:pt x="10449" y="651"/>
                  </a:lnTo>
                  <a:lnTo>
                    <a:pt x="10184" y="482"/>
                  </a:lnTo>
                  <a:lnTo>
                    <a:pt x="9871" y="314"/>
                  </a:lnTo>
                  <a:lnTo>
                    <a:pt x="9558" y="194"/>
                  </a:lnTo>
                  <a:lnTo>
                    <a:pt x="9197" y="97"/>
                  </a:lnTo>
                  <a:lnTo>
                    <a:pt x="8812" y="25"/>
                  </a:lnTo>
                  <a:lnTo>
                    <a:pt x="8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1"/>
            <p:cNvSpPr/>
            <p:nvPr/>
          </p:nvSpPr>
          <p:spPr>
            <a:xfrm rot="10800000">
              <a:off x="3077614" y="6538881"/>
              <a:ext cx="24651" cy="43098"/>
            </a:xfrm>
            <a:custGeom>
              <a:avLst/>
              <a:gdLst/>
              <a:ahLst/>
              <a:cxnLst/>
              <a:rect l="l" t="t" r="r" b="b"/>
              <a:pathLst>
                <a:path w="290" h="507" extrusionOk="0">
                  <a:moveTo>
                    <a:pt x="242" y="1"/>
                  </a:moveTo>
                  <a:lnTo>
                    <a:pt x="193" y="25"/>
                  </a:lnTo>
                  <a:lnTo>
                    <a:pt x="145" y="73"/>
                  </a:lnTo>
                  <a:lnTo>
                    <a:pt x="73" y="193"/>
                  </a:lnTo>
                  <a:lnTo>
                    <a:pt x="1" y="314"/>
                  </a:lnTo>
                  <a:lnTo>
                    <a:pt x="25" y="362"/>
                  </a:lnTo>
                  <a:lnTo>
                    <a:pt x="73" y="458"/>
                  </a:lnTo>
                  <a:lnTo>
                    <a:pt x="97" y="506"/>
                  </a:lnTo>
                  <a:lnTo>
                    <a:pt x="121" y="482"/>
                  </a:lnTo>
                  <a:lnTo>
                    <a:pt x="145" y="458"/>
                  </a:lnTo>
                  <a:lnTo>
                    <a:pt x="121" y="410"/>
                  </a:lnTo>
                  <a:lnTo>
                    <a:pt x="121" y="362"/>
                  </a:lnTo>
                  <a:lnTo>
                    <a:pt x="193" y="266"/>
                  </a:lnTo>
                  <a:lnTo>
                    <a:pt x="266" y="169"/>
                  </a:lnTo>
                  <a:lnTo>
                    <a:pt x="290" y="121"/>
                  </a:lnTo>
                  <a:lnTo>
                    <a:pt x="290" y="73"/>
                  </a:lnTo>
                  <a:lnTo>
                    <a:pt x="266"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1"/>
            <p:cNvSpPr/>
            <p:nvPr/>
          </p:nvSpPr>
          <p:spPr>
            <a:xfrm rot="10800000">
              <a:off x="2909814" y="6436535"/>
              <a:ext cx="18446" cy="24651"/>
            </a:xfrm>
            <a:custGeom>
              <a:avLst/>
              <a:gdLst/>
              <a:ahLst/>
              <a:cxnLst/>
              <a:rect l="l" t="t" r="r" b="b"/>
              <a:pathLst>
                <a:path w="217" h="290" extrusionOk="0">
                  <a:moveTo>
                    <a:pt x="48" y="0"/>
                  </a:moveTo>
                  <a:lnTo>
                    <a:pt x="24" y="24"/>
                  </a:lnTo>
                  <a:lnTo>
                    <a:pt x="0" y="72"/>
                  </a:lnTo>
                  <a:lnTo>
                    <a:pt x="0" y="121"/>
                  </a:lnTo>
                  <a:lnTo>
                    <a:pt x="0" y="193"/>
                  </a:lnTo>
                  <a:lnTo>
                    <a:pt x="48" y="241"/>
                  </a:lnTo>
                  <a:lnTo>
                    <a:pt x="96" y="289"/>
                  </a:lnTo>
                  <a:lnTo>
                    <a:pt x="144" y="289"/>
                  </a:lnTo>
                  <a:lnTo>
                    <a:pt x="193" y="265"/>
                  </a:lnTo>
                  <a:lnTo>
                    <a:pt x="217" y="241"/>
                  </a:lnTo>
                  <a:lnTo>
                    <a:pt x="217" y="193"/>
                  </a:lnTo>
                  <a:lnTo>
                    <a:pt x="144" y="145"/>
                  </a:lnTo>
                  <a:lnTo>
                    <a:pt x="120" y="121"/>
                  </a:lnTo>
                  <a:lnTo>
                    <a:pt x="144" y="72"/>
                  </a:lnTo>
                  <a:lnTo>
                    <a:pt x="169" y="48"/>
                  </a:lnTo>
                  <a:lnTo>
                    <a:pt x="169" y="24"/>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1"/>
            <p:cNvSpPr/>
            <p:nvPr/>
          </p:nvSpPr>
          <p:spPr>
            <a:xfrm rot="10800000">
              <a:off x="3046927" y="6604335"/>
              <a:ext cx="20486" cy="22611"/>
            </a:xfrm>
            <a:custGeom>
              <a:avLst/>
              <a:gdLst/>
              <a:ahLst/>
              <a:cxnLst/>
              <a:rect l="l" t="t" r="r" b="b"/>
              <a:pathLst>
                <a:path w="241" h="266" extrusionOk="0">
                  <a:moveTo>
                    <a:pt x="48" y="0"/>
                  </a:moveTo>
                  <a:lnTo>
                    <a:pt x="0" y="24"/>
                  </a:lnTo>
                  <a:lnTo>
                    <a:pt x="0" y="48"/>
                  </a:lnTo>
                  <a:lnTo>
                    <a:pt x="24" y="97"/>
                  </a:lnTo>
                  <a:lnTo>
                    <a:pt x="24" y="145"/>
                  </a:lnTo>
                  <a:lnTo>
                    <a:pt x="24" y="193"/>
                  </a:lnTo>
                  <a:lnTo>
                    <a:pt x="24" y="241"/>
                  </a:lnTo>
                  <a:lnTo>
                    <a:pt x="72" y="265"/>
                  </a:lnTo>
                  <a:lnTo>
                    <a:pt x="120" y="265"/>
                  </a:lnTo>
                  <a:lnTo>
                    <a:pt x="144" y="217"/>
                  </a:lnTo>
                  <a:lnTo>
                    <a:pt x="169" y="169"/>
                  </a:lnTo>
                  <a:lnTo>
                    <a:pt x="217" y="145"/>
                  </a:lnTo>
                  <a:lnTo>
                    <a:pt x="241" y="121"/>
                  </a:lnTo>
                  <a:lnTo>
                    <a:pt x="241" y="97"/>
                  </a:lnTo>
                  <a:lnTo>
                    <a:pt x="241" y="48"/>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1"/>
            <p:cNvSpPr/>
            <p:nvPr/>
          </p:nvSpPr>
          <p:spPr>
            <a:xfrm rot="10800000">
              <a:off x="3112381" y="6193081"/>
              <a:ext cx="24651" cy="16406"/>
            </a:xfrm>
            <a:custGeom>
              <a:avLst/>
              <a:gdLst/>
              <a:ahLst/>
              <a:cxnLst/>
              <a:rect l="l" t="t" r="r" b="b"/>
              <a:pathLst>
                <a:path w="290" h="193" extrusionOk="0">
                  <a:moveTo>
                    <a:pt x="73" y="0"/>
                  </a:moveTo>
                  <a:lnTo>
                    <a:pt x="25" y="24"/>
                  </a:lnTo>
                  <a:lnTo>
                    <a:pt x="1" y="48"/>
                  </a:lnTo>
                  <a:lnTo>
                    <a:pt x="25" y="96"/>
                  </a:lnTo>
                  <a:lnTo>
                    <a:pt x="25" y="121"/>
                  </a:lnTo>
                  <a:lnTo>
                    <a:pt x="73" y="145"/>
                  </a:lnTo>
                  <a:lnTo>
                    <a:pt x="121" y="169"/>
                  </a:lnTo>
                  <a:lnTo>
                    <a:pt x="193" y="193"/>
                  </a:lnTo>
                  <a:lnTo>
                    <a:pt x="241" y="169"/>
                  </a:lnTo>
                  <a:lnTo>
                    <a:pt x="265" y="145"/>
                  </a:lnTo>
                  <a:lnTo>
                    <a:pt x="289" y="96"/>
                  </a:lnTo>
                  <a:lnTo>
                    <a:pt x="289" y="72"/>
                  </a:lnTo>
                  <a:lnTo>
                    <a:pt x="289" y="24"/>
                  </a:lnTo>
                  <a:lnTo>
                    <a:pt x="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1"/>
            <p:cNvSpPr/>
            <p:nvPr/>
          </p:nvSpPr>
          <p:spPr>
            <a:xfrm rot="10800000">
              <a:off x="3298627" y="6545002"/>
              <a:ext cx="20486" cy="16491"/>
            </a:xfrm>
            <a:custGeom>
              <a:avLst/>
              <a:gdLst/>
              <a:ahLst/>
              <a:cxnLst/>
              <a:rect l="l" t="t" r="r" b="b"/>
              <a:pathLst>
                <a:path w="241" h="194" extrusionOk="0">
                  <a:moveTo>
                    <a:pt x="120" y="1"/>
                  </a:moveTo>
                  <a:lnTo>
                    <a:pt x="72" y="25"/>
                  </a:lnTo>
                  <a:lnTo>
                    <a:pt x="24" y="49"/>
                  </a:lnTo>
                  <a:lnTo>
                    <a:pt x="0" y="73"/>
                  </a:lnTo>
                  <a:lnTo>
                    <a:pt x="0" y="121"/>
                  </a:lnTo>
                  <a:lnTo>
                    <a:pt x="0" y="169"/>
                  </a:lnTo>
                  <a:lnTo>
                    <a:pt x="24" y="193"/>
                  </a:lnTo>
                  <a:lnTo>
                    <a:pt x="169" y="193"/>
                  </a:lnTo>
                  <a:lnTo>
                    <a:pt x="217" y="145"/>
                  </a:lnTo>
                  <a:lnTo>
                    <a:pt x="241" y="73"/>
                  </a:lnTo>
                  <a:lnTo>
                    <a:pt x="217" y="49"/>
                  </a:lnTo>
                  <a:lnTo>
                    <a:pt x="193" y="25"/>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1"/>
            <p:cNvSpPr/>
            <p:nvPr/>
          </p:nvSpPr>
          <p:spPr>
            <a:xfrm rot="10800000">
              <a:off x="3124707" y="6328154"/>
              <a:ext cx="18446" cy="18446"/>
            </a:xfrm>
            <a:custGeom>
              <a:avLst/>
              <a:gdLst/>
              <a:ahLst/>
              <a:cxnLst/>
              <a:rect l="l" t="t" r="r" b="b"/>
              <a:pathLst>
                <a:path w="217" h="217" extrusionOk="0">
                  <a:moveTo>
                    <a:pt x="169" y="0"/>
                  </a:moveTo>
                  <a:lnTo>
                    <a:pt x="73" y="24"/>
                  </a:lnTo>
                  <a:lnTo>
                    <a:pt x="24" y="97"/>
                  </a:lnTo>
                  <a:lnTo>
                    <a:pt x="0" y="121"/>
                  </a:lnTo>
                  <a:lnTo>
                    <a:pt x="0" y="169"/>
                  </a:lnTo>
                  <a:lnTo>
                    <a:pt x="24" y="217"/>
                  </a:lnTo>
                  <a:lnTo>
                    <a:pt x="97" y="217"/>
                  </a:lnTo>
                  <a:lnTo>
                    <a:pt x="121" y="193"/>
                  </a:lnTo>
                  <a:lnTo>
                    <a:pt x="193" y="121"/>
                  </a:lnTo>
                  <a:lnTo>
                    <a:pt x="217"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1"/>
            <p:cNvSpPr/>
            <p:nvPr/>
          </p:nvSpPr>
          <p:spPr>
            <a:xfrm rot="10800000">
              <a:off x="3220847" y="6109181"/>
              <a:ext cx="14366" cy="16406"/>
            </a:xfrm>
            <a:custGeom>
              <a:avLst/>
              <a:gdLst/>
              <a:ahLst/>
              <a:cxnLst/>
              <a:rect l="l" t="t" r="r" b="b"/>
              <a:pathLst>
                <a:path w="169" h="193" extrusionOk="0">
                  <a:moveTo>
                    <a:pt x="72" y="0"/>
                  </a:moveTo>
                  <a:lnTo>
                    <a:pt x="24" y="24"/>
                  </a:lnTo>
                  <a:lnTo>
                    <a:pt x="0" y="48"/>
                  </a:lnTo>
                  <a:lnTo>
                    <a:pt x="0" y="96"/>
                  </a:lnTo>
                  <a:lnTo>
                    <a:pt x="24" y="169"/>
                  </a:lnTo>
                  <a:lnTo>
                    <a:pt x="48" y="193"/>
                  </a:lnTo>
                  <a:lnTo>
                    <a:pt x="96" y="193"/>
                  </a:lnTo>
                  <a:lnTo>
                    <a:pt x="144" y="169"/>
                  </a:lnTo>
                  <a:lnTo>
                    <a:pt x="169" y="145"/>
                  </a:lnTo>
                  <a:lnTo>
                    <a:pt x="169" y="96"/>
                  </a:lnTo>
                  <a:lnTo>
                    <a:pt x="144" y="24"/>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1"/>
            <p:cNvSpPr/>
            <p:nvPr/>
          </p:nvSpPr>
          <p:spPr>
            <a:xfrm rot="10800000">
              <a:off x="3194241" y="6459062"/>
              <a:ext cx="16491" cy="16491"/>
            </a:xfrm>
            <a:custGeom>
              <a:avLst/>
              <a:gdLst/>
              <a:ahLst/>
              <a:cxnLst/>
              <a:rect l="l" t="t" r="r" b="b"/>
              <a:pathLst>
                <a:path w="194" h="194" extrusionOk="0">
                  <a:moveTo>
                    <a:pt x="97" y="1"/>
                  </a:moveTo>
                  <a:lnTo>
                    <a:pt x="49" y="49"/>
                  </a:lnTo>
                  <a:lnTo>
                    <a:pt x="1" y="145"/>
                  </a:lnTo>
                  <a:lnTo>
                    <a:pt x="121" y="193"/>
                  </a:lnTo>
                  <a:lnTo>
                    <a:pt x="169" y="169"/>
                  </a:lnTo>
                  <a:lnTo>
                    <a:pt x="194" y="121"/>
                  </a:lnTo>
                  <a:lnTo>
                    <a:pt x="194"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1"/>
            <p:cNvSpPr/>
            <p:nvPr/>
          </p:nvSpPr>
          <p:spPr>
            <a:xfrm rot="10800000">
              <a:off x="3020321" y="6518395"/>
              <a:ext cx="16406" cy="16491"/>
            </a:xfrm>
            <a:custGeom>
              <a:avLst/>
              <a:gdLst/>
              <a:ahLst/>
              <a:cxnLst/>
              <a:rect l="l" t="t" r="r" b="b"/>
              <a:pathLst>
                <a:path w="193" h="194" extrusionOk="0">
                  <a:moveTo>
                    <a:pt x="96" y="1"/>
                  </a:moveTo>
                  <a:lnTo>
                    <a:pt x="24" y="25"/>
                  </a:lnTo>
                  <a:lnTo>
                    <a:pt x="0" y="73"/>
                  </a:lnTo>
                  <a:lnTo>
                    <a:pt x="0" y="121"/>
                  </a:lnTo>
                  <a:lnTo>
                    <a:pt x="48" y="169"/>
                  </a:lnTo>
                  <a:lnTo>
                    <a:pt x="72" y="193"/>
                  </a:lnTo>
                  <a:lnTo>
                    <a:pt x="121" y="193"/>
                  </a:lnTo>
                  <a:lnTo>
                    <a:pt x="169" y="169"/>
                  </a:lnTo>
                  <a:lnTo>
                    <a:pt x="193" y="121"/>
                  </a:lnTo>
                  <a:lnTo>
                    <a:pt x="169" y="73"/>
                  </a:lnTo>
                  <a:lnTo>
                    <a:pt x="169"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1"/>
            <p:cNvSpPr/>
            <p:nvPr/>
          </p:nvSpPr>
          <p:spPr>
            <a:xfrm rot="10800000">
              <a:off x="3114421" y="6418174"/>
              <a:ext cx="18531" cy="18446"/>
            </a:xfrm>
            <a:custGeom>
              <a:avLst/>
              <a:gdLst/>
              <a:ahLst/>
              <a:cxnLst/>
              <a:rect l="l" t="t" r="r" b="b"/>
              <a:pathLst>
                <a:path w="218" h="217" extrusionOk="0">
                  <a:moveTo>
                    <a:pt x="49" y="0"/>
                  </a:moveTo>
                  <a:lnTo>
                    <a:pt x="25" y="24"/>
                  </a:lnTo>
                  <a:lnTo>
                    <a:pt x="1" y="24"/>
                  </a:lnTo>
                  <a:lnTo>
                    <a:pt x="25" y="120"/>
                  </a:lnTo>
                  <a:lnTo>
                    <a:pt x="97" y="193"/>
                  </a:lnTo>
                  <a:lnTo>
                    <a:pt x="145" y="217"/>
                  </a:lnTo>
                  <a:lnTo>
                    <a:pt x="169" y="217"/>
                  </a:lnTo>
                  <a:lnTo>
                    <a:pt x="217" y="193"/>
                  </a:lnTo>
                  <a:lnTo>
                    <a:pt x="217" y="144"/>
                  </a:lnTo>
                  <a:lnTo>
                    <a:pt x="217" y="120"/>
                  </a:lnTo>
                  <a:lnTo>
                    <a:pt x="193" y="72"/>
                  </a:lnTo>
                  <a:lnTo>
                    <a:pt x="121"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1"/>
            <p:cNvSpPr/>
            <p:nvPr/>
          </p:nvSpPr>
          <p:spPr>
            <a:xfrm rot="10800000">
              <a:off x="2960987" y="6420214"/>
              <a:ext cx="16406" cy="16406"/>
            </a:xfrm>
            <a:custGeom>
              <a:avLst/>
              <a:gdLst/>
              <a:ahLst/>
              <a:cxnLst/>
              <a:rect l="l" t="t" r="r" b="b"/>
              <a:pathLst>
                <a:path w="193" h="193" extrusionOk="0">
                  <a:moveTo>
                    <a:pt x="72" y="0"/>
                  </a:moveTo>
                  <a:lnTo>
                    <a:pt x="24" y="24"/>
                  </a:lnTo>
                  <a:lnTo>
                    <a:pt x="0" y="72"/>
                  </a:lnTo>
                  <a:lnTo>
                    <a:pt x="0" y="144"/>
                  </a:lnTo>
                  <a:lnTo>
                    <a:pt x="48" y="169"/>
                  </a:lnTo>
                  <a:lnTo>
                    <a:pt x="97" y="193"/>
                  </a:lnTo>
                  <a:lnTo>
                    <a:pt x="169" y="193"/>
                  </a:lnTo>
                  <a:lnTo>
                    <a:pt x="193" y="169"/>
                  </a:lnTo>
                  <a:lnTo>
                    <a:pt x="193" y="96"/>
                  </a:lnTo>
                  <a:lnTo>
                    <a:pt x="169" y="48"/>
                  </a:lnTo>
                  <a:lnTo>
                    <a:pt x="145" y="24"/>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1"/>
            <p:cNvSpPr/>
            <p:nvPr/>
          </p:nvSpPr>
          <p:spPr>
            <a:xfrm rot="10800000">
              <a:off x="3153353" y="6399728"/>
              <a:ext cx="18446" cy="16491"/>
            </a:xfrm>
            <a:custGeom>
              <a:avLst/>
              <a:gdLst/>
              <a:ahLst/>
              <a:cxnLst/>
              <a:rect l="l" t="t" r="r" b="b"/>
              <a:pathLst>
                <a:path w="217" h="194" extrusionOk="0">
                  <a:moveTo>
                    <a:pt x="121" y="1"/>
                  </a:moveTo>
                  <a:lnTo>
                    <a:pt x="73" y="25"/>
                  </a:lnTo>
                  <a:lnTo>
                    <a:pt x="24" y="73"/>
                  </a:lnTo>
                  <a:lnTo>
                    <a:pt x="0" y="121"/>
                  </a:lnTo>
                  <a:lnTo>
                    <a:pt x="24" y="145"/>
                  </a:lnTo>
                  <a:lnTo>
                    <a:pt x="48" y="169"/>
                  </a:lnTo>
                  <a:lnTo>
                    <a:pt x="169" y="193"/>
                  </a:lnTo>
                  <a:lnTo>
                    <a:pt x="217" y="73"/>
                  </a:lnTo>
                  <a:lnTo>
                    <a:pt x="193" y="49"/>
                  </a:lnTo>
                  <a:lnTo>
                    <a:pt x="193"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1"/>
            <p:cNvSpPr/>
            <p:nvPr/>
          </p:nvSpPr>
          <p:spPr>
            <a:xfrm rot="10800000">
              <a:off x="3216767" y="6538881"/>
              <a:ext cx="12326" cy="22611"/>
            </a:xfrm>
            <a:custGeom>
              <a:avLst/>
              <a:gdLst/>
              <a:ahLst/>
              <a:cxnLst/>
              <a:rect l="l" t="t" r="r" b="b"/>
              <a:pathLst>
                <a:path w="145" h="266" extrusionOk="0">
                  <a:moveTo>
                    <a:pt x="121" y="1"/>
                  </a:moveTo>
                  <a:lnTo>
                    <a:pt x="97" y="25"/>
                  </a:lnTo>
                  <a:lnTo>
                    <a:pt x="48" y="49"/>
                  </a:lnTo>
                  <a:lnTo>
                    <a:pt x="0" y="121"/>
                  </a:lnTo>
                  <a:lnTo>
                    <a:pt x="0" y="217"/>
                  </a:lnTo>
                  <a:lnTo>
                    <a:pt x="24" y="241"/>
                  </a:lnTo>
                  <a:lnTo>
                    <a:pt x="48" y="265"/>
                  </a:lnTo>
                  <a:lnTo>
                    <a:pt x="72" y="265"/>
                  </a:lnTo>
                  <a:lnTo>
                    <a:pt x="97" y="241"/>
                  </a:lnTo>
                  <a:lnTo>
                    <a:pt x="145" y="169"/>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1"/>
            <p:cNvSpPr/>
            <p:nvPr/>
          </p:nvSpPr>
          <p:spPr>
            <a:xfrm rot="10800000">
              <a:off x="3171715" y="6598215"/>
              <a:ext cx="18531" cy="14451"/>
            </a:xfrm>
            <a:custGeom>
              <a:avLst/>
              <a:gdLst/>
              <a:ahLst/>
              <a:cxnLst/>
              <a:rect l="l" t="t" r="r" b="b"/>
              <a:pathLst>
                <a:path w="218" h="170" extrusionOk="0">
                  <a:moveTo>
                    <a:pt x="145" y="1"/>
                  </a:moveTo>
                  <a:lnTo>
                    <a:pt x="25" y="25"/>
                  </a:lnTo>
                  <a:lnTo>
                    <a:pt x="1" y="25"/>
                  </a:lnTo>
                  <a:lnTo>
                    <a:pt x="1" y="49"/>
                  </a:lnTo>
                  <a:lnTo>
                    <a:pt x="25" y="97"/>
                  </a:lnTo>
                  <a:lnTo>
                    <a:pt x="121" y="145"/>
                  </a:lnTo>
                  <a:lnTo>
                    <a:pt x="169" y="169"/>
                  </a:lnTo>
                  <a:lnTo>
                    <a:pt x="193" y="145"/>
                  </a:lnTo>
                  <a:lnTo>
                    <a:pt x="217" y="97"/>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1"/>
            <p:cNvSpPr/>
            <p:nvPr/>
          </p:nvSpPr>
          <p:spPr>
            <a:xfrm rot="10800000">
              <a:off x="3022361" y="6369041"/>
              <a:ext cx="14366" cy="14451"/>
            </a:xfrm>
            <a:custGeom>
              <a:avLst/>
              <a:gdLst/>
              <a:ahLst/>
              <a:cxnLst/>
              <a:rect l="l" t="t" r="r" b="b"/>
              <a:pathLst>
                <a:path w="169" h="170" extrusionOk="0">
                  <a:moveTo>
                    <a:pt x="72" y="1"/>
                  </a:moveTo>
                  <a:lnTo>
                    <a:pt x="24" y="25"/>
                  </a:lnTo>
                  <a:lnTo>
                    <a:pt x="0" y="49"/>
                  </a:lnTo>
                  <a:lnTo>
                    <a:pt x="0" y="97"/>
                  </a:lnTo>
                  <a:lnTo>
                    <a:pt x="24" y="145"/>
                  </a:lnTo>
                  <a:lnTo>
                    <a:pt x="48" y="169"/>
                  </a:lnTo>
                  <a:lnTo>
                    <a:pt x="96" y="169"/>
                  </a:lnTo>
                  <a:lnTo>
                    <a:pt x="169" y="145"/>
                  </a:lnTo>
                  <a:lnTo>
                    <a:pt x="169" y="97"/>
                  </a:lnTo>
                  <a:lnTo>
                    <a:pt x="169" y="73"/>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1"/>
            <p:cNvSpPr/>
            <p:nvPr/>
          </p:nvSpPr>
          <p:spPr>
            <a:xfrm rot="10800000">
              <a:off x="3384567" y="6575689"/>
              <a:ext cx="14366" cy="14451"/>
            </a:xfrm>
            <a:custGeom>
              <a:avLst/>
              <a:gdLst/>
              <a:ahLst/>
              <a:cxnLst/>
              <a:rect l="l" t="t" r="r" b="b"/>
              <a:pathLst>
                <a:path w="169" h="170" extrusionOk="0">
                  <a:moveTo>
                    <a:pt x="96" y="1"/>
                  </a:moveTo>
                  <a:lnTo>
                    <a:pt x="48" y="25"/>
                  </a:lnTo>
                  <a:lnTo>
                    <a:pt x="0" y="49"/>
                  </a:lnTo>
                  <a:lnTo>
                    <a:pt x="0" y="121"/>
                  </a:lnTo>
                  <a:lnTo>
                    <a:pt x="24" y="145"/>
                  </a:lnTo>
                  <a:lnTo>
                    <a:pt x="48" y="169"/>
                  </a:lnTo>
                  <a:lnTo>
                    <a:pt x="121" y="145"/>
                  </a:lnTo>
                  <a:lnTo>
                    <a:pt x="169" y="73"/>
                  </a:lnTo>
                  <a:lnTo>
                    <a:pt x="169" y="49"/>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1"/>
            <p:cNvSpPr/>
            <p:nvPr/>
          </p:nvSpPr>
          <p:spPr>
            <a:xfrm rot="10800000">
              <a:off x="3231048" y="6299507"/>
              <a:ext cx="14451" cy="16406"/>
            </a:xfrm>
            <a:custGeom>
              <a:avLst/>
              <a:gdLst/>
              <a:ahLst/>
              <a:cxnLst/>
              <a:rect l="l" t="t" r="r" b="b"/>
              <a:pathLst>
                <a:path w="170" h="193" extrusionOk="0">
                  <a:moveTo>
                    <a:pt x="25" y="0"/>
                  </a:moveTo>
                  <a:lnTo>
                    <a:pt x="1" y="48"/>
                  </a:lnTo>
                  <a:lnTo>
                    <a:pt x="25" y="121"/>
                  </a:lnTo>
                  <a:lnTo>
                    <a:pt x="73" y="169"/>
                  </a:lnTo>
                  <a:lnTo>
                    <a:pt x="121" y="193"/>
                  </a:lnTo>
                  <a:lnTo>
                    <a:pt x="145" y="169"/>
                  </a:lnTo>
                  <a:lnTo>
                    <a:pt x="169" y="145"/>
                  </a:lnTo>
                  <a:lnTo>
                    <a:pt x="97"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1"/>
            <p:cNvSpPr/>
            <p:nvPr/>
          </p:nvSpPr>
          <p:spPr>
            <a:xfrm rot="10800000">
              <a:off x="2983428" y="6579854"/>
              <a:ext cx="16491" cy="16406"/>
            </a:xfrm>
            <a:custGeom>
              <a:avLst/>
              <a:gdLst/>
              <a:ahLst/>
              <a:cxnLst/>
              <a:rect l="l" t="t" r="r" b="b"/>
              <a:pathLst>
                <a:path w="194" h="193" extrusionOk="0">
                  <a:moveTo>
                    <a:pt x="49" y="0"/>
                  </a:moveTo>
                  <a:lnTo>
                    <a:pt x="25" y="48"/>
                  </a:lnTo>
                  <a:lnTo>
                    <a:pt x="0" y="73"/>
                  </a:lnTo>
                  <a:lnTo>
                    <a:pt x="25" y="121"/>
                  </a:lnTo>
                  <a:lnTo>
                    <a:pt x="49" y="145"/>
                  </a:lnTo>
                  <a:lnTo>
                    <a:pt x="97" y="169"/>
                  </a:lnTo>
                  <a:lnTo>
                    <a:pt x="121" y="193"/>
                  </a:lnTo>
                  <a:lnTo>
                    <a:pt x="169" y="169"/>
                  </a:lnTo>
                  <a:lnTo>
                    <a:pt x="193" y="121"/>
                  </a:lnTo>
                  <a:lnTo>
                    <a:pt x="169" y="73"/>
                  </a:lnTo>
                  <a:lnTo>
                    <a:pt x="145" y="24"/>
                  </a:lnTo>
                  <a:lnTo>
                    <a:pt x="97"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1"/>
            <p:cNvSpPr/>
            <p:nvPr/>
          </p:nvSpPr>
          <p:spPr>
            <a:xfrm rot="10800000">
              <a:off x="3165594" y="6530721"/>
              <a:ext cx="14366" cy="16406"/>
            </a:xfrm>
            <a:custGeom>
              <a:avLst/>
              <a:gdLst/>
              <a:ahLst/>
              <a:cxnLst/>
              <a:rect l="l" t="t" r="r" b="b"/>
              <a:pathLst>
                <a:path w="169" h="193" extrusionOk="0">
                  <a:moveTo>
                    <a:pt x="96" y="0"/>
                  </a:moveTo>
                  <a:lnTo>
                    <a:pt x="24" y="24"/>
                  </a:lnTo>
                  <a:lnTo>
                    <a:pt x="24" y="48"/>
                  </a:lnTo>
                  <a:lnTo>
                    <a:pt x="0" y="72"/>
                  </a:lnTo>
                  <a:lnTo>
                    <a:pt x="24" y="120"/>
                  </a:lnTo>
                  <a:lnTo>
                    <a:pt x="24" y="145"/>
                  </a:lnTo>
                  <a:lnTo>
                    <a:pt x="72" y="193"/>
                  </a:lnTo>
                  <a:lnTo>
                    <a:pt x="120" y="193"/>
                  </a:lnTo>
                  <a:lnTo>
                    <a:pt x="144" y="169"/>
                  </a:lnTo>
                  <a:lnTo>
                    <a:pt x="169" y="145"/>
                  </a:lnTo>
                  <a:lnTo>
                    <a:pt x="169" y="96"/>
                  </a:lnTo>
                  <a:lnTo>
                    <a:pt x="144" y="48"/>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1"/>
            <p:cNvSpPr/>
            <p:nvPr/>
          </p:nvSpPr>
          <p:spPr>
            <a:xfrm rot="10800000">
              <a:off x="3407093" y="6514315"/>
              <a:ext cx="14366" cy="12411"/>
            </a:xfrm>
            <a:custGeom>
              <a:avLst/>
              <a:gdLst/>
              <a:ahLst/>
              <a:cxnLst/>
              <a:rect l="l" t="t" r="r" b="b"/>
              <a:pathLst>
                <a:path w="169" h="146" extrusionOk="0">
                  <a:moveTo>
                    <a:pt x="49" y="1"/>
                  </a:moveTo>
                  <a:lnTo>
                    <a:pt x="0" y="73"/>
                  </a:lnTo>
                  <a:lnTo>
                    <a:pt x="0" y="97"/>
                  </a:lnTo>
                  <a:lnTo>
                    <a:pt x="0" y="121"/>
                  </a:lnTo>
                  <a:lnTo>
                    <a:pt x="49" y="145"/>
                  </a:lnTo>
                  <a:lnTo>
                    <a:pt x="121" y="145"/>
                  </a:lnTo>
                  <a:lnTo>
                    <a:pt x="169" y="97"/>
                  </a:lnTo>
                  <a:lnTo>
                    <a:pt x="169"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1"/>
            <p:cNvSpPr/>
            <p:nvPr/>
          </p:nvSpPr>
          <p:spPr>
            <a:xfrm rot="10800000">
              <a:off x="3069453" y="6641227"/>
              <a:ext cx="12326" cy="16406"/>
            </a:xfrm>
            <a:custGeom>
              <a:avLst/>
              <a:gdLst/>
              <a:ahLst/>
              <a:cxnLst/>
              <a:rect l="l" t="t" r="r" b="b"/>
              <a:pathLst>
                <a:path w="145" h="193" extrusionOk="0">
                  <a:moveTo>
                    <a:pt x="73" y="0"/>
                  </a:moveTo>
                  <a:lnTo>
                    <a:pt x="49" y="24"/>
                  </a:lnTo>
                  <a:lnTo>
                    <a:pt x="25" y="72"/>
                  </a:lnTo>
                  <a:lnTo>
                    <a:pt x="1" y="120"/>
                  </a:lnTo>
                  <a:lnTo>
                    <a:pt x="1" y="169"/>
                  </a:lnTo>
                  <a:lnTo>
                    <a:pt x="49" y="193"/>
                  </a:lnTo>
                  <a:lnTo>
                    <a:pt x="97" y="169"/>
                  </a:lnTo>
                  <a:lnTo>
                    <a:pt x="145" y="120"/>
                  </a:lnTo>
                  <a:lnTo>
                    <a:pt x="145" y="48"/>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1"/>
            <p:cNvSpPr/>
            <p:nvPr/>
          </p:nvSpPr>
          <p:spPr>
            <a:xfrm rot="10800000">
              <a:off x="3233088" y="6203282"/>
              <a:ext cx="18531" cy="12411"/>
            </a:xfrm>
            <a:custGeom>
              <a:avLst/>
              <a:gdLst/>
              <a:ahLst/>
              <a:cxnLst/>
              <a:rect l="l" t="t" r="r" b="b"/>
              <a:pathLst>
                <a:path w="218" h="146" extrusionOk="0">
                  <a:moveTo>
                    <a:pt x="73" y="1"/>
                  </a:moveTo>
                  <a:lnTo>
                    <a:pt x="49" y="25"/>
                  </a:lnTo>
                  <a:lnTo>
                    <a:pt x="25" y="73"/>
                  </a:lnTo>
                  <a:lnTo>
                    <a:pt x="0" y="97"/>
                  </a:lnTo>
                  <a:lnTo>
                    <a:pt x="25" y="121"/>
                  </a:lnTo>
                  <a:lnTo>
                    <a:pt x="25" y="145"/>
                  </a:lnTo>
                  <a:lnTo>
                    <a:pt x="145" y="145"/>
                  </a:lnTo>
                  <a:lnTo>
                    <a:pt x="169" y="121"/>
                  </a:lnTo>
                  <a:lnTo>
                    <a:pt x="193" y="121"/>
                  </a:lnTo>
                  <a:lnTo>
                    <a:pt x="217" y="73"/>
                  </a:lnTo>
                  <a:lnTo>
                    <a:pt x="217" y="49"/>
                  </a:lnTo>
                  <a:lnTo>
                    <a:pt x="193" y="25"/>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1"/>
            <p:cNvSpPr/>
            <p:nvPr/>
          </p:nvSpPr>
          <p:spPr>
            <a:xfrm rot="10800000">
              <a:off x="3020321" y="6547042"/>
              <a:ext cx="14366" cy="14451"/>
            </a:xfrm>
            <a:custGeom>
              <a:avLst/>
              <a:gdLst/>
              <a:ahLst/>
              <a:cxnLst/>
              <a:rect l="l" t="t" r="r" b="b"/>
              <a:pathLst>
                <a:path w="169" h="170" extrusionOk="0">
                  <a:moveTo>
                    <a:pt x="48" y="1"/>
                  </a:moveTo>
                  <a:lnTo>
                    <a:pt x="24" y="25"/>
                  </a:lnTo>
                  <a:lnTo>
                    <a:pt x="0" y="73"/>
                  </a:lnTo>
                  <a:lnTo>
                    <a:pt x="24" y="145"/>
                  </a:lnTo>
                  <a:lnTo>
                    <a:pt x="97" y="169"/>
                  </a:lnTo>
                  <a:lnTo>
                    <a:pt x="145" y="121"/>
                  </a:lnTo>
                  <a:lnTo>
                    <a:pt x="169"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1"/>
            <p:cNvSpPr/>
            <p:nvPr/>
          </p:nvSpPr>
          <p:spPr>
            <a:xfrm rot="10800000">
              <a:off x="3239293" y="6463142"/>
              <a:ext cx="10286" cy="14451"/>
            </a:xfrm>
            <a:custGeom>
              <a:avLst/>
              <a:gdLst/>
              <a:ahLst/>
              <a:cxnLst/>
              <a:rect l="l" t="t" r="r" b="b"/>
              <a:pathLst>
                <a:path w="121" h="170" extrusionOk="0">
                  <a:moveTo>
                    <a:pt x="25" y="1"/>
                  </a:moveTo>
                  <a:lnTo>
                    <a:pt x="1" y="25"/>
                  </a:lnTo>
                  <a:lnTo>
                    <a:pt x="25" y="73"/>
                  </a:lnTo>
                  <a:lnTo>
                    <a:pt x="49" y="145"/>
                  </a:lnTo>
                  <a:lnTo>
                    <a:pt x="97" y="169"/>
                  </a:lnTo>
                  <a:lnTo>
                    <a:pt x="121" y="121"/>
                  </a:lnTo>
                  <a:lnTo>
                    <a:pt x="121" y="73"/>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1"/>
            <p:cNvSpPr/>
            <p:nvPr/>
          </p:nvSpPr>
          <p:spPr>
            <a:xfrm rot="10800000">
              <a:off x="3333394" y="6307668"/>
              <a:ext cx="14366" cy="12326"/>
            </a:xfrm>
            <a:custGeom>
              <a:avLst/>
              <a:gdLst/>
              <a:ahLst/>
              <a:cxnLst/>
              <a:rect l="l" t="t" r="r" b="b"/>
              <a:pathLst>
                <a:path w="169" h="145" extrusionOk="0">
                  <a:moveTo>
                    <a:pt x="72" y="0"/>
                  </a:moveTo>
                  <a:lnTo>
                    <a:pt x="24" y="24"/>
                  </a:lnTo>
                  <a:lnTo>
                    <a:pt x="0" y="72"/>
                  </a:lnTo>
                  <a:lnTo>
                    <a:pt x="24" y="96"/>
                  </a:lnTo>
                  <a:lnTo>
                    <a:pt x="24" y="121"/>
                  </a:lnTo>
                  <a:lnTo>
                    <a:pt x="72" y="145"/>
                  </a:lnTo>
                  <a:lnTo>
                    <a:pt x="144" y="121"/>
                  </a:lnTo>
                  <a:lnTo>
                    <a:pt x="144" y="96"/>
                  </a:lnTo>
                  <a:lnTo>
                    <a:pt x="169" y="72"/>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1"/>
            <p:cNvSpPr/>
            <p:nvPr/>
          </p:nvSpPr>
          <p:spPr>
            <a:xfrm rot="10800000">
              <a:off x="3274061" y="6166474"/>
              <a:ext cx="16406" cy="10286"/>
            </a:xfrm>
            <a:custGeom>
              <a:avLst/>
              <a:gdLst/>
              <a:ahLst/>
              <a:cxnLst/>
              <a:rect l="l" t="t" r="r" b="b"/>
              <a:pathLst>
                <a:path w="193" h="121" extrusionOk="0">
                  <a:moveTo>
                    <a:pt x="96" y="0"/>
                  </a:moveTo>
                  <a:lnTo>
                    <a:pt x="48" y="24"/>
                  </a:lnTo>
                  <a:lnTo>
                    <a:pt x="0" y="73"/>
                  </a:lnTo>
                  <a:lnTo>
                    <a:pt x="0" y="97"/>
                  </a:lnTo>
                  <a:lnTo>
                    <a:pt x="24" y="121"/>
                  </a:lnTo>
                  <a:lnTo>
                    <a:pt x="72" y="121"/>
                  </a:lnTo>
                  <a:lnTo>
                    <a:pt x="144" y="97"/>
                  </a:lnTo>
                  <a:lnTo>
                    <a:pt x="193" y="48"/>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1"/>
            <p:cNvSpPr/>
            <p:nvPr/>
          </p:nvSpPr>
          <p:spPr>
            <a:xfrm rot="10800000">
              <a:off x="3024401" y="6434495"/>
              <a:ext cx="14366" cy="12411"/>
            </a:xfrm>
            <a:custGeom>
              <a:avLst/>
              <a:gdLst/>
              <a:ahLst/>
              <a:cxnLst/>
              <a:rect l="l" t="t" r="r" b="b"/>
              <a:pathLst>
                <a:path w="169" h="146" extrusionOk="0">
                  <a:moveTo>
                    <a:pt x="24" y="1"/>
                  </a:moveTo>
                  <a:lnTo>
                    <a:pt x="0" y="97"/>
                  </a:lnTo>
                  <a:lnTo>
                    <a:pt x="24" y="121"/>
                  </a:lnTo>
                  <a:lnTo>
                    <a:pt x="72" y="145"/>
                  </a:lnTo>
                  <a:lnTo>
                    <a:pt x="120" y="121"/>
                  </a:lnTo>
                  <a:lnTo>
                    <a:pt x="145" y="97"/>
                  </a:lnTo>
                  <a:lnTo>
                    <a:pt x="169" y="49"/>
                  </a:lnTo>
                  <a:lnTo>
                    <a:pt x="120"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1"/>
            <p:cNvSpPr/>
            <p:nvPr/>
          </p:nvSpPr>
          <p:spPr>
            <a:xfrm rot="10800000">
              <a:off x="3179960" y="6381367"/>
              <a:ext cx="12326" cy="14366"/>
            </a:xfrm>
            <a:custGeom>
              <a:avLst/>
              <a:gdLst/>
              <a:ahLst/>
              <a:cxnLst/>
              <a:rect l="l" t="t" r="r" b="b"/>
              <a:pathLst>
                <a:path w="145" h="169" extrusionOk="0">
                  <a:moveTo>
                    <a:pt x="73" y="0"/>
                  </a:moveTo>
                  <a:lnTo>
                    <a:pt x="49" y="25"/>
                  </a:lnTo>
                  <a:lnTo>
                    <a:pt x="1" y="73"/>
                  </a:lnTo>
                  <a:lnTo>
                    <a:pt x="1" y="121"/>
                  </a:lnTo>
                  <a:lnTo>
                    <a:pt x="25" y="145"/>
                  </a:lnTo>
                  <a:lnTo>
                    <a:pt x="49" y="169"/>
                  </a:lnTo>
                  <a:lnTo>
                    <a:pt x="73" y="169"/>
                  </a:lnTo>
                  <a:lnTo>
                    <a:pt x="121" y="121"/>
                  </a:lnTo>
                  <a:lnTo>
                    <a:pt x="145" y="49"/>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1"/>
            <p:cNvSpPr/>
            <p:nvPr/>
          </p:nvSpPr>
          <p:spPr>
            <a:xfrm rot="10800000">
              <a:off x="3415254" y="6485668"/>
              <a:ext cx="14366" cy="12411"/>
            </a:xfrm>
            <a:custGeom>
              <a:avLst/>
              <a:gdLst/>
              <a:ahLst/>
              <a:cxnLst/>
              <a:rect l="l" t="t" r="r" b="b"/>
              <a:pathLst>
                <a:path w="169" h="146" extrusionOk="0">
                  <a:moveTo>
                    <a:pt x="48" y="1"/>
                  </a:moveTo>
                  <a:lnTo>
                    <a:pt x="24" y="25"/>
                  </a:lnTo>
                  <a:lnTo>
                    <a:pt x="0" y="49"/>
                  </a:lnTo>
                  <a:lnTo>
                    <a:pt x="48" y="97"/>
                  </a:lnTo>
                  <a:lnTo>
                    <a:pt x="120" y="145"/>
                  </a:lnTo>
                  <a:lnTo>
                    <a:pt x="145" y="121"/>
                  </a:lnTo>
                  <a:lnTo>
                    <a:pt x="169" y="121"/>
                  </a:lnTo>
                  <a:lnTo>
                    <a:pt x="169" y="73"/>
                  </a:lnTo>
                  <a:lnTo>
                    <a:pt x="12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1"/>
            <p:cNvSpPr/>
            <p:nvPr/>
          </p:nvSpPr>
          <p:spPr>
            <a:xfrm rot="10800000">
              <a:off x="3216767" y="6418174"/>
              <a:ext cx="14366" cy="10286"/>
            </a:xfrm>
            <a:custGeom>
              <a:avLst/>
              <a:gdLst/>
              <a:ahLst/>
              <a:cxnLst/>
              <a:rect l="l" t="t" r="r" b="b"/>
              <a:pathLst>
                <a:path w="169" h="121" extrusionOk="0">
                  <a:moveTo>
                    <a:pt x="96" y="0"/>
                  </a:moveTo>
                  <a:lnTo>
                    <a:pt x="24" y="24"/>
                  </a:lnTo>
                  <a:lnTo>
                    <a:pt x="0" y="48"/>
                  </a:lnTo>
                  <a:lnTo>
                    <a:pt x="24" y="97"/>
                  </a:lnTo>
                  <a:lnTo>
                    <a:pt x="48" y="97"/>
                  </a:lnTo>
                  <a:lnTo>
                    <a:pt x="96" y="121"/>
                  </a:lnTo>
                  <a:lnTo>
                    <a:pt x="145" y="97"/>
                  </a:lnTo>
                  <a:lnTo>
                    <a:pt x="169" y="73"/>
                  </a:lnTo>
                  <a:lnTo>
                    <a:pt x="169" y="48"/>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1"/>
            <p:cNvSpPr/>
            <p:nvPr/>
          </p:nvSpPr>
          <p:spPr>
            <a:xfrm rot="10800000">
              <a:off x="3093935" y="6055968"/>
              <a:ext cx="12411" cy="12326"/>
            </a:xfrm>
            <a:custGeom>
              <a:avLst/>
              <a:gdLst/>
              <a:ahLst/>
              <a:cxnLst/>
              <a:rect l="l" t="t" r="r" b="b"/>
              <a:pathLst>
                <a:path w="146" h="145" extrusionOk="0">
                  <a:moveTo>
                    <a:pt x="73" y="0"/>
                  </a:moveTo>
                  <a:lnTo>
                    <a:pt x="25" y="24"/>
                  </a:lnTo>
                  <a:lnTo>
                    <a:pt x="1" y="48"/>
                  </a:lnTo>
                  <a:lnTo>
                    <a:pt x="1" y="72"/>
                  </a:lnTo>
                  <a:lnTo>
                    <a:pt x="49" y="121"/>
                  </a:lnTo>
                  <a:lnTo>
                    <a:pt x="97" y="145"/>
                  </a:lnTo>
                  <a:lnTo>
                    <a:pt x="145" y="121"/>
                  </a:lnTo>
                  <a:lnTo>
                    <a:pt x="145" y="72"/>
                  </a:lnTo>
                  <a:lnTo>
                    <a:pt x="121"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1"/>
            <p:cNvSpPr/>
            <p:nvPr/>
          </p:nvSpPr>
          <p:spPr>
            <a:xfrm rot="10800000">
              <a:off x="3288341" y="5953622"/>
              <a:ext cx="10371" cy="12411"/>
            </a:xfrm>
            <a:custGeom>
              <a:avLst/>
              <a:gdLst/>
              <a:ahLst/>
              <a:cxnLst/>
              <a:rect l="l" t="t" r="r" b="b"/>
              <a:pathLst>
                <a:path w="122" h="146" extrusionOk="0">
                  <a:moveTo>
                    <a:pt x="49" y="1"/>
                  </a:moveTo>
                  <a:lnTo>
                    <a:pt x="1" y="25"/>
                  </a:lnTo>
                  <a:lnTo>
                    <a:pt x="1" y="49"/>
                  </a:lnTo>
                  <a:lnTo>
                    <a:pt x="25" y="121"/>
                  </a:lnTo>
                  <a:lnTo>
                    <a:pt x="25" y="145"/>
                  </a:lnTo>
                  <a:lnTo>
                    <a:pt x="97" y="145"/>
                  </a:lnTo>
                  <a:lnTo>
                    <a:pt x="121" y="121"/>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1"/>
            <p:cNvSpPr/>
            <p:nvPr/>
          </p:nvSpPr>
          <p:spPr>
            <a:xfrm rot="10800000">
              <a:off x="3077614" y="6313788"/>
              <a:ext cx="12326" cy="12411"/>
            </a:xfrm>
            <a:custGeom>
              <a:avLst/>
              <a:gdLst/>
              <a:ahLst/>
              <a:cxnLst/>
              <a:rect l="l" t="t" r="r" b="b"/>
              <a:pathLst>
                <a:path w="145" h="146" extrusionOk="0">
                  <a:moveTo>
                    <a:pt x="97" y="1"/>
                  </a:moveTo>
                  <a:lnTo>
                    <a:pt x="24" y="25"/>
                  </a:lnTo>
                  <a:lnTo>
                    <a:pt x="0" y="97"/>
                  </a:lnTo>
                  <a:lnTo>
                    <a:pt x="0" y="121"/>
                  </a:lnTo>
                  <a:lnTo>
                    <a:pt x="24" y="145"/>
                  </a:lnTo>
                  <a:lnTo>
                    <a:pt x="72" y="145"/>
                  </a:lnTo>
                  <a:lnTo>
                    <a:pt x="97" y="121"/>
                  </a:lnTo>
                  <a:lnTo>
                    <a:pt x="145" y="73"/>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1"/>
            <p:cNvSpPr/>
            <p:nvPr/>
          </p:nvSpPr>
          <p:spPr>
            <a:xfrm rot="10800000">
              <a:off x="3061208" y="6504114"/>
              <a:ext cx="10371" cy="14366"/>
            </a:xfrm>
            <a:custGeom>
              <a:avLst/>
              <a:gdLst/>
              <a:ahLst/>
              <a:cxnLst/>
              <a:rect l="l" t="t" r="r" b="b"/>
              <a:pathLst>
                <a:path w="122" h="169" extrusionOk="0">
                  <a:moveTo>
                    <a:pt x="49" y="0"/>
                  </a:moveTo>
                  <a:lnTo>
                    <a:pt x="1" y="48"/>
                  </a:lnTo>
                  <a:lnTo>
                    <a:pt x="1" y="96"/>
                  </a:lnTo>
                  <a:lnTo>
                    <a:pt x="25" y="145"/>
                  </a:lnTo>
                  <a:lnTo>
                    <a:pt x="73" y="169"/>
                  </a:lnTo>
                  <a:lnTo>
                    <a:pt x="97" y="145"/>
                  </a:lnTo>
                  <a:lnTo>
                    <a:pt x="121" y="96"/>
                  </a:lnTo>
                  <a:lnTo>
                    <a:pt x="97" y="24"/>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1"/>
            <p:cNvSpPr/>
            <p:nvPr/>
          </p:nvSpPr>
          <p:spPr>
            <a:xfrm rot="10800000">
              <a:off x="3372241" y="6565488"/>
              <a:ext cx="10371" cy="14451"/>
            </a:xfrm>
            <a:custGeom>
              <a:avLst/>
              <a:gdLst/>
              <a:ahLst/>
              <a:cxnLst/>
              <a:rect l="l" t="t" r="r" b="b"/>
              <a:pathLst>
                <a:path w="122" h="170" extrusionOk="0">
                  <a:moveTo>
                    <a:pt x="25" y="1"/>
                  </a:moveTo>
                  <a:lnTo>
                    <a:pt x="1" y="49"/>
                  </a:lnTo>
                  <a:lnTo>
                    <a:pt x="1" y="97"/>
                  </a:lnTo>
                  <a:lnTo>
                    <a:pt x="25" y="145"/>
                  </a:lnTo>
                  <a:lnTo>
                    <a:pt x="73" y="169"/>
                  </a:lnTo>
                  <a:lnTo>
                    <a:pt x="97" y="169"/>
                  </a:lnTo>
                  <a:lnTo>
                    <a:pt x="121" y="145"/>
                  </a:lnTo>
                  <a:lnTo>
                    <a:pt x="121" y="97"/>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1"/>
            <p:cNvSpPr/>
            <p:nvPr/>
          </p:nvSpPr>
          <p:spPr>
            <a:xfrm rot="10800000">
              <a:off x="3276101" y="6585974"/>
              <a:ext cx="14366" cy="12326"/>
            </a:xfrm>
            <a:custGeom>
              <a:avLst/>
              <a:gdLst/>
              <a:ahLst/>
              <a:cxnLst/>
              <a:rect l="l" t="t" r="r" b="b"/>
              <a:pathLst>
                <a:path w="169" h="145" extrusionOk="0">
                  <a:moveTo>
                    <a:pt x="72" y="0"/>
                  </a:moveTo>
                  <a:lnTo>
                    <a:pt x="24" y="24"/>
                  </a:lnTo>
                  <a:lnTo>
                    <a:pt x="0" y="72"/>
                  </a:lnTo>
                  <a:lnTo>
                    <a:pt x="24" y="97"/>
                  </a:lnTo>
                  <a:lnTo>
                    <a:pt x="72" y="145"/>
                  </a:lnTo>
                  <a:lnTo>
                    <a:pt x="144" y="121"/>
                  </a:lnTo>
                  <a:lnTo>
                    <a:pt x="169" y="121"/>
                  </a:lnTo>
                  <a:lnTo>
                    <a:pt x="169" y="97"/>
                  </a:lnTo>
                  <a:lnTo>
                    <a:pt x="169" y="48"/>
                  </a:lnTo>
                  <a:lnTo>
                    <a:pt x="120"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1"/>
            <p:cNvSpPr/>
            <p:nvPr/>
          </p:nvSpPr>
          <p:spPr>
            <a:xfrm rot="10800000">
              <a:off x="2909814" y="6369041"/>
              <a:ext cx="10286" cy="14451"/>
            </a:xfrm>
            <a:custGeom>
              <a:avLst/>
              <a:gdLst/>
              <a:ahLst/>
              <a:cxnLst/>
              <a:rect l="l" t="t" r="r" b="b"/>
              <a:pathLst>
                <a:path w="121" h="170" extrusionOk="0">
                  <a:moveTo>
                    <a:pt x="73" y="1"/>
                  </a:moveTo>
                  <a:lnTo>
                    <a:pt x="24" y="25"/>
                  </a:lnTo>
                  <a:lnTo>
                    <a:pt x="0" y="73"/>
                  </a:lnTo>
                  <a:lnTo>
                    <a:pt x="0" y="145"/>
                  </a:lnTo>
                  <a:lnTo>
                    <a:pt x="48" y="169"/>
                  </a:lnTo>
                  <a:lnTo>
                    <a:pt x="73" y="145"/>
                  </a:lnTo>
                  <a:lnTo>
                    <a:pt x="97" y="97"/>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1"/>
            <p:cNvSpPr/>
            <p:nvPr/>
          </p:nvSpPr>
          <p:spPr>
            <a:xfrm rot="10800000">
              <a:off x="3167634" y="6182795"/>
              <a:ext cx="14451" cy="14451"/>
            </a:xfrm>
            <a:custGeom>
              <a:avLst/>
              <a:gdLst/>
              <a:ahLst/>
              <a:cxnLst/>
              <a:rect l="l" t="t" r="r" b="b"/>
              <a:pathLst>
                <a:path w="170" h="170" extrusionOk="0">
                  <a:moveTo>
                    <a:pt x="121" y="1"/>
                  </a:moveTo>
                  <a:lnTo>
                    <a:pt x="73" y="25"/>
                  </a:lnTo>
                  <a:lnTo>
                    <a:pt x="1" y="73"/>
                  </a:lnTo>
                  <a:lnTo>
                    <a:pt x="1" y="121"/>
                  </a:lnTo>
                  <a:lnTo>
                    <a:pt x="25" y="145"/>
                  </a:lnTo>
                  <a:lnTo>
                    <a:pt x="73" y="169"/>
                  </a:lnTo>
                  <a:lnTo>
                    <a:pt x="121" y="145"/>
                  </a:lnTo>
                  <a:lnTo>
                    <a:pt x="145" y="121"/>
                  </a:lnTo>
                  <a:lnTo>
                    <a:pt x="169" y="49"/>
                  </a:lnTo>
                  <a:lnTo>
                    <a:pt x="145"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1"/>
            <p:cNvSpPr/>
            <p:nvPr/>
          </p:nvSpPr>
          <p:spPr>
            <a:xfrm rot="10800000">
              <a:off x="3355920" y="6319908"/>
              <a:ext cx="10286" cy="12411"/>
            </a:xfrm>
            <a:custGeom>
              <a:avLst/>
              <a:gdLst/>
              <a:ahLst/>
              <a:cxnLst/>
              <a:rect l="l" t="t" r="r" b="b"/>
              <a:pathLst>
                <a:path w="121" h="146" extrusionOk="0">
                  <a:moveTo>
                    <a:pt x="48" y="1"/>
                  </a:moveTo>
                  <a:lnTo>
                    <a:pt x="0" y="25"/>
                  </a:lnTo>
                  <a:lnTo>
                    <a:pt x="0" y="49"/>
                  </a:lnTo>
                  <a:lnTo>
                    <a:pt x="24" y="97"/>
                  </a:lnTo>
                  <a:lnTo>
                    <a:pt x="73" y="145"/>
                  </a:lnTo>
                  <a:lnTo>
                    <a:pt x="97" y="145"/>
                  </a:lnTo>
                  <a:lnTo>
                    <a:pt x="121" y="121"/>
                  </a:lnTo>
                  <a:lnTo>
                    <a:pt x="121" y="73"/>
                  </a:lnTo>
                  <a:lnTo>
                    <a:pt x="121" y="49"/>
                  </a:lnTo>
                  <a:lnTo>
                    <a:pt x="73"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1"/>
            <p:cNvSpPr/>
            <p:nvPr/>
          </p:nvSpPr>
          <p:spPr>
            <a:xfrm rot="10800000">
              <a:off x="3304747" y="6213567"/>
              <a:ext cx="10286" cy="10286"/>
            </a:xfrm>
            <a:custGeom>
              <a:avLst/>
              <a:gdLst/>
              <a:ahLst/>
              <a:cxnLst/>
              <a:rect l="l" t="t" r="r" b="b"/>
              <a:pathLst>
                <a:path w="121" h="121" extrusionOk="0">
                  <a:moveTo>
                    <a:pt x="72" y="1"/>
                  </a:moveTo>
                  <a:lnTo>
                    <a:pt x="24" y="25"/>
                  </a:lnTo>
                  <a:lnTo>
                    <a:pt x="0" y="49"/>
                  </a:lnTo>
                  <a:lnTo>
                    <a:pt x="0" y="97"/>
                  </a:lnTo>
                  <a:lnTo>
                    <a:pt x="48" y="121"/>
                  </a:lnTo>
                  <a:lnTo>
                    <a:pt x="96" y="97"/>
                  </a:lnTo>
                  <a:lnTo>
                    <a:pt x="121" y="73"/>
                  </a:lnTo>
                  <a:lnTo>
                    <a:pt x="121"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1"/>
            <p:cNvSpPr/>
            <p:nvPr/>
          </p:nvSpPr>
          <p:spPr>
            <a:xfrm rot="10800000">
              <a:off x="3349800" y="6209402"/>
              <a:ext cx="8245" cy="10371"/>
            </a:xfrm>
            <a:custGeom>
              <a:avLst/>
              <a:gdLst/>
              <a:ahLst/>
              <a:cxnLst/>
              <a:rect l="l" t="t" r="r" b="b"/>
              <a:pathLst>
                <a:path w="97" h="122" extrusionOk="0">
                  <a:moveTo>
                    <a:pt x="25" y="1"/>
                  </a:moveTo>
                  <a:lnTo>
                    <a:pt x="1" y="49"/>
                  </a:lnTo>
                  <a:lnTo>
                    <a:pt x="1" y="97"/>
                  </a:lnTo>
                  <a:lnTo>
                    <a:pt x="49" y="121"/>
                  </a:lnTo>
                  <a:lnTo>
                    <a:pt x="97" y="97"/>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1"/>
            <p:cNvSpPr/>
            <p:nvPr/>
          </p:nvSpPr>
          <p:spPr>
            <a:xfrm rot="10800000">
              <a:off x="3222888" y="6671914"/>
              <a:ext cx="8245" cy="12326"/>
            </a:xfrm>
            <a:custGeom>
              <a:avLst/>
              <a:gdLst/>
              <a:ahLst/>
              <a:cxnLst/>
              <a:rect l="l" t="t" r="r" b="b"/>
              <a:pathLst>
                <a:path w="97" h="145" extrusionOk="0">
                  <a:moveTo>
                    <a:pt x="72" y="0"/>
                  </a:moveTo>
                  <a:lnTo>
                    <a:pt x="24" y="24"/>
                  </a:lnTo>
                  <a:lnTo>
                    <a:pt x="0" y="48"/>
                  </a:lnTo>
                  <a:lnTo>
                    <a:pt x="0" y="96"/>
                  </a:lnTo>
                  <a:lnTo>
                    <a:pt x="48" y="145"/>
                  </a:lnTo>
                  <a:lnTo>
                    <a:pt x="72" y="121"/>
                  </a:lnTo>
                  <a:lnTo>
                    <a:pt x="96" y="72"/>
                  </a:lnTo>
                  <a:lnTo>
                    <a:pt x="96"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1"/>
            <p:cNvSpPr/>
            <p:nvPr/>
          </p:nvSpPr>
          <p:spPr>
            <a:xfrm rot="10800000">
              <a:off x="3231048" y="6616661"/>
              <a:ext cx="10371" cy="12326"/>
            </a:xfrm>
            <a:custGeom>
              <a:avLst/>
              <a:gdLst/>
              <a:ahLst/>
              <a:cxnLst/>
              <a:rect l="l" t="t" r="r" b="b"/>
              <a:pathLst>
                <a:path w="122" h="145" extrusionOk="0">
                  <a:moveTo>
                    <a:pt x="49" y="0"/>
                  </a:moveTo>
                  <a:lnTo>
                    <a:pt x="1" y="24"/>
                  </a:lnTo>
                  <a:lnTo>
                    <a:pt x="1" y="72"/>
                  </a:lnTo>
                  <a:lnTo>
                    <a:pt x="1" y="121"/>
                  </a:lnTo>
                  <a:lnTo>
                    <a:pt x="49" y="145"/>
                  </a:lnTo>
                  <a:lnTo>
                    <a:pt x="97" y="121"/>
                  </a:lnTo>
                  <a:lnTo>
                    <a:pt x="121"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1"/>
            <p:cNvSpPr/>
            <p:nvPr/>
          </p:nvSpPr>
          <p:spPr>
            <a:xfrm rot="10800000">
              <a:off x="3310868" y="6520435"/>
              <a:ext cx="10371" cy="12411"/>
            </a:xfrm>
            <a:custGeom>
              <a:avLst/>
              <a:gdLst/>
              <a:ahLst/>
              <a:cxnLst/>
              <a:rect l="l" t="t" r="r" b="b"/>
              <a:pathLst>
                <a:path w="122" h="146" extrusionOk="0">
                  <a:moveTo>
                    <a:pt x="97" y="1"/>
                  </a:moveTo>
                  <a:lnTo>
                    <a:pt x="49" y="25"/>
                  </a:lnTo>
                  <a:lnTo>
                    <a:pt x="25" y="49"/>
                  </a:lnTo>
                  <a:lnTo>
                    <a:pt x="1" y="97"/>
                  </a:lnTo>
                  <a:lnTo>
                    <a:pt x="25" y="145"/>
                  </a:lnTo>
                  <a:lnTo>
                    <a:pt x="73" y="145"/>
                  </a:lnTo>
                  <a:lnTo>
                    <a:pt x="121" y="121"/>
                  </a:lnTo>
                  <a:lnTo>
                    <a:pt x="121" y="49"/>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1"/>
            <p:cNvSpPr/>
            <p:nvPr/>
          </p:nvSpPr>
          <p:spPr>
            <a:xfrm rot="10800000">
              <a:off x="3210647" y="6514315"/>
              <a:ext cx="10286" cy="12411"/>
            </a:xfrm>
            <a:custGeom>
              <a:avLst/>
              <a:gdLst/>
              <a:ahLst/>
              <a:cxnLst/>
              <a:rect l="l" t="t" r="r" b="b"/>
              <a:pathLst>
                <a:path w="121" h="146" extrusionOk="0">
                  <a:moveTo>
                    <a:pt x="49" y="1"/>
                  </a:moveTo>
                  <a:lnTo>
                    <a:pt x="25" y="25"/>
                  </a:lnTo>
                  <a:lnTo>
                    <a:pt x="1" y="49"/>
                  </a:lnTo>
                  <a:lnTo>
                    <a:pt x="25" y="121"/>
                  </a:lnTo>
                  <a:lnTo>
                    <a:pt x="73" y="145"/>
                  </a:lnTo>
                  <a:lnTo>
                    <a:pt x="97" y="121"/>
                  </a:lnTo>
                  <a:lnTo>
                    <a:pt x="121" y="97"/>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1"/>
            <p:cNvSpPr/>
            <p:nvPr/>
          </p:nvSpPr>
          <p:spPr>
            <a:xfrm rot="10800000">
              <a:off x="3044887" y="6483628"/>
              <a:ext cx="14366" cy="10371"/>
            </a:xfrm>
            <a:custGeom>
              <a:avLst/>
              <a:gdLst/>
              <a:ahLst/>
              <a:cxnLst/>
              <a:rect l="l" t="t" r="r" b="b"/>
              <a:pathLst>
                <a:path w="169" h="122" extrusionOk="0">
                  <a:moveTo>
                    <a:pt x="97" y="1"/>
                  </a:moveTo>
                  <a:lnTo>
                    <a:pt x="73" y="25"/>
                  </a:lnTo>
                  <a:lnTo>
                    <a:pt x="0" y="121"/>
                  </a:lnTo>
                  <a:lnTo>
                    <a:pt x="73" y="121"/>
                  </a:lnTo>
                  <a:lnTo>
                    <a:pt x="121" y="97"/>
                  </a:lnTo>
                  <a:lnTo>
                    <a:pt x="169" y="4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1"/>
            <p:cNvSpPr/>
            <p:nvPr/>
          </p:nvSpPr>
          <p:spPr>
            <a:xfrm rot="10800000">
              <a:off x="3345635" y="6542962"/>
              <a:ext cx="10371" cy="10371"/>
            </a:xfrm>
            <a:custGeom>
              <a:avLst/>
              <a:gdLst/>
              <a:ahLst/>
              <a:cxnLst/>
              <a:rect l="l" t="t" r="r" b="b"/>
              <a:pathLst>
                <a:path w="122" h="122" extrusionOk="0">
                  <a:moveTo>
                    <a:pt x="1" y="1"/>
                  </a:moveTo>
                  <a:lnTo>
                    <a:pt x="1" y="25"/>
                  </a:lnTo>
                  <a:lnTo>
                    <a:pt x="1" y="49"/>
                  </a:lnTo>
                  <a:lnTo>
                    <a:pt x="49" y="97"/>
                  </a:lnTo>
                  <a:lnTo>
                    <a:pt x="97" y="121"/>
                  </a:lnTo>
                  <a:lnTo>
                    <a:pt x="121" y="121"/>
                  </a:lnTo>
                  <a:lnTo>
                    <a:pt x="121" y="97"/>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1"/>
            <p:cNvSpPr/>
            <p:nvPr/>
          </p:nvSpPr>
          <p:spPr>
            <a:xfrm rot="10800000">
              <a:off x="3316988" y="6342435"/>
              <a:ext cx="8330" cy="10286"/>
            </a:xfrm>
            <a:custGeom>
              <a:avLst/>
              <a:gdLst/>
              <a:ahLst/>
              <a:cxnLst/>
              <a:rect l="l" t="t" r="r" b="b"/>
              <a:pathLst>
                <a:path w="98" h="121" extrusionOk="0">
                  <a:moveTo>
                    <a:pt x="97" y="0"/>
                  </a:moveTo>
                  <a:lnTo>
                    <a:pt x="25" y="24"/>
                  </a:lnTo>
                  <a:lnTo>
                    <a:pt x="1" y="48"/>
                  </a:lnTo>
                  <a:lnTo>
                    <a:pt x="25" y="72"/>
                  </a:lnTo>
                  <a:lnTo>
                    <a:pt x="49" y="96"/>
                  </a:lnTo>
                  <a:lnTo>
                    <a:pt x="73" y="120"/>
                  </a:lnTo>
                  <a:lnTo>
                    <a:pt x="97" y="96"/>
                  </a:lnTo>
                  <a:lnTo>
                    <a:pt x="97" y="72"/>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1"/>
            <p:cNvSpPr/>
            <p:nvPr/>
          </p:nvSpPr>
          <p:spPr>
            <a:xfrm rot="10800000">
              <a:off x="3112381" y="6367001"/>
              <a:ext cx="8245" cy="12326"/>
            </a:xfrm>
            <a:custGeom>
              <a:avLst/>
              <a:gdLst/>
              <a:ahLst/>
              <a:cxnLst/>
              <a:rect l="l" t="t" r="r" b="b"/>
              <a:pathLst>
                <a:path w="97" h="145" extrusionOk="0">
                  <a:moveTo>
                    <a:pt x="24" y="0"/>
                  </a:moveTo>
                  <a:lnTo>
                    <a:pt x="0" y="48"/>
                  </a:lnTo>
                  <a:lnTo>
                    <a:pt x="0" y="72"/>
                  </a:lnTo>
                  <a:lnTo>
                    <a:pt x="24" y="120"/>
                  </a:lnTo>
                  <a:lnTo>
                    <a:pt x="72" y="145"/>
                  </a:lnTo>
                  <a:lnTo>
                    <a:pt x="96" y="145"/>
                  </a:lnTo>
                  <a:lnTo>
                    <a:pt x="96" y="120"/>
                  </a:lnTo>
                  <a:lnTo>
                    <a:pt x="96" y="72"/>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1"/>
            <p:cNvSpPr/>
            <p:nvPr/>
          </p:nvSpPr>
          <p:spPr>
            <a:xfrm rot="10800000">
              <a:off x="3173755" y="6637147"/>
              <a:ext cx="8330" cy="10286"/>
            </a:xfrm>
            <a:custGeom>
              <a:avLst/>
              <a:gdLst/>
              <a:ahLst/>
              <a:cxnLst/>
              <a:rect l="l" t="t" r="r" b="b"/>
              <a:pathLst>
                <a:path w="98" h="121" extrusionOk="0">
                  <a:moveTo>
                    <a:pt x="25" y="0"/>
                  </a:moveTo>
                  <a:lnTo>
                    <a:pt x="1" y="49"/>
                  </a:lnTo>
                  <a:lnTo>
                    <a:pt x="1" y="97"/>
                  </a:lnTo>
                  <a:lnTo>
                    <a:pt x="25" y="121"/>
                  </a:lnTo>
                  <a:lnTo>
                    <a:pt x="73" y="97"/>
                  </a:lnTo>
                  <a:lnTo>
                    <a:pt x="97" y="73"/>
                  </a:lnTo>
                  <a:lnTo>
                    <a:pt x="97"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1"/>
            <p:cNvSpPr/>
            <p:nvPr/>
          </p:nvSpPr>
          <p:spPr>
            <a:xfrm rot="10800000">
              <a:off x="3261735" y="6399728"/>
              <a:ext cx="8330" cy="12411"/>
            </a:xfrm>
            <a:custGeom>
              <a:avLst/>
              <a:gdLst/>
              <a:ahLst/>
              <a:cxnLst/>
              <a:rect l="l" t="t" r="r" b="b"/>
              <a:pathLst>
                <a:path w="98" h="146" extrusionOk="0">
                  <a:moveTo>
                    <a:pt x="49" y="1"/>
                  </a:moveTo>
                  <a:lnTo>
                    <a:pt x="25" y="25"/>
                  </a:lnTo>
                  <a:lnTo>
                    <a:pt x="1" y="49"/>
                  </a:lnTo>
                  <a:lnTo>
                    <a:pt x="1" y="97"/>
                  </a:lnTo>
                  <a:lnTo>
                    <a:pt x="25" y="145"/>
                  </a:lnTo>
                  <a:lnTo>
                    <a:pt x="73" y="121"/>
                  </a:lnTo>
                  <a:lnTo>
                    <a:pt x="97" y="73"/>
                  </a:lnTo>
                  <a:lnTo>
                    <a:pt x="97" y="25"/>
                  </a:lnTo>
                  <a:lnTo>
                    <a:pt x="73"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1"/>
            <p:cNvSpPr/>
            <p:nvPr/>
          </p:nvSpPr>
          <p:spPr>
            <a:xfrm rot="10800000">
              <a:off x="3194241" y="6323989"/>
              <a:ext cx="12326" cy="8330"/>
            </a:xfrm>
            <a:custGeom>
              <a:avLst/>
              <a:gdLst/>
              <a:ahLst/>
              <a:cxnLst/>
              <a:rect l="l" t="t" r="r" b="b"/>
              <a:pathLst>
                <a:path w="145" h="98" extrusionOk="0">
                  <a:moveTo>
                    <a:pt x="48" y="1"/>
                  </a:moveTo>
                  <a:lnTo>
                    <a:pt x="24" y="25"/>
                  </a:lnTo>
                  <a:lnTo>
                    <a:pt x="0" y="49"/>
                  </a:lnTo>
                  <a:lnTo>
                    <a:pt x="48" y="97"/>
                  </a:lnTo>
                  <a:lnTo>
                    <a:pt x="96" y="97"/>
                  </a:lnTo>
                  <a:lnTo>
                    <a:pt x="120" y="73"/>
                  </a:lnTo>
                  <a:lnTo>
                    <a:pt x="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1"/>
            <p:cNvSpPr/>
            <p:nvPr/>
          </p:nvSpPr>
          <p:spPr>
            <a:xfrm rot="10800000">
              <a:off x="3278141" y="6074414"/>
              <a:ext cx="10286" cy="8245"/>
            </a:xfrm>
            <a:custGeom>
              <a:avLst/>
              <a:gdLst/>
              <a:ahLst/>
              <a:cxnLst/>
              <a:rect l="l" t="t" r="r" b="b"/>
              <a:pathLst>
                <a:path w="121" h="97" extrusionOk="0">
                  <a:moveTo>
                    <a:pt x="48" y="1"/>
                  </a:moveTo>
                  <a:lnTo>
                    <a:pt x="0" y="25"/>
                  </a:lnTo>
                  <a:lnTo>
                    <a:pt x="0" y="49"/>
                  </a:lnTo>
                  <a:lnTo>
                    <a:pt x="24" y="97"/>
                  </a:lnTo>
                  <a:lnTo>
                    <a:pt x="72" y="97"/>
                  </a:lnTo>
                  <a:lnTo>
                    <a:pt x="120" y="73"/>
                  </a:lnTo>
                  <a:lnTo>
                    <a:pt x="120" y="49"/>
                  </a:lnTo>
                  <a:lnTo>
                    <a:pt x="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1"/>
            <p:cNvSpPr/>
            <p:nvPr/>
          </p:nvSpPr>
          <p:spPr>
            <a:xfrm rot="10800000">
              <a:off x="3087815" y="6436535"/>
              <a:ext cx="8245" cy="12411"/>
            </a:xfrm>
            <a:custGeom>
              <a:avLst/>
              <a:gdLst/>
              <a:ahLst/>
              <a:cxnLst/>
              <a:rect l="l" t="t" r="r" b="b"/>
              <a:pathLst>
                <a:path w="97" h="146" extrusionOk="0">
                  <a:moveTo>
                    <a:pt x="48" y="1"/>
                  </a:moveTo>
                  <a:lnTo>
                    <a:pt x="24" y="25"/>
                  </a:lnTo>
                  <a:lnTo>
                    <a:pt x="0" y="73"/>
                  </a:lnTo>
                  <a:lnTo>
                    <a:pt x="0" y="121"/>
                  </a:lnTo>
                  <a:lnTo>
                    <a:pt x="24" y="145"/>
                  </a:lnTo>
                  <a:lnTo>
                    <a:pt x="48" y="145"/>
                  </a:lnTo>
                  <a:lnTo>
                    <a:pt x="72" y="121"/>
                  </a:lnTo>
                  <a:lnTo>
                    <a:pt x="96" y="73"/>
                  </a:lnTo>
                  <a:lnTo>
                    <a:pt x="96" y="25"/>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1"/>
            <p:cNvSpPr/>
            <p:nvPr/>
          </p:nvSpPr>
          <p:spPr>
            <a:xfrm rot="10800000">
              <a:off x="3478668" y="6471387"/>
              <a:ext cx="8245" cy="10286"/>
            </a:xfrm>
            <a:custGeom>
              <a:avLst/>
              <a:gdLst/>
              <a:ahLst/>
              <a:cxnLst/>
              <a:rect l="l" t="t" r="r" b="b"/>
              <a:pathLst>
                <a:path w="97" h="121" extrusionOk="0">
                  <a:moveTo>
                    <a:pt x="24" y="0"/>
                  </a:moveTo>
                  <a:lnTo>
                    <a:pt x="0" y="49"/>
                  </a:lnTo>
                  <a:lnTo>
                    <a:pt x="0" y="97"/>
                  </a:lnTo>
                  <a:lnTo>
                    <a:pt x="48" y="121"/>
                  </a:lnTo>
                  <a:lnTo>
                    <a:pt x="96" y="97"/>
                  </a:lnTo>
                  <a:lnTo>
                    <a:pt x="96" y="73"/>
                  </a:lnTo>
                  <a:lnTo>
                    <a:pt x="96"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1"/>
            <p:cNvSpPr/>
            <p:nvPr/>
          </p:nvSpPr>
          <p:spPr>
            <a:xfrm rot="10800000">
              <a:off x="3308828" y="6258535"/>
              <a:ext cx="14451" cy="6205"/>
            </a:xfrm>
            <a:custGeom>
              <a:avLst/>
              <a:gdLst/>
              <a:ahLst/>
              <a:cxnLst/>
              <a:rect l="l" t="t" r="r" b="b"/>
              <a:pathLst>
                <a:path w="170" h="73" extrusionOk="0">
                  <a:moveTo>
                    <a:pt x="25" y="0"/>
                  </a:moveTo>
                  <a:lnTo>
                    <a:pt x="1" y="24"/>
                  </a:lnTo>
                  <a:lnTo>
                    <a:pt x="1" y="48"/>
                  </a:lnTo>
                  <a:lnTo>
                    <a:pt x="25" y="72"/>
                  </a:lnTo>
                  <a:lnTo>
                    <a:pt x="169" y="72"/>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1"/>
            <p:cNvSpPr/>
            <p:nvPr/>
          </p:nvSpPr>
          <p:spPr>
            <a:xfrm rot="10800000">
              <a:off x="2987594" y="6487708"/>
              <a:ext cx="8245" cy="12411"/>
            </a:xfrm>
            <a:custGeom>
              <a:avLst/>
              <a:gdLst/>
              <a:ahLst/>
              <a:cxnLst/>
              <a:rect l="l" t="t" r="r" b="b"/>
              <a:pathLst>
                <a:path w="97" h="146" extrusionOk="0">
                  <a:moveTo>
                    <a:pt x="49" y="1"/>
                  </a:moveTo>
                  <a:lnTo>
                    <a:pt x="25" y="25"/>
                  </a:lnTo>
                  <a:lnTo>
                    <a:pt x="1" y="97"/>
                  </a:lnTo>
                  <a:lnTo>
                    <a:pt x="49" y="145"/>
                  </a:lnTo>
                  <a:lnTo>
                    <a:pt x="73" y="121"/>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1"/>
            <p:cNvSpPr/>
            <p:nvPr/>
          </p:nvSpPr>
          <p:spPr>
            <a:xfrm rot="10800000">
              <a:off x="3278141" y="6495954"/>
              <a:ext cx="6205" cy="12326"/>
            </a:xfrm>
            <a:custGeom>
              <a:avLst/>
              <a:gdLst/>
              <a:ahLst/>
              <a:cxnLst/>
              <a:rect l="l" t="t" r="r" b="b"/>
              <a:pathLst>
                <a:path w="73" h="145" extrusionOk="0">
                  <a:moveTo>
                    <a:pt x="24" y="0"/>
                  </a:moveTo>
                  <a:lnTo>
                    <a:pt x="0" y="25"/>
                  </a:lnTo>
                  <a:lnTo>
                    <a:pt x="0" y="97"/>
                  </a:lnTo>
                  <a:lnTo>
                    <a:pt x="0" y="121"/>
                  </a:lnTo>
                  <a:lnTo>
                    <a:pt x="48" y="145"/>
                  </a:lnTo>
                  <a:lnTo>
                    <a:pt x="72" y="121"/>
                  </a:lnTo>
                  <a:lnTo>
                    <a:pt x="72" y="73"/>
                  </a:lnTo>
                  <a:lnTo>
                    <a:pt x="72"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1"/>
            <p:cNvSpPr/>
            <p:nvPr/>
          </p:nvSpPr>
          <p:spPr>
            <a:xfrm rot="10800000">
              <a:off x="3057128" y="6340395"/>
              <a:ext cx="8245" cy="10286"/>
            </a:xfrm>
            <a:custGeom>
              <a:avLst/>
              <a:gdLst/>
              <a:ahLst/>
              <a:cxnLst/>
              <a:rect l="l" t="t" r="r" b="b"/>
              <a:pathLst>
                <a:path w="97" h="121" extrusionOk="0">
                  <a:moveTo>
                    <a:pt x="48" y="0"/>
                  </a:moveTo>
                  <a:lnTo>
                    <a:pt x="24" y="24"/>
                  </a:lnTo>
                  <a:lnTo>
                    <a:pt x="0" y="48"/>
                  </a:lnTo>
                  <a:lnTo>
                    <a:pt x="0" y="96"/>
                  </a:lnTo>
                  <a:lnTo>
                    <a:pt x="48" y="120"/>
                  </a:lnTo>
                  <a:lnTo>
                    <a:pt x="72" y="96"/>
                  </a:lnTo>
                  <a:lnTo>
                    <a:pt x="96" y="72"/>
                  </a:lnTo>
                  <a:lnTo>
                    <a:pt x="72"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1"/>
            <p:cNvSpPr/>
            <p:nvPr/>
          </p:nvSpPr>
          <p:spPr>
            <a:xfrm rot="10800000">
              <a:off x="3169674" y="6303588"/>
              <a:ext cx="10286" cy="8245"/>
            </a:xfrm>
            <a:custGeom>
              <a:avLst/>
              <a:gdLst/>
              <a:ahLst/>
              <a:cxnLst/>
              <a:rect l="l" t="t" r="r" b="b"/>
              <a:pathLst>
                <a:path w="121" h="97" extrusionOk="0">
                  <a:moveTo>
                    <a:pt x="72" y="0"/>
                  </a:moveTo>
                  <a:lnTo>
                    <a:pt x="24" y="25"/>
                  </a:lnTo>
                  <a:lnTo>
                    <a:pt x="0" y="49"/>
                  </a:lnTo>
                  <a:lnTo>
                    <a:pt x="24" y="73"/>
                  </a:lnTo>
                  <a:lnTo>
                    <a:pt x="48" y="97"/>
                  </a:lnTo>
                  <a:lnTo>
                    <a:pt x="96" y="73"/>
                  </a:lnTo>
                  <a:lnTo>
                    <a:pt x="120" y="49"/>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1"/>
            <p:cNvSpPr/>
            <p:nvPr/>
          </p:nvSpPr>
          <p:spPr>
            <a:xfrm rot="10800000">
              <a:off x="3173755" y="5992554"/>
              <a:ext cx="10371" cy="8245"/>
            </a:xfrm>
            <a:custGeom>
              <a:avLst/>
              <a:gdLst/>
              <a:ahLst/>
              <a:cxnLst/>
              <a:rect l="l" t="t" r="r" b="b"/>
              <a:pathLst>
                <a:path w="122" h="97" extrusionOk="0">
                  <a:moveTo>
                    <a:pt x="73" y="1"/>
                  </a:moveTo>
                  <a:lnTo>
                    <a:pt x="25" y="25"/>
                  </a:lnTo>
                  <a:lnTo>
                    <a:pt x="1" y="49"/>
                  </a:lnTo>
                  <a:lnTo>
                    <a:pt x="25" y="97"/>
                  </a:lnTo>
                  <a:lnTo>
                    <a:pt x="73" y="97"/>
                  </a:lnTo>
                  <a:lnTo>
                    <a:pt x="97" y="73"/>
                  </a:lnTo>
                  <a:lnTo>
                    <a:pt x="121"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1"/>
            <p:cNvSpPr/>
            <p:nvPr/>
          </p:nvSpPr>
          <p:spPr>
            <a:xfrm rot="10800000">
              <a:off x="3331354" y="6649388"/>
              <a:ext cx="8245" cy="6205"/>
            </a:xfrm>
            <a:custGeom>
              <a:avLst/>
              <a:gdLst/>
              <a:ahLst/>
              <a:cxnLst/>
              <a:rect l="l" t="t" r="r" b="b"/>
              <a:pathLst>
                <a:path w="97" h="73" extrusionOk="0">
                  <a:moveTo>
                    <a:pt x="0" y="0"/>
                  </a:moveTo>
                  <a:lnTo>
                    <a:pt x="0" y="24"/>
                  </a:lnTo>
                  <a:lnTo>
                    <a:pt x="24" y="72"/>
                  </a:lnTo>
                  <a:lnTo>
                    <a:pt x="97" y="72"/>
                  </a:lnTo>
                  <a:lnTo>
                    <a:pt x="97"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1"/>
            <p:cNvSpPr/>
            <p:nvPr/>
          </p:nvSpPr>
          <p:spPr>
            <a:xfrm rot="10800000">
              <a:off x="3220847" y="6647348"/>
              <a:ext cx="10286" cy="8245"/>
            </a:xfrm>
            <a:custGeom>
              <a:avLst/>
              <a:gdLst/>
              <a:ahLst/>
              <a:cxnLst/>
              <a:rect l="l" t="t" r="r" b="b"/>
              <a:pathLst>
                <a:path w="121" h="97" extrusionOk="0">
                  <a:moveTo>
                    <a:pt x="48" y="0"/>
                  </a:moveTo>
                  <a:lnTo>
                    <a:pt x="0" y="24"/>
                  </a:lnTo>
                  <a:lnTo>
                    <a:pt x="0" y="48"/>
                  </a:lnTo>
                  <a:lnTo>
                    <a:pt x="48" y="96"/>
                  </a:lnTo>
                  <a:lnTo>
                    <a:pt x="96" y="96"/>
                  </a:lnTo>
                  <a:lnTo>
                    <a:pt x="121" y="72"/>
                  </a:lnTo>
                  <a:lnTo>
                    <a:pt x="121"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1"/>
            <p:cNvSpPr/>
            <p:nvPr/>
          </p:nvSpPr>
          <p:spPr>
            <a:xfrm rot="10800000">
              <a:off x="3300667" y="6637147"/>
              <a:ext cx="10286" cy="10286"/>
            </a:xfrm>
            <a:custGeom>
              <a:avLst/>
              <a:gdLst/>
              <a:ahLst/>
              <a:cxnLst/>
              <a:rect l="l" t="t" r="r" b="b"/>
              <a:pathLst>
                <a:path w="121" h="121" extrusionOk="0">
                  <a:moveTo>
                    <a:pt x="48" y="0"/>
                  </a:moveTo>
                  <a:lnTo>
                    <a:pt x="0" y="25"/>
                  </a:lnTo>
                  <a:lnTo>
                    <a:pt x="0" y="73"/>
                  </a:lnTo>
                  <a:lnTo>
                    <a:pt x="24" y="97"/>
                  </a:lnTo>
                  <a:lnTo>
                    <a:pt x="48" y="121"/>
                  </a:lnTo>
                  <a:lnTo>
                    <a:pt x="97" y="97"/>
                  </a:lnTo>
                  <a:lnTo>
                    <a:pt x="121" y="73"/>
                  </a:lnTo>
                  <a:lnTo>
                    <a:pt x="97" y="25"/>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1"/>
            <p:cNvSpPr/>
            <p:nvPr/>
          </p:nvSpPr>
          <p:spPr>
            <a:xfrm rot="10800000">
              <a:off x="2950702" y="6555287"/>
              <a:ext cx="8330" cy="8245"/>
            </a:xfrm>
            <a:custGeom>
              <a:avLst/>
              <a:gdLst/>
              <a:ahLst/>
              <a:cxnLst/>
              <a:rect l="l" t="t" r="r" b="b"/>
              <a:pathLst>
                <a:path w="98" h="97" extrusionOk="0">
                  <a:moveTo>
                    <a:pt x="25" y="0"/>
                  </a:moveTo>
                  <a:lnTo>
                    <a:pt x="1" y="25"/>
                  </a:lnTo>
                  <a:lnTo>
                    <a:pt x="25" y="73"/>
                  </a:lnTo>
                  <a:lnTo>
                    <a:pt x="49" y="97"/>
                  </a:lnTo>
                  <a:lnTo>
                    <a:pt x="73" y="97"/>
                  </a:lnTo>
                  <a:lnTo>
                    <a:pt x="97" y="73"/>
                  </a:lnTo>
                  <a:lnTo>
                    <a:pt x="73" y="25"/>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1"/>
            <p:cNvSpPr/>
            <p:nvPr/>
          </p:nvSpPr>
          <p:spPr>
            <a:xfrm rot="10800000">
              <a:off x="3284261" y="6309708"/>
              <a:ext cx="6205" cy="6205"/>
            </a:xfrm>
            <a:custGeom>
              <a:avLst/>
              <a:gdLst/>
              <a:ahLst/>
              <a:cxnLst/>
              <a:rect l="l" t="t" r="r" b="b"/>
              <a:pathLst>
                <a:path w="73" h="73" extrusionOk="0">
                  <a:moveTo>
                    <a:pt x="0" y="0"/>
                  </a:moveTo>
                  <a:lnTo>
                    <a:pt x="0" y="48"/>
                  </a:lnTo>
                  <a:lnTo>
                    <a:pt x="0" y="73"/>
                  </a:lnTo>
                  <a:lnTo>
                    <a:pt x="72" y="73"/>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1"/>
            <p:cNvSpPr/>
            <p:nvPr/>
          </p:nvSpPr>
          <p:spPr>
            <a:xfrm rot="10800000">
              <a:off x="3007995" y="6313788"/>
              <a:ext cx="8330" cy="8245"/>
            </a:xfrm>
            <a:custGeom>
              <a:avLst/>
              <a:gdLst/>
              <a:ahLst/>
              <a:cxnLst/>
              <a:rect l="l" t="t" r="r" b="b"/>
              <a:pathLst>
                <a:path w="98" h="97" extrusionOk="0">
                  <a:moveTo>
                    <a:pt x="49" y="0"/>
                  </a:moveTo>
                  <a:lnTo>
                    <a:pt x="1" y="24"/>
                  </a:lnTo>
                  <a:lnTo>
                    <a:pt x="1" y="48"/>
                  </a:lnTo>
                  <a:lnTo>
                    <a:pt x="1" y="72"/>
                  </a:lnTo>
                  <a:lnTo>
                    <a:pt x="25" y="96"/>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1"/>
            <p:cNvSpPr/>
            <p:nvPr/>
          </p:nvSpPr>
          <p:spPr>
            <a:xfrm rot="10800000">
              <a:off x="2960987" y="6487708"/>
              <a:ext cx="8245" cy="8330"/>
            </a:xfrm>
            <a:custGeom>
              <a:avLst/>
              <a:gdLst/>
              <a:ahLst/>
              <a:cxnLst/>
              <a:rect l="l" t="t" r="r" b="b"/>
              <a:pathLst>
                <a:path w="97" h="98" extrusionOk="0">
                  <a:moveTo>
                    <a:pt x="25" y="1"/>
                  </a:moveTo>
                  <a:lnTo>
                    <a:pt x="1" y="25"/>
                  </a:lnTo>
                  <a:lnTo>
                    <a:pt x="1" y="49"/>
                  </a:lnTo>
                  <a:lnTo>
                    <a:pt x="25" y="97"/>
                  </a:lnTo>
                  <a:lnTo>
                    <a:pt x="73" y="97"/>
                  </a:lnTo>
                  <a:lnTo>
                    <a:pt x="97"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1"/>
            <p:cNvSpPr/>
            <p:nvPr/>
          </p:nvSpPr>
          <p:spPr>
            <a:xfrm rot="10800000">
              <a:off x="3411174" y="6598215"/>
              <a:ext cx="8245" cy="6205"/>
            </a:xfrm>
            <a:custGeom>
              <a:avLst/>
              <a:gdLst/>
              <a:ahLst/>
              <a:cxnLst/>
              <a:rect l="l" t="t" r="r" b="b"/>
              <a:pathLst>
                <a:path w="97" h="73" extrusionOk="0">
                  <a:moveTo>
                    <a:pt x="25" y="0"/>
                  </a:moveTo>
                  <a:lnTo>
                    <a:pt x="0" y="24"/>
                  </a:lnTo>
                  <a:lnTo>
                    <a:pt x="25" y="48"/>
                  </a:lnTo>
                  <a:lnTo>
                    <a:pt x="49" y="72"/>
                  </a:lnTo>
                  <a:lnTo>
                    <a:pt x="73" y="72"/>
                  </a:lnTo>
                  <a:lnTo>
                    <a:pt x="97"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1"/>
            <p:cNvSpPr/>
            <p:nvPr/>
          </p:nvSpPr>
          <p:spPr>
            <a:xfrm rot="10800000">
              <a:off x="3081694" y="6211442"/>
              <a:ext cx="8245" cy="8330"/>
            </a:xfrm>
            <a:custGeom>
              <a:avLst/>
              <a:gdLst/>
              <a:ahLst/>
              <a:cxnLst/>
              <a:rect l="l" t="t" r="r" b="b"/>
              <a:pathLst>
                <a:path w="97" h="98" extrusionOk="0">
                  <a:moveTo>
                    <a:pt x="0" y="1"/>
                  </a:moveTo>
                  <a:lnTo>
                    <a:pt x="24" y="49"/>
                  </a:lnTo>
                  <a:lnTo>
                    <a:pt x="48" y="73"/>
                  </a:lnTo>
                  <a:lnTo>
                    <a:pt x="72" y="97"/>
                  </a:lnTo>
                  <a:lnTo>
                    <a:pt x="97" y="73"/>
                  </a:lnTo>
                  <a:lnTo>
                    <a:pt x="97" y="2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1"/>
            <p:cNvSpPr/>
            <p:nvPr/>
          </p:nvSpPr>
          <p:spPr>
            <a:xfrm rot="10800000">
              <a:off x="3116461" y="6283101"/>
              <a:ext cx="6205" cy="6205"/>
            </a:xfrm>
            <a:custGeom>
              <a:avLst/>
              <a:gdLst/>
              <a:ahLst/>
              <a:cxnLst/>
              <a:rect l="l" t="t" r="r" b="b"/>
              <a:pathLst>
                <a:path w="73" h="73" extrusionOk="0">
                  <a:moveTo>
                    <a:pt x="48" y="0"/>
                  </a:moveTo>
                  <a:lnTo>
                    <a:pt x="0" y="24"/>
                  </a:lnTo>
                  <a:lnTo>
                    <a:pt x="0" y="48"/>
                  </a:lnTo>
                  <a:lnTo>
                    <a:pt x="24" y="73"/>
                  </a:lnTo>
                  <a:lnTo>
                    <a:pt x="48" y="48"/>
                  </a:lnTo>
                  <a:lnTo>
                    <a:pt x="72" y="24"/>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1"/>
            <p:cNvSpPr/>
            <p:nvPr/>
          </p:nvSpPr>
          <p:spPr>
            <a:xfrm rot="10800000">
              <a:off x="3108301" y="6461102"/>
              <a:ext cx="8245" cy="6290"/>
            </a:xfrm>
            <a:custGeom>
              <a:avLst/>
              <a:gdLst/>
              <a:ahLst/>
              <a:cxnLst/>
              <a:rect l="l" t="t" r="r" b="b"/>
              <a:pathLst>
                <a:path w="97" h="74" extrusionOk="0">
                  <a:moveTo>
                    <a:pt x="0" y="1"/>
                  </a:moveTo>
                  <a:lnTo>
                    <a:pt x="0" y="49"/>
                  </a:lnTo>
                  <a:lnTo>
                    <a:pt x="0" y="73"/>
                  </a:lnTo>
                  <a:lnTo>
                    <a:pt x="73"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1"/>
            <p:cNvSpPr/>
            <p:nvPr/>
          </p:nvSpPr>
          <p:spPr>
            <a:xfrm rot="10800000">
              <a:off x="3470507" y="6440701"/>
              <a:ext cx="6205" cy="8245"/>
            </a:xfrm>
            <a:custGeom>
              <a:avLst/>
              <a:gdLst/>
              <a:ahLst/>
              <a:cxnLst/>
              <a:rect l="l" t="t" r="r" b="b"/>
              <a:pathLst>
                <a:path w="73" h="97" extrusionOk="0">
                  <a:moveTo>
                    <a:pt x="24" y="1"/>
                  </a:moveTo>
                  <a:lnTo>
                    <a:pt x="0" y="25"/>
                  </a:lnTo>
                  <a:lnTo>
                    <a:pt x="0" y="49"/>
                  </a:lnTo>
                  <a:lnTo>
                    <a:pt x="0" y="73"/>
                  </a:lnTo>
                  <a:lnTo>
                    <a:pt x="49" y="97"/>
                  </a:lnTo>
                  <a:lnTo>
                    <a:pt x="73" y="73"/>
                  </a:lnTo>
                  <a:lnTo>
                    <a:pt x="73" y="49"/>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1"/>
            <p:cNvSpPr/>
            <p:nvPr/>
          </p:nvSpPr>
          <p:spPr>
            <a:xfrm rot="10800000">
              <a:off x="3278141" y="6643267"/>
              <a:ext cx="8245" cy="8245"/>
            </a:xfrm>
            <a:custGeom>
              <a:avLst/>
              <a:gdLst/>
              <a:ahLst/>
              <a:cxnLst/>
              <a:rect l="l" t="t" r="r" b="b"/>
              <a:pathLst>
                <a:path w="97" h="97" extrusionOk="0">
                  <a:moveTo>
                    <a:pt x="72" y="0"/>
                  </a:moveTo>
                  <a:lnTo>
                    <a:pt x="48" y="24"/>
                  </a:lnTo>
                  <a:lnTo>
                    <a:pt x="0" y="48"/>
                  </a:lnTo>
                  <a:lnTo>
                    <a:pt x="0" y="73"/>
                  </a:lnTo>
                  <a:lnTo>
                    <a:pt x="24" y="97"/>
                  </a:lnTo>
                  <a:lnTo>
                    <a:pt x="48" y="97"/>
                  </a:lnTo>
                  <a:lnTo>
                    <a:pt x="96" y="73"/>
                  </a:lnTo>
                  <a:lnTo>
                    <a:pt x="96" y="48"/>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1"/>
            <p:cNvSpPr/>
            <p:nvPr/>
          </p:nvSpPr>
          <p:spPr>
            <a:xfrm rot="10800000">
              <a:off x="3044887" y="6291262"/>
              <a:ext cx="6205" cy="6205"/>
            </a:xfrm>
            <a:custGeom>
              <a:avLst/>
              <a:gdLst/>
              <a:ahLst/>
              <a:cxnLst/>
              <a:rect l="l" t="t" r="r" b="b"/>
              <a:pathLst>
                <a:path w="73" h="73" extrusionOk="0">
                  <a:moveTo>
                    <a:pt x="1" y="0"/>
                  </a:moveTo>
                  <a:lnTo>
                    <a:pt x="1" y="24"/>
                  </a:lnTo>
                  <a:lnTo>
                    <a:pt x="25" y="72"/>
                  </a:lnTo>
                  <a:lnTo>
                    <a:pt x="49" y="72"/>
                  </a:lnTo>
                  <a:lnTo>
                    <a:pt x="73" y="48"/>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1"/>
            <p:cNvSpPr/>
            <p:nvPr/>
          </p:nvSpPr>
          <p:spPr>
            <a:xfrm rot="10800000">
              <a:off x="3276101" y="6401768"/>
              <a:ext cx="8245" cy="8330"/>
            </a:xfrm>
            <a:custGeom>
              <a:avLst/>
              <a:gdLst/>
              <a:ahLst/>
              <a:cxnLst/>
              <a:rect l="l" t="t" r="r" b="b"/>
              <a:pathLst>
                <a:path w="97" h="98" extrusionOk="0">
                  <a:moveTo>
                    <a:pt x="48" y="1"/>
                  </a:moveTo>
                  <a:lnTo>
                    <a:pt x="0" y="25"/>
                  </a:lnTo>
                  <a:lnTo>
                    <a:pt x="0" y="49"/>
                  </a:lnTo>
                  <a:lnTo>
                    <a:pt x="24" y="97"/>
                  </a:lnTo>
                  <a:lnTo>
                    <a:pt x="72" y="97"/>
                  </a:lnTo>
                  <a:lnTo>
                    <a:pt x="97"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1"/>
            <p:cNvSpPr/>
            <p:nvPr/>
          </p:nvSpPr>
          <p:spPr>
            <a:xfrm rot="10800000">
              <a:off x="3124707" y="6401768"/>
              <a:ext cx="8245" cy="8330"/>
            </a:xfrm>
            <a:custGeom>
              <a:avLst/>
              <a:gdLst/>
              <a:ahLst/>
              <a:cxnLst/>
              <a:rect l="l" t="t" r="r" b="b"/>
              <a:pathLst>
                <a:path w="97" h="98" extrusionOk="0">
                  <a:moveTo>
                    <a:pt x="25" y="1"/>
                  </a:moveTo>
                  <a:lnTo>
                    <a:pt x="1" y="49"/>
                  </a:lnTo>
                  <a:lnTo>
                    <a:pt x="1" y="73"/>
                  </a:lnTo>
                  <a:lnTo>
                    <a:pt x="49" y="97"/>
                  </a:lnTo>
                  <a:lnTo>
                    <a:pt x="97" y="97"/>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1"/>
            <p:cNvSpPr/>
            <p:nvPr/>
          </p:nvSpPr>
          <p:spPr>
            <a:xfrm rot="10800000">
              <a:off x="3151228" y="6321949"/>
              <a:ext cx="8330" cy="6290"/>
            </a:xfrm>
            <a:custGeom>
              <a:avLst/>
              <a:gdLst/>
              <a:ahLst/>
              <a:cxnLst/>
              <a:rect l="l" t="t" r="r" b="b"/>
              <a:pathLst>
                <a:path w="98" h="74" extrusionOk="0">
                  <a:moveTo>
                    <a:pt x="49" y="1"/>
                  </a:moveTo>
                  <a:lnTo>
                    <a:pt x="25" y="25"/>
                  </a:lnTo>
                  <a:lnTo>
                    <a:pt x="1" y="49"/>
                  </a:lnTo>
                  <a:lnTo>
                    <a:pt x="25" y="73"/>
                  </a:lnTo>
                  <a:lnTo>
                    <a:pt x="97" y="73"/>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1"/>
            <p:cNvSpPr/>
            <p:nvPr/>
          </p:nvSpPr>
          <p:spPr>
            <a:xfrm rot="10800000">
              <a:off x="3278141" y="6123462"/>
              <a:ext cx="6205" cy="8330"/>
            </a:xfrm>
            <a:custGeom>
              <a:avLst/>
              <a:gdLst/>
              <a:ahLst/>
              <a:cxnLst/>
              <a:rect l="l" t="t" r="r" b="b"/>
              <a:pathLst>
                <a:path w="73" h="98" extrusionOk="0">
                  <a:moveTo>
                    <a:pt x="24" y="1"/>
                  </a:moveTo>
                  <a:lnTo>
                    <a:pt x="0" y="25"/>
                  </a:lnTo>
                  <a:lnTo>
                    <a:pt x="0" y="73"/>
                  </a:lnTo>
                  <a:lnTo>
                    <a:pt x="24" y="97"/>
                  </a:lnTo>
                  <a:lnTo>
                    <a:pt x="72" y="97"/>
                  </a:lnTo>
                  <a:lnTo>
                    <a:pt x="72" y="73"/>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1"/>
            <p:cNvSpPr/>
            <p:nvPr/>
          </p:nvSpPr>
          <p:spPr>
            <a:xfrm rot="10800000">
              <a:off x="3368161" y="6491789"/>
              <a:ext cx="6205" cy="8330"/>
            </a:xfrm>
            <a:custGeom>
              <a:avLst/>
              <a:gdLst/>
              <a:ahLst/>
              <a:cxnLst/>
              <a:rect l="l" t="t" r="r" b="b"/>
              <a:pathLst>
                <a:path w="73" h="98" extrusionOk="0">
                  <a:moveTo>
                    <a:pt x="24" y="1"/>
                  </a:moveTo>
                  <a:lnTo>
                    <a:pt x="0" y="25"/>
                  </a:lnTo>
                  <a:lnTo>
                    <a:pt x="0" y="73"/>
                  </a:lnTo>
                  <a:lnTo>
                    <a:pt x="24" y="97"/>
                  </a:lnTo>
                  <a:lnTo>
                    <a:pt x="72" y="73"/>
                  </a:lnTo>
                  <a:lnTo>
                    <a:pt x="72" y="49"/>
                  </a:lnTo>
                  <a:lnTo>
                    <a:pt x="72"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1"/>
            <p:cNvSpPr/>
            <p:nvPr/>
          </p:nvSpPr>
          <p:spPr>
            <a:xfrm rot="10800000">
              <a:off x="3456141" y="6452941"/>
              <a:ext cx="6290" cy="8245"/>
            </a:xfrm>
            <a:custGeom>
              <a:avLst/>
              <a:gdLst/>
              <a:ahLst/>
              <a:cxnLst/>
              <a:rect l="l" t="t" r="r" b="b"/>
              <a:pathLst>
                <a:path w="74" h="97" extrusionOk="0">
                  <a:moveTo>
                    <a:pt x="49" y="0"/>
                  </a:moveTo>
                  <a:lnTo>
                    <a:pt x="1" y="24"/>
                  </a:lnTo>
                  <a:lnTo>
                    <a:pt x="1" y="72"/>
                  </a:lnTo>
                  <a:lnTo>
                    <a:pt x="1" y="96"/>
                  </a:lnTo>
                  <a:lnTo>
                    <a:pt x="25" y="96"/>
                  </a:lnTo>
                  <a:lnTo>
                    <a:pt x="49" y="72"/>
                  </a:lnTo>
                  <a:lnTo>
                    <a:pt x="73"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1"/>
            <p:cNvSpPr/>
            <p:nvPr/>
          </p:nvSpPr>
          <p:spPr>
            <a:xfrm rot="10800000">
              <a:off x="3212687" y="6444781"/>
              <a:ext cx="8245" cy="6205"/>
            </a:xfrm>
            <a:custGeom>
              <a:avLst/>
              <a:gdLst/>
              <a:ahLst/>
              <a:cxnLst/>
              <a:rect l="l" t="t" r="r" b="b"/>
              <a:pathLst>
                <a:path w="97" h="73" extrusionOk="0">
                  <a:moveTo>
                    <a:pt x="49" y="1"/>
                  </a:moveTo>
                  <a:lnTo>
                    <a:pt x="25" y="25"/>
                  </a:lnTo>
                  <a:lnTo>
                    <a:pt x="1" y="49"/>
                  </a:lnTo>
                  <a:lnTo>
                    <a:pt x="25" y="73"/>
                  </a:lnTo>
                  <a:lnTo>
                    <a:pt x="49" y="73"/>
                  </a:lnTo>
                  <a:lnTo>
                    <a:pt x="97" y="49"/>
                  </a:lnTo>
                  <a:lnTo>
                    <a:pt x="97"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1"/>
            <p:cNvSpPr/>
            <p:nvPr/>
          </p:nvSpPr>
          <p:spPr>
            <a:xfrm rot="10800000">
              <a:off x="3149188" y="6440701"/>
              <a:ext cx="6290" cy="8245"/>
            </a:xfrm>
            <a:custGeom>
              <a:avLst/>
              <a:gdLst/>
              <a:ahLst/>
              <a:cxnLst/>
              <a:rect l="l" t="t" r="r" b="b"/>
              <a:pathLst>
                <a:path w="74" h="97" extrusionOk="0">
                  <a:moveTo>
                    <a:pt x="25" y="1"/>
                  </a:moveTo>
                  <a:lnTo>
                    <a:pt x="25" y="25"/>
                  </a:lnTo>
                  <a:lnTo>
                    <a:pt x="1" y="73"/>
                  </a:lnTo>
                  <a:lnTo>
                    <a:pt x="25" y="97"/>
                  </a:lnTo>
                  <a:lnTo>
                    <a:pt x="49" y="97"/>
                  </a:lnTo>
                  <a:lnTo>
                    <a:pt x="73"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1"/>
            <p:cNvSpPr/>
            <p:nvPr/>
          </p:nvSpPr>
          <p:spPr>
            <a:xfrm rot="10800000">
              <a:off x="3337474" y="6399728"/>
              <a:ext cx="4165" cy="6205"/>
            </a:xfrm>
            <a:custGeom>
              <a:avLst/>
              <a:gdLst/>
              <a:ahLst/>
              <a:cxnLst/>
              <a:rect l="l" t="t" r="r" b="b"/>
              <a:pathLst>
                <a:path w="49" h="73" extrusionOk="0">
                  <a:moveTo>
                    <a:pt x="24" y="0"/>
                  </a:moveTo>
                  <a:lnTo>
                    <a:pt x="0" y="24"/>
                  </a:lnTo>
                  <a:lnTo>
                    <a:pt x="0" y="48"/>
                  </a:lnTo>
                  <a:lnTo>
                    <a:pt x="24" y="72"/>
                  </a:lnTo>
                  <a:lnTo>
                    <a:pt x="48" y="48"/>
                  </a:lnTo>
                  <a:lnTo>
                    <a:pt x="48" y="24"/>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1"/>
            <p:cNvSpPr/>
            <p:nvPr/>
          </p:nvSpPr>
          <p:spPr>
            <a:xfrm rot="10800000">
              <a:off x="3466427" y="6367001"/>
              <a:ext cx="6205" cy="6205"/>
            </a:xfrm>
            <a:custGeom>
              <a:avLst/>
              <a:gdLst/>
              <a:ahLst/>
              <a:cxnLst/>
              <a:rect l="l" t="t" r="r" b="b"/>
              <a:pathLst>
                <a:path w="73" h="73" extrusionOk="0">
                  <a:moveTo>
                    <a:pt x="25" y="0"/>
                  </a:moveTo>
                  <a:lnTo>
                    <a:pt x="1" y="24"/>
                  </a:lnTo>
                  <a:lnTo>
                    <a:pt x="1" y="48"/>
                  </a:lnTo>
                  <a:lnTo>
                    <a:pt x="25" y="73"/>
                  </a:lnTo>
                  <a:lnTo>
                    <a:pt x="73" y="73"/>
                  </a:lnTo>
                  <a:lnTo>
                    <a:pt x="73"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1"/>
            <p:cNvSpPr/>
            <p:nvPr/>
          </p:nvSpPr>
          <p:spPr>
            <a:xfrm rot="10800000">
              <a:off x="3141028" y="6248334"/>
              <a:ext cx="8245" cy="6205"/>
            </a:xfrm>
            <a:custGeom>
              <a:avLst/>
              <a:gdLst/>
              <a:ahLst/>
              <a:cxnLst/>
              <a:rect l="l" t="t" r="r" b="b"/>
              <a:pathLst>
                <a:path w="97" h="73" extrusionOk="0">
                  <a:moveTo>
                    <a:pt x="24" y="1"/>
                  </a:moveTo>
                  <a:lnTo>
                    <a:pt x="0" y="25"/>
                  </a:lnTo>
                  <a:lnTo>
                    <a:pt x="0" y="49"/>
                  </a:lnTo>
                  <a:lnTo>
                    <a:pt x="48" y="73"/>
                  </a:lnTo>
                  <a:lnTo>
                    <a:pt x="72" y="73"/>
                  </a:lnTo>
                  <a:lnTo>
                    <a:pt x="96" y="49"/>
                  </a:lnTo>
                  <a:lnTo>
                    <a:pt x="96"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1"/>
            <p:cNvSpPr/>
            <p:nvPr/>
          </p:nvSpPr>
          <p:spPr>
            <a:xfrm rot="10800000">
              <a:off x="3005955" y="6240089"/>
              <a:ext cx="8330" cy="6290"/>
            </a:xfrm>
            <a:custGeom>
              <a:avLst/>
              <a:gdLst/>
              <a:ahLst/>
              <a:cxnLst/>
              <a:rect l="l" t="t" r="r" b="b"/>
              <a:pathLst>
                <a:path w="98" h="74" extrusionOk="0">
                  <a:moveTo>
                    <a:pt x="49" y="1"/>
                  </a:moveTo>
                  <a:lnTo>
                    <a:pt x="25" y="25"/>
                  </a:lnTo>
                  <a:lnTo>
                    <a:pt x="1" y="25"/>
                  </a:lnTo>
                  <a:lnTo>
                    <a:pt x="25" y="73"/>
                  </a:lnTo>
                  <a:lnTo>
                    <a:pt x="73" y="73"/>
                  </a:lnTo>
                  <a:lnTo>
                    <a:pt x="97" y="49"/>
                  </a:lnTo>
                  <a:lnTo>
                    <a:pt x="97"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1"/>
            <p:cNvSpPr/>
            <p:nvPr/>
          </p:nvSpPr>
          <p:spPr>
            <a:xfrm rot="10800000">
              <a:off x="3071494" y="6665794"/>
              <a:ext cx="6205" cy="6205"/>
            </a:xfrm>
            <a:custGeom>
              <a:avLst/>
              <a:gdLst/>
              <a:ahLst/>
              <a:cxnLst/>
              <a:rect l="l" t="t" r="r" b="b"/>
              <a:pathLst>
                <a:path w="73" h="73" extrusionOk="0">
                  <a:moveTo>
                    <a:pt x="25" y="1"/>
                  </a:moveTo>
                  <a:lnTo>
                    <a:pt x="1" y="49"/>
                  </a:lnTo>
                  <a:lnTo>
                    <a:pt x="25" y="73"/>
                  </a:lnTo>
                  <a:lnTo>
                    <a:pt x="49" y="73"/>
                  </a:lnTo>
                  <a:lnTo>
                    <a:pt x="73" y="49"/>
                  </a:lnTo>
                  <a:lnTo>
                    <a:pt x="73"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1"/>
            <p:cNvSpPr/>
            <p:nvPr/>
          </p:nvSpPr>
          <p:spPr>
            <a:xfrm rot="10800000">
              <a:off x="3245414" y="658189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1"/>
            <p:cNvSpPr/>
            <p:nvPr/>
          </p:nvSpPr>
          <p:spPr>
            <a:xfrm rot="10800000">
              <a:off x="3208607" y="658189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1"/>
            <p:cNvSpPr/>
            <p:nvPr/>
          </p:nvSpPr>
          <p:spPr>
            <a:xfrm rot="10800000">
              <a:off x="3130827" y="6571608"/>
              <a:ext cx="4165" cy="4165"/>
            </a:xfrm>
            <a:custGeom>
              <a:avLst/>
              <a:gdLst/>
              <a:ahLst/>
              <a:cxnLst/>
              <a:rect l="l" t="t" r="r" b="b"/>
              <a:pathLst>
                <a:path w="49" h="49" extrusionOk="0">
                  <a:moveTo>
                    <a:pt x="1" y="0"/>
                  </a:moveTo>
                  <a:lnTo>
                    <a:pt x="1" y="24"/>
                  </a:lnTo>
                  <a:lnTo>
                    <a:pt x="1" y="48"/>
                  </a:lnTo>
                  <a:lnTo>
                    <a:pt x="49" y="48"/>
                  </a:lnTo>
                  <a:lnTo>
                    <a:pt x="49"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1"/>
            <p:cNvSpPr/>
            <p:nvPr/>
          </p:nvSpPr>
          <p:spPr>
            <a:xfrm rot="10800000">
              <a:off x="3490993" y="6530721"/>
              <a:ext cx="4165" cy="4165"/>
            </a:xfrm>
            <a:custGeom>
              <a:avLst/>
              <a:gdLst/>
              <a:ahLst/>
              <a:cxnLst/>
              <a:rect l="l" t="t" r="r" b="b"/>
              <a:pathLst>
                <a:path w="49" h="49" extrusionOk="0">
                  <a:moveTo>
                    <a:pt x="25" y="1"/>
                  </a:moveTo>
                  <a:lnTo>
                    <a:pt x="1" y="25"/>
                  </a:lnTo>
                  <a:lnTo>
                    <a:pt x="25"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1"/>
            <p:cNvSpPr/>
            <p:nvPr/>
          </p:nvSpPr>
          <p:spPr>
            <a:xfrm rot="10800000">
              <a:off x="3523720" y="6500034"/>
              <a:ext cx="4165" cy="4165"/>
            </a:xfrm>
            <a:custGeom>
              <a:avLst/>
              <a:gdLst/>
              <a:ahLst/>
              <a:cxnLst/>
              <a:rect l="l" t="t" r="r" b="b"/>
              <a:pathLst>
                <a:path w="49" h="49" extrusionOk="0">
                  <a:moveTo>
                    <a:pt x="1" y="1"/>
                  </a:moveTo>
                  <a:lnTo>
                    <a:pt x="1" y="25"/>
                  </a:lnTo>
                  <a:lnTo>
                    <a:pt x="1" y="49"/>
                  </a:lnTo>
                  <a:lnTo>
                    <a:pt x="25"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1"/>
            <p:cNvSpPr/>
            <p:nvPr/>
          </p:nvSpPr>
          <p:spPr>
            <a:xfrm rot="10800000">
              <a:off x="3511394" y="6487708"/>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1"/>
            <p:cNvSpPr/>
            <p:nvPr/>
          </p:nvSpPr>
          <p:spPr>
            <a:xfrm rot="10800000">
              <a:off x="3347760" y="6487708"/>
              <a:ext cx="6205" cy="6290"/>
            </a:xfrm>
            <a:custGeom>
              <a:avLst/>
              <a:gdLst/>
              <a:ahLst/>
              <a:cxnLst/>
              <a:rect l="l" t="t" r="r" b="b"/>
              <a:pathLst>
                <a:path w="73" h="74" extrusionOk="0">
                  <a:moveTo>
                    <a:pt x="1" y="1"/>
                  </a:moveTo>
                  <a:lnTo>
                    <a:pt x="1" y="25"/>
                  </a:lnTo>
                  <a:lnTo>
                    <a:pt x="1" y="49"/>
                  </a:lnTo>
                  <a:lnTo>
                    <a:pt x="49" y="73"/>
                  </a:lnTo>
                  <a:lnTo>
                    <a:pt x="73" y="49"/>
                  </a:lnTo>
                  <a:lnTo>
                    <a:pt x="73" y="25"/>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1"/>
            <p:cNvSpPr/>
            <p:nvPr/>
          </p:nvSpPr>
          <p:spPr>
            <a:xfrm rot="10800000">
              <a:off x="3306787" y="6477508"/>
              <a:ext cx="6205" cy="6205"/>
            </a:xfrm>
            <a:custGeom>
              <a:avLst/>
              <a:gdLst/>
              <a:ahLst/>
              <a:cxnLst/>
              <a:rect l="l" t="t" r="r" b="b"/>
              <a:pathLst>
                <a:path w="73" h="73" extrusionOk="0">
                  <a:moveTo>
                    <a:pt x="24" y="0"/>
                  </a:moveTo>
                  <a:lnTo>
                    <a:pt x="0" y="24"/>
                  </a:lnTo>
                  <a:lnTo>
                    <a:pt x="0" y="48"/>
                  </a:lnTo>
                  <a:lnTo>
                    <a:pt x="0" y="73"/>
                  </a:lnTo>
                  <a:lnTo>
                    <a:pt x="48" y="73"/>
                  </a:lnTo>
                  <a:lnTo>
                    <a:pt x="72"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1"/>
            <p:cNvSpPr/>
            <p:nvPr/>
          </p:nvSpPr>
          <p:spPr>
            <a:xfrm rot="10800000">
              <a:off x="3036642" y="6446821"/>
              <a:ext cx="6290" cy="6205"/>
            </a:xfrm>
            <a:custGeom>
              <a:avLst/>
              <a:gdLst/>
              <a:ahLst/>
              <a:cxnLst/>
              <a:rect l="l" t="t" r="r" b="b"/>
              <a:pathLst>
                <a:path w="74" h="73" extrusionOk="0">
                  <a:moveTo>
                    <a:pt x="25" y="0"/>
                  </a:moveTo>
                  <a:lnTo>
                    <a:pt x="1" y="25"/>
                  </a:lnTo>
                  <a:lnTo>
                    <a:pt x="1" y="49"/>
                  </a:lnTo>
                  <a:lnTo>
                    <a:pt x="25" y="73"/>
                  </a:lnTo>
                  <a:lnTo>
                    <a:pt x="73" y="73"/>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1"/>
            <p:cNvSpPr/>
            <p:nvPr/>
          </p:nvSpPr>
          <p:spPr>
            <a:xfrm rot="10800000">
              <a:off x="3394768" y="6420214"/>
              <a:ext cx="6205" cy="8245"/>
            </a:xfrm>
            <a:custGeom>
              <a:avLst/>
              <a:gdLst/>
              <a:ahLst/>
              <a:cxnLst/>
              <a:rect l="l" t="t" r="r" b="b"/>
              <a:pathLst>
                <a:path w="73" h="97" extrusionOk="0">
                  <a:moveTo>
                    <a:pt x="24" y="0"/>
                  </a:moveTo>
                  <a:lnTo>
                    <a:pt x="0" y="24"/>
                  </a:lnTo>
                  <a:lnTo>
                    <a:pt x="0" y="48"/>
                  </a:lnTo>
                  <a:lnTo>
                    <a:pt x="0" y="73"/>
                  </a:lnTo>
                  <a:lnTo>
                    <a:pt x="24" y="97"/>
                  </a:lnTo>
                  <a:lnTo>
                    <a:pt x="72" y="73"/>
                  </a:lnTo>
                  <a:lnTo>
                    <a:pt x="72" y="48"/>
                  </a:lnTo>
                  <a:lnTo>
                    <a:pt x="72"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1"/>
            <p:cNvSpPr/>
            <p:nvPr/>
          </p:nvSpPr>
          <p:spPr>
            <a:xfrm rot="10800000">
              <a:off x="3130827" y="6416134"/>
              <a:ext cx="4165" cy="4165"/>
            </a:xfrm>
            <a:custGeom>
              <a:avLst/>
              <a:gdLst/>
              <a:ahLst/>
              <a:cxnLst/>
              <a:rect l="l" t="t" r="r" b="b"/>
              <a:pathLst>
                <a:path w="49" h="49" extrusionOk="0">
                  <a:moveTo>
                    <a:pt x="1" y="1"/>
                  </a:moveTo>
                  <a:lnTo>
                    <a:pt x="1" y="25"/>
                  </a:lnTo>
                  <a:lnTo>
                    <a:pt x="1" y="49"/>
                  </a:lnTo>
                  <a:lnTo>
                    <a:pt x="49" y="49"/>
                  </a:lnTo>
                  <a:lnTo>
                    <a:pt x="49" y="25"/>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1"/>
            <p:cNvSpPr/>
            <p:nvPr/>
          </p:nvSpPr>
          <p:spPr>
            <a:xfrm rot="10800000">
              <a:off x="3286301" y="6334274"/>
              <a:ext cx="6290" cy="6205"/>
            </a:xfrm>
            <a:custGeom>
              <a:avLst/>
              <a:gdLst/>
              <a:ahLst/>
              <a:cxnLst/>
              <a:rect l="l" t="t" r="r" b="b"/>
              <a:pathLst>
                <a:path w="74" h="73" extrusionOk="0">
                  <a:moveTo>
                    <a:pt x="1" y="0"/>
                  </a:moveTo>
                  <a:lnTo>
                    <a:pt x="1" y="49"/>
                  </a:lnTo>
                  <a:lnTo>
                    <a:pt x="49" y="73"/>
                  </a:lnTo>
                  <a:lnTo>
                    <a:pt x="73" y="49"/>
                  </a:lnTo>
                  <a:lnTo>
                    <a:pt x="73" y="25"/>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1"/>
            <p:cNvSpPr/>
            <p:nvPr/>
          </p:nvSpPr>
          <p:spPr>
            <a:xfrm rot="10800000">
              <a:off x="3343595" y="6332234"/>
              <a:ext cx="4165" cy="6205"/>
            </a:xfrm>
            <a:custGeom>
              <a:avLst/>
              <a:gdLst/>
              <a:ahLst/>
              <a:cxnLst/>
              <a:rect l="l" t="t" r="r" b="b"/>
              <a:pathLst>
                <a:path w="49" h="73" extrusionOk="0">
                  <a:moveTo>
                    <a:pt x="48" y="1"/>
                  </a:moveTo>
                  <a:lnTo>
                    <a:pt x="0" y="25"/>
                  </a:lnTo>
                  <a:lnTo>
                    <a:pt x="0" y="49"/>
                  </a:lnTo>
                  <a:lnTo>
                    <a:pt x="24" y="73"/>
                  </a:lnTo>
                  <a:lnTo>
                    <a:pt x="48" y="49"/>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1"/>
            <p:cNvSpPr/>
            <p:nvPr/>
          </p:nvSpPr>
          <p:spPr>
            <a:xfrm rot="10800000">
              <a:off x="2932340" y="6293302"/>
              <a:ext cx="6205" cy="6290"/>
            </a:xfrm>
            <a:custGeom>
              <a:avLst/>
              <a:gdLst/>
              <a:ahLst/>
              <a:cxnLst/>
              <a:rect l="l" t="t" r="r" b="b"/>
              <a:pathLst>
                <a:path w="73" h="74" extrusionOk="0">
                  <a:moveTo>
                    <a:pt x="25" y="1"/>
                  </a:moveTo>
                  <a:lnTo>
                    <a:pt x="1" y="25"/>
                  </a:lnTo>
                  <a:lnTo>
                    <a:pt x="1" y="49"/>
                  </a:lnTo>
                  <a:lnTo>
                    <a:pt x="1" y="73"/>
                  </a:lnTo>
                  <a:lnTo>
                    <a:pt x="73" y="73"/>
                  </a:lnTo>
                  <a:lnTo>
                    <a:pt x="73" y="25"/>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1"/>
            <p:cNvSpPr/>
            <p:nvPr/>
          </p:nvSpPr>
          <p:spPr>
            <a:xfrm rot="10800000">
              <a:off x="3190161" y="6203282"/>
              <a:ext cx="2125" cy="4165"/>
            </a:xfrm>
            <a:custGeom>
              <a:avLst/>
              <a:gdLst/>
              <a:ahLst/>
              <a:cxnLst/>
              <a:rect l="l" t="t" r="r" b="b"/>
              <a:pathLst>
                <a:path w="25" h="49" extrusionOk="0">
                  <a:moveTo>
                    <a:pt x="1" y="0"/>
                  </a:moveTo>
                  <a:lnTo>
                    <a:pt x="1" y="24"/>
                  </a:lnTo>
                  <a:lnTo>
                    <a:pt x="25"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1"/>
            <p:cNvSpPr/>
            <p:nvPr/>
          </p:nvSpPr>
          <p:spPr>
            <a:xfrm rot="10800000">
              <a:off x="3202401" y="5965948"/>
              <a:ext cx="4165" cy="2125"/>
            </a:xfrm>
            <a:custGeom>
              <a:avLst/>
              <a:gdLst/>
              <a:ahLst/>
              <a:cxnLst/>
              <a:rect l="l" t="t" r="r" b="b"/>
              <a:pathLst>
                <a:path w="49" h="25" extrusionOk="0">
                  <a:moveTo>
                    <a:pt x="24" y="1"/>
                  </a:moveTo>
                  <a:lnTo>
                    <a:pt x="0" y="25"/>
                  </a:lnTo>
                  <a:lnTo>
                    <a:pt x="48"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1"/>
            <p:cNvSpPr/>
            <p:nvPr/>
          </p:nvSpPr>
          <p:spPr>
            <a:xfrm rot="10800000">
              <a:off x="2975268" y="6551207"/>
              <a:ext cx="4165" cy="2125"/>
            </a:xfrm>
            <a:custGeom>
              <a:avLst/>
              <a:gdLst/>
              <a:ahLst/>
              <a:cxnLst/>
              <a:rect l="l" t="t" r="r" b="b"/>
              <a:pathLst>
                <a:path w="49" h="25" extrusionOk="0">
                  <a:moveTo>
                    <a:pt x="0" y="1"/>
                  </a:moveTo>
                  <a:lnTo>
                    <a:pt x="0" y="25"/>
                  </a:ln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1"/>
            <p:cNvSpPr/>
            <p:nvPr/>
          </p:nvSpPr>
          <p:spPr>
            <a:xfrm rot="10800000">
              <a:off x="3173755" y="6551207"/>
              <a:ext cx="4165" cy="6205"/>
            </a:xfrm>
            <a:custGeom>
              <a:avLst/>
              <a:gdLst/>
              <a:ahLst/>
              <a:cxnLst/>
              <a:rect l="l" t="t" r="r" b="b"/>
              <a:pathLst>
                <a:path w="49" h="73" extrusionOk="0">
                  <a:moveTo>
                    <a:pt x="24" y="1"/>
                  </a:moveTo>
                  <a:lnTo>
                    <a:pt x="0" y="25"/>
                  </a:lnTo>
                  <a:lnTo>
                    <a:pt x="24" y="49"/>
                  </a:lnTo>
                  <a:lnTo>
                    <a:pt x="48" y="73"/>
                  </a:lnTo>
                  <a:lnTo>
                    <a:pt x="48"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1"/>
            <p:cNvSpPr/>
            <p:nvPr/>
          </p:nvSpPr>
          <p:spPr>
            <a:xfrm rot="10800000">
              <a:off x="3439820" y="6602295"/>
              <a:ext cx="4165" cy="4250"/>
            </a:xfrm>
            <a:custGeom>
              <a:avLst/>
              <a:gdLst/>
              <a:ahLst/>
              <a:cxnLst/>
              <a:rect l="l" t="t" r="r" b="b"/>
              <a:pathLst>
                <a:path w="49" h="50" extrusionOk="0">
                  <a:moveTo>
                    <a:pt x="25" y="1"/>
                  </a:moveTo>
                  <a:lnTo>
                    <a:pt x="1" y="25"/>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1"/>
            <p:cNvSpPr/>
            <p:nvPr/>
          </p:nvSpPr>
          <p:spPr>
            <a:xfrm rot="10800000">
              <a:off x="3257655" y="6647348"/>
              <a:ext cx="4165" cy="4165"/>
            </a:xfrm>
            <a:custGeom>
              <a:avLst/>
              <a:gdLst/>
              <a:ahLst/>
              <a:cxnLst/>
              <a:rect l="l" t="t" r="r" b="b"/>
              <a:pathLst>
                <a:path w="49" h="49" extrusionOk="0">
                  <a:moveTo>
                    <a:pt x="24" y="0"/>
                  </a:moveTo>
                  <a:lnTo>
                    <a:pt x="0" y="24"/>
                  </a:lnTo>
                  <a:lnTo>
                    <a:pt x="0" y="48"/>
                  </a:lnTo>
                  <a:lnTo>
                    <a:pt x="48" y="48"/>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1"/>
            <p:cNvSpPr/>
            <p:nvPr/>
          </p:nvSpPr>
          <p:spPr>
            <a:xfrm rot="10800000">
              <a:off x="3083734" y="6227848"/>
              <a:ext cx="2125" cy="85"/>
            </a:xfrm>
            <a:custGeom>
              <a:avLst/>
              <a:gdLst/>
              <a:ahLst/>
              <a:cxnLst/>
              <a:rect l="l" t="t" r="r" b="b"/>
              <a:pathLst>
                <a:path w="25" h="1" extrusionOk="0">
                  <a:moveTo>
                    <a:pt x="0" y="0"/>
                  </a:moveTo>
                  <a:lnTo>
                    <a:pt x="0" y="0"/>
                  </a:lnTo>
                  <a:lnTo>
                    <a:pt x="2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1"/>
            <p:cNvSpPr/>
            <p:nvPr/>
          </p:nvSpPr>
          <p:spPr>
            <a:xfrm rot="10800000">
              <a:off x="3173755" y="6686195"/>
              <a:ext cx="2125" cy="4250"/>
            </a:xfrm>
            <a:custGeom>
              <a:avLst/>
              <a:gdLst/>
              <a:ahLst/>
              <a:cxnLst/>
              <a:rect l="l" t="t" r="r" b="b"/>
              <a:pathLst>
                <a:path w="25" h="50" extrusionOk="0">
                  <a:moveTo>
                    <a:pt x="0" y="1"/>
                  </a:moveTo>
                  <a:lnTo>
                    <a:pt x="0" y="25"/>
                  </a:lnTo>
                  <a:lnTo>
                    <a:pt x="0" y="49"/>
                  </a:lnTo>
                  <a:lnTo>
                    <a:pt x="24" y="49"/>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1"/>
            <p:cNvSpPr/>
            <p:nvPr/>
          </p:nvSpPr>
          <p:spPr>
            <a:xfrm rot="10800000">
              <a:off x="3247454" y="6266695"/>
              <a:ext cx="4165" cy="4250"/>
            </a:xfrm>
            <a:custGeom>
              <a:avLst/>
              <a:gdLst/>
              <a:ahLst/>
              <a:cxnLst/>
              <a:rect l="l" t="t" r="r" b="b"/>
              <a:pathLst>
                <a:path w="49" h="50" extrusionOk="0">
                  <a:moveTo>
                    <a:pt x="25" y="1"/>
                  </a:moveTo>
                  <a:lnTo>
                    <a:pt x="0" y="25"/>
                  </a:lnTo>
                  <a:lnTo>
                    <a:pt x="0" y="49"/>
                  </a:lnTo>
                  <a:lnTo>
                    <a:pt x="25" y="49"/>
                  </a:lnTo>
                  <a:lnTo>
                    <a:pt x="49"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1"/>
            <p:cNvSpPr/>
            <p:nvPr/>
          </p:nvSpPr>
          <p:spPr>
            <a:xfrm rot="10800000">
              <a:off x="3124707" y="6323989"/>
              <a:ext cx="2125" cy="2210"/>
            </a:xfrm>
            <a:custGeom>
              <a:avLst/>
              <a:gdLst/>
              <a:ahLst/>
              <a:cxnLst/>
              <a:rect l="l" t="t" r="r" b="b"/>
              <a:pathLst>
                <a:path w="25" h="26"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1"/>
            <p:cNvSpPr/>
            <p:nvPr/>
          </p:nvSpPr>
          <p:spPr>
            <a:xfrm rot="10800000">
              <a:off x="3155394" y="6393608"/>
              <a:ext cx="4165" cy="6205"/>
            </a:xfrm>
            <a:custGeom>
              <a:avLst/>
              <a:gdLst/>
              <a:ahLst/>
              <a:cxnLst/>
              <a:rect l="l" t="t" r="r" b="b"/>
              <a:pathLst>
                <a:path w="49" h="73" extrusionOk="0">
                  <a:moveTo>
                    <a:pt x="25" y="0"/>
                  </a:moveTo>
                  <a:lnTo>
                    <a:pt x="1" y="24"/>
                  </a:lnTo>
                  <a:lnTo>
                    <a:pt x="1" y="48"/>
                  </a:lnTo>
                  <a:lnTo>
                    <a:pt x="25" y="73"/>
                  </a:lnTo>
                  <a:lnTo>
                    <a:pt x="49" y="48"/>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1"/>
            <p:cNvSpPr/>
            <p:nvPr/>
          </p:nvSpPr>
          <p:spPr>
            <a:xfrm rot="10800000">
              <a:off x="3417294" y="6330194"/>
              <a:ext cx="4165" cy="6205"/>
            </a:xfrm>
            <a:custGeom>
              <a:avLst/>
              <a:gdLst/>
              <a:ahLst/>
              <a:cxnLst/>
              <a:rect l="l" t="t" r="r" b="b"/>
              <a:pathLst>
                <a:path w="49" h="73" extrusionOk="0">
                  <a:moveTo>
                    <a:pt x="24" y="1"/>
                  </a:moveTo>
                  <a:lnTo>
                    <a:pt x="0" y="25"/>
                  </a:lnTo>
                  <a:lnTo>
                    <a:pt x="0" y="49"/>
                  </a:lnTo>
                  <a:lnTo>
                    <a:pt x="24" y="73"/>
                  </a:lnTo>
                  <a:lnTo>
                    <a:pt x="49" y="73"/>
                  </a:lnTo>
                  <a:lnTo>
                    <a:pt x="49" y="49"/>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1"/>
            <p:cNvSpPr/>
            <p:nvPr/>
          </p:nvSpPr>
          <p:spPr>
            <a:xfrm rot="10800000">
              <a:off x="3073534" y="6375162"/>
              <a:ext cx="6205" cy="4165"/>
            </a:xfrm>
            <a:custGeom>
              <a:avLst/>
              <a:gdLst/>
              <a:ahLst/>
              <a:cxnLst/>
              <a:rect l="l" t="t" r="r" b="b"/>
              <a:pathLst>
                <a:path w="73" h="49" extrusionOk="0">
                  <a:moveTo>
                    <a:pt x="1" y="0"/>
                  </a:moveTo>
                  <a:lnTo>
                    <a:pt x="1" y="24"/>
                  </a:lnTo>
                  <a:lnTo>
                    <a:pt x="1"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1"/>
            <p:cNvSpPr/>
            <p:nvPr/>
          </p:nvSpPr>
          <p:spPr>
            <a:xfrm rot="10800000">
              <a:off x="3018280" y="6389528"/>
              <a:ext cx="2125" cy="4165"/>
            </a:xfrm>
            <a:custGeom>
              <a:avLst/>
              <a:gdLst/>
              <a:ahLst/>
              <a:cxnLst/>
              <a:rect l="l" t="t" r="r" b="b"/>
              <a:pathLst>
                <a:path w="25" h="49" extrusionOk="0">
                  <a:moveTo>
                    <a:pt x="1" y="1"/>
                  </a:moveTo>
                  <a:lnTo>
                    <a:pt x="1" y="25"/>
                  </a:lnTo>
                  <a:lnTo>
                    <a:pt x="25" y="49"/>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1"/>
            <p:cNvSpPr/>
            <p:nvPr/>
          </p:nvSpPr>
          <p:spPr>
            <a:xfrm rot="10800000">
              <a:off x="3177835" y="6424295"/>
              <a:ext cx="6290" cy="4165"/>
            </a:xfrm>
            <a:custGeom>
              <a:avLst/>
              <a:gdLst/>
              <a:ahLst/>
              <a:cxnLst/>
              <a:rect l="l" t="t" r="r" b="b"/>
              <a:pathLst>
                <a:path w="74" h="49" extrusionOk="0">
                  <a:moveTo>
                    <a:pt x="1" y="0"/>
                  </a:moveTo>
                  <a:lnTo>
                    <a:pt x="1" y="24"/>
                  </a:lnTo>
                  <a:lnTo>
                    <a:pt x="25" y="48"/>
                  </a:lnTo>
                  <a:lnTo>
                    <a:pt x="49" y="48"/>
                  </a:lnTo>
                  <a:lnTo>
                    <a:pt x="73" y="24"/>
                  </a:ln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1"/>
            <p:cNvSpPr/>
            <p:nvPr/>
          </p:nvSpPr>
          <p:spPr>
            <a:xfrm rot="10800000">
              <a:off x="3212687" y="6483628"/>
              <a:ext cx="4165" cy="4165"/>
            </a:xfrm>
            <a:custGeom>
              <a:avLst/>
              <a:gdLst/>
              <a:ahLst/>
              <a:cxnLst/>
              <a:rect l="l" t="t" r="r" b="b"/>
              <a:pathLst>
                <a:path w="49" h="49" extrusionOk="0">
                  <a:moveTo>
                    <a:pt x="1" y="0"/>
                  </a:moveTo>
                  <a:lnTo>
                    <a:pt x="1" y="24"/>
                  </a:lnTo>
                  <a:lnTo>
                    <a:pt x="25" y="48"/>
                  </a:lnTo>
                  <a:lnTo>
                    <a:pt x="49"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1"/>
            <p:cNvSpPr/>
            <p:nvPr/>
          </p:nvSpPr>
          <p:spPr>
            <a:xfrm rot="10800000">
              <a:off x="3192201" y="6491789"/>
              <a:ext cx="4165" cy="4250"/>
            </a:xfrm>
            <a:custGeom>
              <a:avLst/>
              <a:gdLst/>
              <a:ahLst/>
              <a:cxnLst/>
              <a:rect l="l" t="t" r="r" b="b"/>
              <a:pathLst>
                <a:path w="49" h="50" extrusionOk="0">
                  <a:moveTo>
                    <a:pt x="49" y="1"/>
                  </a:moveTo>
                  <a:lnTo>
                    <a:pt x="0" y="25"/>
                  </a:lnTo>
                  <a:lnTo>
                    <a:pt x="25" y="49"/>
                  </a:lnTo>
                  <a:lnTo>
                    <a:pt x="49" y="49"/>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1"/>
            <p:cNvSpPr/>
            <p:nvPr/>
          </p:nvSpPr>
          <p:spPr>
            <a:xfrm rot="10800000">
              <a:off x="3108301" y="6516355"/>
              <a:ext cx="6205" cy="6290"/>
            </a:xfrm>
            <a:custGeom>
              <a:avLst/>
              <a:gdLst/>
              <a:ahLst/>
              <a:cxnLst/>
              <a:rect l="l" t="t" r="r" b="b"/>
              <a:pathLst>
                <a:path w="73" h="74" extrusionOk="0">
                  <a:moveTo>
                    <a:pt x="24" y="1"/>
                  </a:moveTo>
                  <a:lnTo>
                    <a:pt x="24" y="25"/>
                  </a:lnTo>
                  <a:lnTo>
                    <a:pt x="0" y="49"/>
                  </a:lnTo>
                  <a:lnTo>
                    <a:pt x="24" y="49"/>
                  </a:lnTo>
                  <a:lnTo>
                    <a:pt x="49" y="73"/>
                  </a:lnTo>
                  <a:lnTo>
                    <a:pt x="73" y="25"/>
                  </a:lnTo>
                  <a:lnTo>
                    <a:pt x="49"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1"/>
            <p:cNvSpPr/>
            <p:nvPr/>
          </p:nvSpPr>
          <p:spPr>
            <a:xfrm rot="10800000">
              <a:off x="3308828" y="6256495"/>
              <a:ext cx="85" cy="2125"/>
            </a:xfrm>
            <a:custGeom>
              <a:avLst/>
              <a:gdLst/>
              <a:ahLst/>
              <a:cxnLst/>
              <a:rect l="l" t="t" r="r" b="b"/>
              <a:pathLst>
                <a:path w="1" h="25" extrusionOk="0">
                  <a:moveTo>
                    <a:pt x="0" y="0"/>
                  </a:moveTo>
                  <a:lnTo>
                    <a:pt x="0" y="0"/>
                  </a:lnTo>
                  <a:lnTo>
                    <a:pt x="0" y="24"/>
                  </a:lnTo>
                  <a:lnTo>
                    <a:pt x="0" y="24"/>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1"/>
            <p:cNvSpPr/>
            <p:nvPr/>
          </p:nvSpPr>
          <p:spPr>
            <a:xfrm rot="10800000">
              <a:off x="3366121" y="6524601"/>
              <a:ext cx="4165" cy="4165"/>
            </a:xfrm>
            <a:custGeom>
              <a:avLst/>
              <a:gdLst/>
              <a:ahLst/>
              <a:cxnLst/>
              <a:rect l="l" t="t" r="r" b="b"/>
              <a:pathLst>
                <a:path w="49" h="49" extrusionOk="0">
                  <a:moveTo>
                    <a:pt x="24" y="1"/>
                  </a:moveTo>
                  <a:lnTo>
                    <a:pt x="0" y="25"/>
                  </a:lnTo>
                  <a:lnTo>
                    <a:pt x="24" y="49"/>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1"/>
            <p:cNvSpPr/>
            <p:nvPr/>
          </p:nvSpPr>
          <p:spPr>
            <a:xfrm rot="10800000">
              <a:off x="3110341" y="6528681"/>
              <a:ext cx="2125" cy="4165"/>
            </a:xfrm>
            <a:custGeom>
              <a:avLst/>
              <a:gdLst/>
              <a:ahLst/>
              <a:cxnLst/>
              <a:rect l="l" t="t" r="r" b="b"/>
              <a:pathLst>
                <a:path w="25" h="49" extrusionOk="0">
                  <a:moveTo>
                    <a:pt x="0" y="1"/>
                  </a:moveTo>
                  <a:lnTo>
                    <a:pt x="0" y="25"/>
                  </a:lnTo>
                  <a:lnTo>
                    <a:pt x="0" y="49"/>
                  </a:lnTo>
                  <a:lnTo>
                    <a:pt x="25"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1"/>
            <p:cNvSpPr/>
            <p:nvPr/>
          </p:nvSpPr>
          <p:spPr>
            <a:xfrm rot="10800000">
              <a:off x="3259695" y="6530721"/>
              <a:ext cx="2125" cy="4165"/>
            </a:xfrm>
            <a:custGeom>
              <a:avLst/>
              <a:gdLst/>
              <a:ahLst/>
              <a:cxnLst/>
              <a:rect l="l" t="t" r="r" b="b"/>
              <a:pathLst>
                <a:path w="25" h="49" extrusionOk="0">
                  <a:moveTo>
                    <a:pt x="24" y="1"/>
                  </a:moveTo>
                  <a:lnTo>
                    <a:pt x="0" y="25"/>
                  </a:lnTo>
                  <a:lnTo>
                    <a:pt x="24" y="49"/>
                  </a:lnTo>
                  <a:lnTo>
                    <a:pt x="24"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1"/>
            <p:cNvSpPr/>
            <p:nvPr/>
          </p:nvSpPr>
          <p:spPr>
            <a:xfrm rot="10800000">
              <a:off x="3218807" y="6326114"/>
              <a:ext cx="2125" cy="2125"/>
            </a:xfrm>
            <a:custGeom>
              <a:avLst/>
              <a:gdLst/>
              <a:ahLst/>
              <a:cxnLst/>
              <a:rect l="l" t="t" r="r" b="b"/>
              <a:pathLst>
                <a:path w="25" h="25" extrusionOk="0">
                  <a:moveTo>
                    <a:pt x="25" y="1"/>
                  </a:moveTo>
                  <a:lnTo>
                    <a:pt x="1" y="25"/>
                  </a:lnTo>
                  <a:lnTo>
                    <a:pt x="25" y="25"/>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1"/>
            <p:cNvSpPr/>
            <p:nvPr/>
          </p:nvSpPr>
          <p:spPr>
            <a:xfrm rot="10800000">
              <a:off x="3233088" y="6037522"/>
              <a:ext cx="2125" cy="4165"/>
            </a:xfrm>
            <a:custGeom>
              <a:avLst/>
              <a:gdLst/>
              <a:ahLst/>
              <a:cxnLst/>
              <a:rect l="l" t="t" r="r" b="b"/>
              <a:pathLst>
                <a:path w="25" h="49" extrusionOk="0">
                  <a:moveTo>
                    <a:pt x="0" y="0"/>
                  </a:moveTo>
                  <a:lnTo>
                    <a:pt x="0" y="24"/>
                  </a:lnTo>
                  <a:lnTo>
                    <a:pt x="0" y="48"/>
                  </a:lnTo>
                  <a:lnTo>
                    <a:pt x="24"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1"/>
            <p:cNvSpPr/>
            <p:nvPr/>
          </p:nvSpPr>
          <p:spPr>
            <a:xfrm rot="10800000">
              <a:off x="3405053" y="6618701"/>
              <a:ext cx="85" cy="8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1"/>
            <p:cNvSpPr/>
            <p:nvPr/>
          </p:nvSpPr>
          <p:spPr>
            <a:xfrm rot="10800000">
              <a:off x="3306787" y="6622781"/>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1"/>
            <p:cNvSpPr/>
            <p:nvPr/>
          </p:nvSpPr>
          <p:spPr>
            <a:xfrm rot="10800000">
              <a:off x="3398848" y="6236009"/>
              <a:ext cx="2125" cy="2125"/>
            </a:xfrm>
            <a:custGeom>
              <a:avLst/>
              <a:gdLst/>
              <a:ahLst/>
              <a:cxnLst/>
              <a:rect l="l" t="t" r="r" b="b"/>
              <a:pathLst>
                <a:path w="25" h="25" extrusionOk="0">
                  <a:moveTo>
                    <a:pt x="0" y="0"/>
                  </a:moveTo>
                  <a:lnTo>
                    <a:pt x="0" y="24"/>
                  </a:ln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1"/>
            <p:cNvSpPr/>
            <p:nvPr/>
          </p:nvSpPr>
          <p:spPr>
            <a:xfrm rot="10800000">
              <a:off x="3355920" y="6240089"/>
              <a:ext cx="2125" cy="4250"/>
            </a:xfrm>
            <a:custGeom>
              <a:avLst/>
              <a:gdLst/>
              <a:ahLst/>
              <a:cxnLst/>
              <a:rect l="l" t="t" r="r" b="b"/>
              <a:pathLst>
                <a:path w="25" h="50" extrusionOk="0">
                  <a:moveTo>
                    <a:pt x="1" y="1"/>
                  </a:moveTo>
                  <a:lnTo>
                    <a:pt x="1" y="25"/>
                  </a:lnTo>
                  <a:lnTo>
                    <a:pt x="1" y="49"/>
                  </a:lnTo>
                  <a:lnTo>
                    <a:pt x="25" y="2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1"/>
            <p:cNvSpPr/>
            <p:nvPr/>
          </p:nvSpPr>
          <p:spPr>
            <a:xfrm rot="10800000">
              <a:off x="3316988" y="6352635"/>
              <a:ext cx="85" cy="4250"/>
            </a:xfrm>
            <a:custGeom>
              <a:avLst/>
              <a:gdLst/>
              <a:ahLst/>
              <a:cxnLst/>
              <a:rect l="l" t="t" r="r" b="b"/>
              <a:pathLst>
                <a:path w="1" h="50" extrusionOk="0">
                  <a:moveTo>
                    <a:pt x="0" y="49"/>
                  </a:moveTo>
                  <a:lnTo>
                    <a:pt x="0" y="49"/>
                  </a:lnTo>
                  <a:lnTo>
                    <a:pt x="0" y="1"/>
                  </a:lnTo>
                  <a:lnTo>
                    <a:pt x="0" y="49"/>
                  </a:lnTo>
                  <a:lnTo>
                    <a:pt x="0" y="49"/>
                  </a:lnTo>
                  <a:lnTo>
                    <a:pt x="0" y="49"/>
                  </a:lnTo>
                  <a:lnTo>
                    <a:pt x="0"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1"/>
            <p:cNvSpPr/>
            <p:nvPr/>
          </p:nvSpPr>
          <p:spPr>
            <a:xfrm rot="10800000">
              <a:off x="3251534" y="6373122"/>
              <a:ext cx="4165" cy="4165"/>
            </a:xfrm>
            <a:custGeom>
              <a:avLst/>
              <a:gdLst/>
              <a:ahLst/>
              <a:cxnLst/>
              <a:rect l="l" t="t" r="r" b="b"/>
              <a:pathLst>
                <a:path w="49" h="49" extrusionOk="0">
                  <a:moveTo>
                    <a:pt x="24" y="0"/>
                  </a:moveTo>
                  <a:lnTo>
                    <a:pt x="0" y="24"/>
                  </a:lnTo>
                  <a:lnTo>
                    <a:pt x="24" y="48"/>
                  </a:lnTo>
                  <a:lnTo>
                    <a:pt x="48"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1"/>
            <p:cNvSpPr/>
            <p:nvPr/>
          </p:nvSpPr>
          <p:spPr>
            <a:xfrm rot="10800000">
              <a:off x="3323193" y="6377202"/>
              <a:ext cx="4165" cy="2125"/>
            </a:xfrm>
            <a:custGeom>
              <a:avLst/>
              <a:gdLst/>
              <a:ahLst/>
              <a:cxnLst/>
              <a:rect l="l" t="t" r="r" b="b"/>
              <a:pathLst>
                <a:path w="49" h="25" extrusionOk="0">
                  <a:moveTo>
                    <a:pt x="25" y="0"/>
                  </a:moveTo>
                  <a:lnTo>
                    <a:pt x="1" y="24"/>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1"/>
            <p:cNvSpPr/>
            <p:nvPr/>
          </p:nvSpPr>
          <p:spPr>
            <a:xfrm rot="10800000">
              <a:off x="3083734" y="6393608"/>
              <a:ext cx="2125" cy="85"/>
            </a:xfrm>
            <a:custGeom>
              <a:avLst/>
              <a:gdLst/>
              <a:ahLst/>
              <a:cxnLst/>
              <a:rect l="l" t="t" r="r" b="b"/>
              <a:pathLst>
                <a:path w="25" h="1" extrusionOk="0">
                  <a:moveTo>
                    <a:pt x="24" y="1"/>
                  </a:moveTo>
                  <a:lnTo>
                    <a:pt x="0" y="1"/>
                  </a:lnTo>
                  <a:lnTo>
                    <a:pt x="0" y="1"/>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1"/>
            <p:cNvSpPr/>
            <p:nvPr/>
          </p:nvSpPr>
          <p:spPr>
            <a:xfrm rot="10800000">
              <a:off x="2973228" y="6391568"/>
              <a:ext cx="4165" cy="4165"/>
            </a:xfrm>
            <a:custGeom>
              <a:avLst/>
              <a:gdLst/>
              <a:ahLst/>
              <a:cxnLst/>
              <a:rect l="l" t="t" r="r" b="b"/>
              <a:pathLst>
                <a:path w="49" h="49" extrusionOk="0">
                  <a:moveTo>
                    <a:pt x="24" y="0"/>
                  </a:moveTo>
                  <a:lnTo>
                    <a:pt x="0" y="25"/>
                  </a:lnTo>
                  <a:lnTo>
                    <a:pt x="24" y="49"/>
                  </a:lnTo>
                  <a:lnTo>
                    <a:pt x="48" y="25"/>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1"/>
            <p:cNvSpPr/>
            <p:nvPr/>
          </p:nvSpPr>
          <p:spPr>
            <a:xfrm rot="10800000">
              <a:off x="3249494" y="6182795"/>
              <a:ext cx="85" cy="2125"/>
            </a:xfrm>
            <a:custGeom>
              <a:avLst/>
              <a:gdLst/>
              <a:ahLst/>
              <a:cxnLst/>
              <a:rect l="l" t="t" r="r" b="b"/>
              <a:pathLst>
                <a:path w="1" h="25" extrusionOk="0">
                  <a:moveTo>
                    <a:pt x="1" y="0"/>
                  </a:moveTo>
                  <a:lnTo>
                    <a:pt x="1" y="0"/>
                  </a:lnTo>
                  <a:lnTo>
                    <a:pt x="1" y="0"/>
                  </a:lnTo>
                  <a:lnTo>
                    <a:pt x="1" y="24"/>
                  </a:lnTo>
                  <a:lnTo>
                    <a:pt x="1" y="24"/>
                  </a:ln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1"/>
            <p:cNvSpPr/>
            <p:nvPr/>
          </p:nvSpPr>
          <p:spPr>
            <a:xfrm rot="10800000">
              <a:off x="3407093" y="6457022"/>
              <a:ext cx="2125" cy="4165"/>
            </a:xfrm>
            <a:custGeom>
              <a:avLst/>
              <a:gdLst/>
              <a:ahLst/>
              <a:cxnLst/>
              <a:rect l="l" t="t" r="r" b="b"/>
              <a:pathLst>
                <a:path w="25" h="49" extrusionOk="0">
                  <a:moveTo>
                    <a:pt x="1" y="0"/>
                  </a:moveTo>
                  <a:lnTo>
                    <a:pt x="1" y="24"/>
                  </a:lnTo>
                  <a:lnTo>
                    <a:pt x="1" y="48"/>
                  </a:lnTo>
                  <a:lnTo>
                    <a:pt x="25" y="2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1"/>
            <p:cNvSpPr/>
            <p:nvPr/>
          </p:nvSpPr>
          <p:spPr>
            <a:xfrm rot="10800000">
              <a:off x="3120541" y="6477508"/>
              <a:ext cx="4250" cy="4165"/>
            </a:xfrm>
            <a:custGeom>
              <a:avLst/>
              <a:gdLst/>
              <a:ahLst/>
              <a:cxnLst/>
              <a:rect l="l" t="t" r="r" b="b"/>
              <a:pathLst>
                <a:path w="50" h="49" extrusionOk="0">
                  <a:moveTo>
                    <a:pt x="25" y="0"/>
                  </a:moveTo>
                  <a:lnTo>
                    <a:pt x="1" y="24"/>
                  </a:lnTo>
                  <a:lnTo>
                    <a:pt x="1" y="49"/>
                  </a:lnTo>
                  <a:lnTo>
                    <a:pt x="25" y="49"/>
                  </a:lnTo>
                  <a:lnTo>
                    <a:pt x="49" y="2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1"/>
            <p:cNvSpPr/>
            <p:nvPr/>
          </p:nvSpPr>
          <p:spPr>
            <a:xfrm rot="10800000">
              <a:off x="3089855" y="6622781"/>
              <a:ext cx="85" cy="2125"/>
            </a:xfrm>
            <a:custGeom>
              <a:avLst/>
              <a:gdLst/>
              <a:ahLst/>
              <a:cxnLst/>
              <a:rect l="l" t="t" r="r" b="b"/>
              <a:pathLst>
                <a:path w="1" h="25" extrusionOk="0">
                  <a:moveTo>
                    <a:pt x="0" y="0"/>
                  </a:moveTo>
                  <a:lnTo>
                    <a:pt x="0" y="24"/>
                  </a:lnTo>
                  <a:lnTo>
                    <a:pt x="0" y="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1"/>
            <p:cNvSpPr/>
            <p:nvPr/>
          </p:nvSpPr>
          <p:spPr>
            <a:xfrm rot="10800000">
              <a:off x="3177835" y="6244254"/>
              <a:ext cx="2125" cy="2125"/>
            </a:xfrm>
            <a:custGeom>
              <a:avLst/>
              <a:gdLst/>
              <a:ahLst/>
              <a:cxnLst/>
              <a:rect l="l" t="t" r="r" b="b"/>
              <a:pathLst>
                <a:path w="25" h="25" extrusionOk="0">
                  <a:moveTo>
                    <a:pt x="0" y="1"/>
                  </a:moveTo>
                  <a:lnTo>
                    <a:pt x="0" y="25"/>
                  </a:lnTo>
                  <a:lnTo>
                    <a:pt x="24"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1"/>
            <p:cNvSpPr/>
            <p:nvPr/>
          </p:nvSpPr>
          <p:spPr>
            <a:xfrm rot="10800000">
              <a:off x="3400888" y="6094815"/>
              <a:ext cx="2125" cy="2125"/>
            </a:xfrm>
            <a:custGeom>
              <a:avLst/>
              <a:gdLst/>
              <a:ahLst/>
              <a:cxnLst/>
              <a:rect l="l" t="t" r="r" b="b"/>
              <a:pathLst>
                <a:path w="25" h="25" extrusionOk="0">
                  <a:moveTo>
                    <a:pt x="0" y="0"/>
                  </a:moveTo>
                  <a:lnTo>
                    <a:pt x="24"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1"/>
            <p:cNvSpPr/>
            <p:nvPr/>
          </p:nvSpPr>
          <p:spPr>
            <a:xfrm rot="10800000">
              <a:off x="3300667" y="5892248"/>
              <a:ext cx="2125" cy="85"/>
            </a:xfrm>
            <a:custGeom>
              <a:avLst/>
              <a:gdLst/>
              <a:ahLst/>
              <a:cxnLst/>
              <a:rect l="l" t="t" r="r" b="b"/>
              <a:pathLst>
                <a:path w="25" h="1" extrusionOk="0">
                  <a:moveTo>
                    <a:pt x="25" y="0"/>
                  </a:moveTo>
                  <a:lnTo>
                    <a:pt x="25" y="0"/>
                  </a:lnTo>
                  <a:lnTo>
                    <a:pt x="25" y="0"/>
                  </a:lnTo>
                  <a:lnTo>
                    <a:pt x="1" y="0"/>
                  </a:lnTo>
                  <a:lnTo>
                    <a:pt x="1" y="0"/>
                  </a:lnTo>
                  <a:lnTo>
                    <a:pt x="25" y="0"/>
                  </a:lnTo>
                  <a:lnTo>
                    <a:pt x="25" y="0"/>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1"/>
            <p:cNvSpPr/>
            <p:nvPr/>
          </p:nvSpPr>
          <p:spPr>
            <a:xfrm rot="10800000">
              <a:off x="3382527" y="6156189"/>
              <a:ext cx="85" cy="8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1"/>
            <p:cNvSpPr/>
            <p:nvPr/>
          </p:nvSpPr>
          <p:spPr>
            <a:xfrm rot="10800000">
              <a:off x="3216767" y="6428375"/>
              <a:ext cx="2125" cy="2125"/>
            </a:xfrm>
            <a:custGeom>
              <a:avLst/>
              <a:gdLst/>
              <a:ahLst/>
              <a:cxnLst/>
              <a:rect l="l" t="t" r="r" b="b"/>
              <a:pathLst>
                <a:path w="25" h="25" extrusionOk="0">
                  <a:moveTo>
                    <a:pt x="25" y="24"/>
                  </a:moveTo>
                  <a:lnTo>
                    <a:pt x="25" y="24"/>
                  </a:lnTo>
                  <a:lnTo>
                    <a:pt x="25" y="0"/>
                  </a:lnTo>
                  <a:lnTo>
                    <a:pt x="25" y="0"/>
                  </a:lnTo>
                  <a:lnTo>
                    <a:pt x="25" y="24"/>
                  </a:lnTo>
                  <a:lnTo>
                    <a:pt x="1" y="24"/>
                  </a:lnTo>
                  <a:lnTo>
                    <a:pt x="25" y="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1"/>
            <p:cNvSpPr/>
            <p:nvPr/>
          </p:nvSpPr>
          <p:spPr>
            <a:xfrm rot="10800000">
              <a:off x="3304747" y="6432455"/>
              <a:ext cx="85" cy="2125"/>
            </a:xfrm>
            <a:custGeom>
              <a:avLst/>
              <a:gdLst/>
              <a:ahLst/>
              <a:cxnLst/>
              <a:rect l="l" t="t" r="r" b="b"/>
              <a:pathLst>
                <a:path w="1" h="25" extrusionOk="0">
                  <a:moveTo>
                    <a:pt x="1" y="0"/>
                  </a:move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1"/>
            <p:cNvSpPr/>
            <p:nvPr/>
          </p:nvSpPr>
          <p:spPr>
            <a:xfrm rot="10800000">
              <a:off x="3210647" y="6461102"/>
              <a:ext cx="85" cy="2125"/>
            </a:xfrm>
            <a:custGeom>
              <a:avLst/>
              <a:gdLst/>
              <a:ahLst/>
              <a:cxnLst/>
              <a:rect l="l" t="t" r="r" b="b"/>
              <a:pathLst>
                <a:path w="1" h="25" extrusionOk="0">
                  <a:moveTo>
                    <a:pt x="1" y="0"/>
                  </a:moveTo>
                  <a:lnTo>
                    <a:pt x="1" y="24"/>
                  </a:lnTo>
                  <a:lnTo>
                    <a:pt x="1" y="2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1"/>
            <p:cNvSpPr/>
            <p:nvPr/>
          </p:nvSpPr>
          <p:spPr>
            <a:xfrm rot="10800000">
              <a:off x="3454101" y="6524601"/>
              <a:ext cx="2125" cy="85"/>
            </a:xfrm>
            <a:custGeom>
              <a:avLst/>
              <a:gdLst/>
              <a:ahLst/>
              <a:cxnLst/>
              <a:rect l="l" t="t" r="r" b="b"/>
              <a:pathLst>
                <a:path w="25" h="1" extrusionOk="0">
                  <a:moveTo>
                    <a:pt x="0" y="1"/>
                  </a:moveTo>
                  <a:lnTo>
                    <a:pt x="24"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1"/>
            <p:cNvSpPr/>
            <p:nvPr/>
          </p:nvSpPr>
          <p:spPr>
            <a:xfrm rot="10800000">
              <a:off x="3454101" y="6524601"/>
              <a:ext cx="2125" cy="2125"/>
            </a:xfrm>
            <a:custGeom>
              <a:avLst/>
              <a:gdLst/>
              <a:ahLst/>
              <a:cxnLst/>
              <a:rect l="l" t="t" r="r" b="b"/>
              <a:pathLst>
                <a:path w="25" h="25" extrusionOk="0">
                  <a:moveTo>
                    <a:pt x="24" y="25"/>
                  </a:moveTo>
                  <a:lnTo>
                    <a:pt x="24" y="25"/>
                  </a:lnTo>
                  <a:lnTo>
                    <a:pt x="24" y="1"/>
                  </a:lnTo>
                  <a:lnTo>
                    <a:pt x="24" y="1"/>
                  </a:lnTo>
                  <a:lnTo>
                    <a:pt x="24" y="25"/>
                  </a:lnTo>
                  <a:lnTo>
                    <a:pt x="0" y="25"/>
                  </a:lnTo>
                  <a:lnTo>
                    <a:pt x="0" y="25"/>
                  </a:lnTo>
                  <a:lnTo>
                    <a:pt x="24" y="25"/>
                  </a:lnTo>
                  <a:lnTo>
                    <a:pt x="24" y="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1"/>
            <p:cNvSpPr/>
            <p:nvPr/>
          </p:nvSpPr>
          <p:spPr>
            <a:xfrm rot="10800000">
              <a:off x="3529841" y="6536841"/>
              <a:ext cx="2125" cy="2125"/>
            </a:xfrm>
            <a:custGeom>
              <a:avLst/>
              <a:gdLst/>
              <a:ahLst/>
              <a:cxnLst/>
              <a:rect l="l" t="t" r="r" b="b"/>
              <a:pathLst>
                <a:path w="25" h="25" extrusionOk="0">
                  <a:moveTo>
                    <a:pt x="0" y="0"/>
                  </a:moveTo>
                  <a:lnTo>
                    <a:pt x="0" y="24"/>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1"/>
            <p:cNvSpPr/>
            <p:nvPr/>
          </p:nvSpPr>
          <p:spPr>
            <a:xfrm rot="10800000">
              <a:off x="3646467" y="6217647"/>
              <a:ext cx="1086704" cy="939305"/>
            </a:xfrm>
            <a:custGeom>
              <a:avLst/>
              <a:gdLst/>
              <a:ahLst/>
              <a:cxnLst/>
              <a:rect l="l" t="t" r="r" b="b"/>
              <a:pathLst>
                <a:path w="12784" h="11050" extrusionOk="0">
                  <a:moveTo>
                    <a:pt x="6813" y="0"/>
                  </a:moveTo>
                  <a:lnTo>
                    <a:pt x="6163" y="24"/>
                  </a:lnTo>
                  <a:lnTo>
                    <a:pt x="5513" y="121"/>
                  </a:lnTo>
                  <a:lnTo>
                    <a:pt x="4863" y="241"/>
                  </a:lnTo>
                  <a:lnTo>
                    <a:pt x="4237" y="385"/>
                  </a:lnTo>
                  <a:lnTo>
                    <a:pt x="3611" y="578"/>
                  </a:lnTo>
                  <a:lnTo>
                    <a:pt x="3010" y="819"/>
                  </a:lnTo>
                  <a:lnTo>
                    <a:pt x="2408" y="1084"/>
                  </a:lnTo>
                  <a:lnTo>
                    <a:pt x="2095" y="1252"/>
                  </a:lnTo>
                  <a:lnTo>
                    <a:pt x="1806" y="1421"/>
                  </a:lnTo>
                  <a:lnTo>
                    <a:pt x="1517" y="1637"/>
                  </a:lnTo>
                  <a:lnTo>
                    <a:pt x="1276" y="1854"/>
                  </a:lnTo>
                  <a:lnTo>
                    <a:pt x="1036" y="2095"/>
                  </a:lnTo>
                  <a:lnTo>
                    <a:pt x="843" y="2359"/>
                  </a:lnTo>
                  <a:lnTo>
                    <a:pt x="650" y="2648"/>
                  </a:lnTo>
                  <a:lnTo>
                    <a:pt x="482" y="2961"/>
                  </a:lnTo>
                  <a:lnTo>
                    <a:pt x="337" y="3346"/>
                  </a:lnTo>
                  <a:lnTo>
                    <a:pt x="193" y="3756"/>
                  </a:lnTo>
                  <a:lnTo>
                    <a:pt x="97" y="4141"/>
                  </a:lnTo>
                  <a:lnTo>
                    <a:pt x="49" y="4550"/>
                  </a:lnTo>
                  <a:lnTo>
                    <a:pt x="0" y="4959"/>
                  </a:lnTo>
                  <a:lnTo>
                    <a:pt x="0" y="5369"/>
                  </a:lnTo>
                  <a:lnTo>
                    <a:pt x="24" y="5778"/>
                  </a:lnTo>
                  <a:lnTo>
                    <a:pt x="97" y="6187"/>
                  </a:lnTo>
                  <a:lnTo>
                    <a:pt x="193" y="6596"/>
                  </a:lnTo>
                  <a:lnTo>
                    <a:pt x="289" y="6981"/>
                  </a:lnTo>
                  <a:lnTo>
                    <a:pt x="434" y="7367"/>
                  </a:lnTo>
                  <a:lnTo>
                    <a:pt x="578" y="7728"/>
                  </a:lnTo>
                  <a:lnTo>
                    <a:pt x="747" y="8065"/>
                  </a:lnTo>
                  <a:lnTo>
                    <a:pt x="939" y="8378"/>
                  </a:lnTo>
                  <a:lnTo>
                    <a:pt x="1156" y="8691"/>
                  </a:lnTo>
                  <a:lnTo>
                    <a:pt x="1373" y="8980"/>
                  </a:lnTo>
                  <a:lnTo>
                    <a:pt x="1613" y="9244"/>
                  </a:lnTo>
                  <a:lnTo>
                    <a:pt x="1902" y="9509"/>
                  </a:lnTo>
                  <a:lnTo>
                    <a:pt x="2191" y="9750"/>
                  </a:lnTo>
                  <a:lnTo>
                    <a:pt x="2480" y="9967"/>
                  </a:lnTo>
                  <a:lnTo>
                    <a:pt x="2817" y="10183"/>
                  </a:lnTo>
                  <a:lnTo>
                    <a:pt x="3154" y="10376"/>
                  </a:lnTo>
                  <a:lnTo>
                    <a:pt x="3515" y="10544"/>
                  </a:lnTo>
                  <a:lnTo>
                    <a:pt x="3900" y="10713"/>
                  </a:lnTo>
                  <a:lnTo>
                    <a:pt x="4358" y="10857"/>
                  </a:lnTo>
                  <a:lnTo>
                    <a:pt x="4839" y="10978"/>
                  </a:lnTo>
                  <a:lnTo>
                    <a:pt x="5297" y="11050"/>
                  </a:lnTo>
                  <a:lnTo>
                    <a:pt x="5754" y="11050"/>
                  </a:lnTo>
                  <a:lnTo>
                    <a:pt x="5995" y="11026"/>
                  </a:lnTo>
                  <a:lnTo>
                    <a:pt x="6235" y="11002"/>
                  </a:lnTo>
                  <a:lnTo>
                    <a:pt x="6452" y="10954"/>
                  </a:lnTo>
                  <a:lnTo>
                    <a:pt x="6693" y="10881"/>
                  </a:lnTo>
                  <a:lnTo>
                    <a:pt x="6909" y="10809"/>
                  </a:lnTo>
                  <a:lnTo>
                    <a:pt x="7126" y="10713"/>
                  </a:lnTo>
                  <a:lnTo>
                    <a:pt x="7343" y="10592"/>
                  </a:lnTo>
                  <a:lnTo>
                    <a:pt x="7583" y="10448"/>
                  </a:lnTo>
                  <a:lnTo>
                    <a:pt x="9293" y="9341"/>
                  </a:lnTo>
                  <a:lnTo>
                    <a:pt x="10135" y="8787"/>
                  </a:lnTo>
                  <a:lnTo>
                    <a:pt x="10978" y="8209"/>
                  </a:lnTo>
                  <a:lnTo>
                    <a:pt x="11194" y="8041"/>
                  </a:lnTo>
                  <a:lnTo>
                    <a:pt x="11387" y="7848"/>
                  </a:lnTo>
                  <a:lnTo>
                    <a:pt x="11580" y="7680"/>
                  </a:lnTo>
                  <a:lnTo>
                    <a:pt x="11772" y="7487"/>
                  </a:lnTo>
                  <a:lnTo>
                    <a:pt x="11917" y="7294"/>
                  </a:lnTo>
                  <a:lnTo>
                    <a:pt x="12061" y="7078"/>
                  </a:lnTo>
                  <a:lnTo>
                    <a:pt x="12206" y="6885"/>
                  </a:lnTo>
                  <a:lnTo>
                    <a:pt x="12326" y="6669"/>
                  </a:lnTo>
                  <a:lnTo>
                    <a:pt x="12422" y="6428"/>
                  </a:lnTo>
                  <a:lnTo>
                    <a:pt x="12518" y="6211"/>
                  </a:lnTo>
                  <a:lnTo>
                    <a:pt x="12663" y="5730"/>
                  </a:lnTo>
                  <a:lnTo>
                    <a:pt x="12735" y="5248"/>
                  </a:lnTo>
                  <a:lnTo>
                    <a:pt x="12783" y="4767"/>
                  </a:lnTo>
                  <a:lnTo>
                    <a:pt x="12783" y="4358"/>
                  </a:lnTo>
                  <a:lnTo>
                    <a:pt x="12735" y="3996"/>
                  </a:lnTo>
                  <a:lnTo>
                    <a:pt x="12663" y="3635"/>
                  </a:lnTo>
                  <a:lnTo>
                    <a:pt x="12567" y="3274"/>
                  </a:lnTo>
                  <a:lnTo>
                    <a:pt x="12446" y="2961"/>
                  </a:lnTo>
                  <a:lnTo>
                    <a:pt x="12302" y="2648"/>
                  </a:lnTo>
                  <a:lnTo>
                    <a:pt x="12109" y="2359"/>
                  </a:lnTo>
                  <a:lnTo>
                    <a:pt x="11893" y="2071"/>
                  </a:lnTo>
                  <a:lnTo>
                    <a:pt x="11676" y="1830"/>
                  </a:lnTo>
                  <a:lnTo>
                    <a:pt x="11459" y="1589"/>
                  </a:lnTo>
                  <a:lnTo>
                    <a:pt x="11219" y="1372"/>
                  </a:lnTo>
                  <a:lnTo>
                    <a:pt x="10978" y="1180"/>
                  </a:lnTo>
                  <a:lnTo>
                    <a:pt x="10713" y="987"/>
                  </a:lnTo>
                  <a:lnTo>
                    <a:pt x="10448" y="819"/>
                  </a:lnTo>
                  <a:lnTo>
                    <a:pt x="10183" y="674"/>
                  </a:lnTo>
                  <a:lnTo>
                    <a:pt x="9919" y="554"/>
                  </a:lnTo>
                  <a:lnTo>
                    <a:pt x="9630" y="434"/>
                  </a:lnTo>
                  <a:lnTo>
                    <a:pt x="9341" y="313"/>
                  </a:lnTo>
                  <a:lnTo>
                    <a:pt x="9028" y="241"/>
                  </a:lnTo>
                  <a:lnTo>
                    <a:pt x="8739" y="169"/>
                  </a:lnTo>
                  <a:lnTo>
                    <a:pt x="8426" y="97"/>
                  </a:lnTo>
                  <a:lnTo>
                    <a:pt x="8113" y="48"/>
                  </a:lnTo>
                  <a:lnTo>
                    <a:pt x="7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1"/>
            <p:cNvSpPr/>
            <p:nvPr/>
          </p:nvSpPr>
          <p:spPr>
            <a:xfrm rot="10800000">
              <a:off x="4049646" y="6440701"/>
              <a:ext cx="362291" cy="446191"/>
            </a:xfrm>
            <a:custGeom>
              <a:avLst/>
              <a:gdLst/>
              <a:ahLst/>
              <a:cxnLst/>
              <a:rect l="l" t="t" r="r" b="b"/>
              <a:pathLst>
                <a:path w="4262" h="5249" extrusionOk="0">
                  <a:moveTo>
                    <a:pt x="1782" y="1"/>
                  </a:moveTo>
                  <a:lnTo>
                    <a:pt x="1590" y="25"/>
                  </a:lnTo>
                  <a:lnTo>
                    <a:pt x="1397" y="73"/>
                  </a:lnTo>
                  <a:lnTo>
                    <a:pt x="1205" y="145"/>
                  </a:lnTo>
                  <a:lnTo>
                    <a:pt x="916" y="314"/>
                  </a:lnTo>
                  <a:lnTo>
                    <a:pt x="771" y="410"/>
                  </a:lnTo>
                  <a:lnTo>
                    <a:pt x="651" y="531"/>
                  </a:lnTo>
                  <a:lnTo>
                    <a:pt x="531" y="675"/>
                  </a:lnTo>
                  <a:lnTo>
                    <a:pt x="410" y="795"/>
                  </a:lnTo>
                  <a:lnTo>
                    <a:pt x="314" y="964"/>
                  </a:lnTo>
                  <a:lnTo>
                    <a:pt x="242" y="1108"/>
                  </a:lnTo>
                  <a:lnTo>
                    <a:pt x="145" y="1349"/>
                  </a:lnTo>
                  <a:lnTo>
                    <a:pt x="73" y="1614"/>
                  </a:lnTo>
                  <a:lnTo>
                    <a:pt x="25" y="1879"/>
                  </a:lnTo>
                  <a:lnTo>
                    <a:pt x="1" y="2143"/>
                  </a:lnTo>
                  <a:lnTo>
                    <a:pt x="1" y="2408"/>
                  </a:lnTo>
                  <a:lnTo>
                    <a:pt x="1" y="2697"/>
                  </a:lnTo>
                  <a:lnTo>
                    <a:pt x="49" y="2962"/>
                  </a:lnTo>
                  <a:lnTo>
                    <a:pt x="121" y="3227"/>
                  </a:lnTo>
                  <a:lnTo>
                    <a:pt x="218" y="3492"/>
                  </a:lnTo>
                  <a:lnTo>
                    <a:pt x="314" y="3732"/>
                  </a:lnTo>
                  <a:lnTo>
                    <a:pt x="434" y="3997"/>
                  </a:lnTo>
                  <a:lnTo>
                    <a:pt x="579" y="4214"/>
                  </a:lnTo>
                  <a:lnTo>
                    <a:pt x="747" y="4430"/>
                  </a:lnTo>
                  <a:lnTo>
                    <a:pt x="916" y="4623"/>
                  </a:lnTo>
                  <a:lnTo>
                    <a:pt x="1132" y="4816"/>
                  </a:lnTo>
                  <a:lnTo>
                    <a:pt x="1349" y="4960"/>
                  </a:lnTo>
                  <a:lnTo>
                    <a:pt x="1518" y="5056"/>
                  </a:lnTo>
                  <a:lnTo>
                    <a:pt x="1710" y="5129"/>
                  </a:lnTo>
                  <a:lnTo>
                    <a:pt x="1927" y="5201"/>
                  </a:lnTo>
                  <a:lnTo>
                    <a:pt x="2167" y="5249"/>
                  </a:lnTo>
                  <a:lnTo>
                    <a:pt x="2408" y="5249"/>
                  </a:lnTo>
                  <a:lnTo>
                    <a:pt x="2625" y="5225"/>
                  </a:lnTo>
                  <a:lnTo>
                    <a:pt x="2866" y="5153"/>
                  </a:lnTo>
                  <a:lnTo>
                    <a:pt x="3058" y="5080"/>
                  </a:lnTo>
                  <a:lnTo>
                    <a:pt x="3275" y="4960"/>
                  </a:lnTo>
                  <a:lnTo>
                    <a:pt x="3467" y="4840"/>
                  </a:lnTo>
                  <a:lnTo>
                    <a:pt x="3636" y="4671"/>
                  </a:lnTo>
                  <a:lnTo>
                    <a:pt x="3780" y="4503"/>
                  </a:lnTo>
                  <a:lnTo>
                    <a:pt x="3925" y="4286"/>
                  </a:lnTo>
                  <a:lnTo>
                    <a:pt x="4045" y="4069"/>
                  </a:lnTo>
                  <a:lnTo>
                    <a:pt x="4141" y="3853"/>
                  </a:lnTo>
                  <a:lnTo>
                    <a:pt x="4214" y="3588"/>
                  </a:lnTo>
                  <a:lnTo>
                    <a:pt x="4238" y="3347"/>
                  </a:lnTo>
                  <a:lnTo>
                    <a:pt x="4262" y="3058"/>
                  </a:lnTo>
                  <a:lnTo>
                    <a:pt x="4238" y="2817"/>
                  </a:lnTo>
                  <a:lnTo>
                    <a:pt x="4214" y="2577"/>
                  </a:lnTo>
                  <a:lnTo>
                    <a:pt x="4117" y="2071"/>
                  </a:lnTo>
                  <a:lnTo>
                    <a:pt x="3949" y="1542"/>
                  </a:lnTo>
                  <a:lnTo>
                    <a:pt x="3780" y="1036"/>
                  </a:lnTo>
                  <a:lnTo>
                    <a:pt x="3636" y="771"/>
                  </a:lnTo>
                  <a:lnTo>
                    <a:pt x="3467" y="531"/>
                  </a:lnTo>
                  <a:lnTo>
                    <a:pt x="3275" y="362"/>
                  </a:lnTo>
                  <a:lnTo>
                    <a:pt x="3058" y="242"/>
                  </a:lnTo>
                  <a:lnTo>
                    <a:pt x="2817" y="145"/>
                  </a:lnTo>
                  <a:lnTo>
                    <a:pt x="2553" y="73"/>
                  </a:lnTo>
                  <a:lnTo>
                    <a:pt x="2264" y="25"/>
                  </a:lnTo>
                  <a:lnTo>
                    <a:pt x="1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1"/>
            <p:cNvSpPr/>
            <p:nvPr/>
          </p:nvSpPr>
          <p:spPr>
            <a:xfrm rot="10800000">
              <a:off x="4248133" y="6084615"/>
              <a:ext cx="100306" cy="86025"/>
            </a:xfrm>
            <a:custGeom>
              <a:avLst/>
              <a:gdLst/>
              <a:ahLst/>
              <a:cxnLst/>
              <a:rect l="l" t="t" r="r" b="b"/>
              <a:pathLst>
                <a:path w="1180" h="1012" extrusionOk="0">
                  <a:moveTo>
                    <a:pt x="313" y="1"/>
                  </a:moveTo>
                  <a:lnTo>
                    <a:pt x="241" y="25"/>
                  </a:lnTo>
                  <a:lnTo>
                    <a:pt x="169" y="49"/>
                  </a:lnTo>
                  <a:lnTo>
                    <a:pt x="121" y="97"/>
                  </a:lnTo>
                  <a:lnTo>
                    <a:pt x="72" y="169"/>
                  </a:lnTo>
                  <a:lnTo>
                    <a:pt x="24" y="289"/>
                  </a:lnTo>
                  <a:lnTo>
                    <a:pt x="0" y="410"/>
                  </a:lnTo>
                  <a:lnTo>
                    <a:pt x="24" y="530"/>
                  </a:lnTo>
                  <a:lnTo>
                    <a:pt x="48" y="651"/>
                  </a:lnTo>
                  <a:lnTo>
                    <a:pt x="96" y="747"/>
                  </a:lnTo>
                  <a:lnTo>
                    <a:pt x="193" y="843"/>
                  </a:lnTo>
                  <a:lnTo>
                    <a:pt x="289" y="915"/>
                  </a:lnTo>
                  <a:lnTo>
                    <a:pt x="409" y="963"/>
                  </a:lnTo>
                  <a:lnTo>
                    <a:pt x="530" y="988"/>
                  </a:lnTo>
                  <a:lnTo>
                    <a:pt x="674" y="1012"/>
                  </a:lnTo>
                  <a:lnTo>
                    <a:pt x="819" y="988"/>
                  </a:lnTo>
                  <a:lnTo>
                    <a:pt x="963" y="939"/>
                  </a:lnTo>
                  <a:lnTo>
                    <a:pt x="1083" y="867"/>
                  </a:lnTo>
                  <a:lnTo>
                    <a:pt x="1156" y="747"/>
                  </a:lnTo>
                  <a:lnTo>
                    <a:pt x="1180" y="626"/>
                  </a:lnTo>
                  <a:lnTo>
                    <a:pt x="1180" y="554"/>
                  </a:lnTo>
                  <a:lnTo>
                    <a:pt x="1156" y="506"/>
                  </a:lnTo>
                  <a:lnTo>
                    <a:pt x="1083" y="386"/>
                  </a:lnTo>
                  <a:lnTo>
                    <a:pt x="1011" y="289"/>
                  </a:lnTo>
                  <a:lnTo>
                    <a:pt x="915" y="217"/>
                  </a:lnTo>
                  <a:lnTo>
                    <a:pt x="795" y="121"/>
                  </a:lnTo>
                  <a:lnTo>
                    <a:pt x="674" y="73"/>
                  </a:lnTo>
                  <a:lnTo>
                    <a:pt x="554" y="25"/>
                  </a:lnTo>
                  <a:lnTo>
                    <a:pt x="4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1"/>
            <p:cNvSpPr/>
            <p:nvPr/>
          </p:nvSpPr>
          <p:spPr>
            <a:xfrm rot="10800000">
              <a:off x="4311547" y="6317868"/>
              <a:ext cx="92145" cy="83985"/>
            </a:xfrm>
            <a:custGeom>
              <a:avLst/>
              <a:gdLst/>
              <a:ahLst/>
              <a:cxnLst/>
              <a:rect l="l" t="t" r="r" b="b"/>
              <a:pathLst>
                <a:path w="1084" h="988" extrusionOk="0">
                  <a:moveTo>
                    <a:pt x="409" y="0"/>
                  </a:moveTo>
                  <a:lnTo>
                    <a:pt x="337" y="48"/>
                  </a:lnTo>
                  <a:lnTo>
                    <a:pt x="241" y="97"/>
                  </a:lnTo>
                  <a:lnTo>
                    <a:pt x="169" y="169"/>
                  </a:lnTo>
                  <a:lnTo>
                    <a:pt x="96" y="241"/>
                  </a:lnTo>
                  <a:lnTo>
                    <a:pt x="48" y="337"/>
                  </a:lnTo>
                  <a:lnTo>
                    <a:pt x="0" y="434"/>
                  </a:lnTo>
                  <a:lnTo>
                    <a:pt x="0" y="506"/>
                  </a:lnTo>
                  <a:lnTo>
                    <a:pt x="0" y="602"/>
                  </a:lnTo>
                  <a:lnTo>
                    <a:pt x="24" y="674"/>
                  </a:lnTo>
                  <a:lnTo>
                    <a:pt x="48" y="747"/>
                  </a:lnTo>
                  <a:lnTo>
                    <a:pt x="96" y="819"/>
                  </a:lnTo>
                  <a:lnTo>
                    <a:pt x="145" y="891"/>
                  </a:lnTo>
                  <a:lnTo>
                    <a:pt x="217" y="939"/>
                  </a:lnTo>
                  <a:lnTo>
                    <a:pt x="289" y="963"/>
                  </a:lnTo>
                  <a:lnTo>
                    <a:pt x="434" y="987"/>
                  </a:lnTo>
                  <a:lnTo>
                    <a:pt x="698" y="987"/>
                  </a:lnTo>
                  <a:lnTo>
                    <a:pt x="795" y="939"/>
                  </a:lnTo>
                  <a:lnTo>
                    <a:pt x="891" y="891"/>
                  </a:lnTo>
                  <a:lnTo>
                    <a:pt x="987" y="819"/>
                  </a:lnTo>
                  <a:lnTo>
                    <a:pt x="1035" y="722"/>
                  </a:lnTo>
                  <a:lnTo>
                    <a:pt x="1083" y="602"/>
                  </a:lnTo>
                  <a:lnTo>
                    <a:pt x="1083" y="530"/>
                  </a:lnTo>
                  <a:lnTo>
                    <a:pt x="1059" y="434"/>
                  </a:lnTo>
                  <a:lnTo>
                    <a:pt x="1035" y="337"/>
                  </a:lnTo>
                  <a:lnTo>
                    <a:pt x="963" y="265"/>
                  </a:lnTo>
                  <a:lnTo>
                    <a:pt x="891" y="169"/>
                  </a:lnTo>
                  <a:lnTo>
                    <a:pt x="795" y="97"/>
                  </a:lnTo>
                  <a:lnTo>
                    <a:pt x="698" y="48"/>
                  </a:lnTo>
                  <a:lnTo>
                    <a:pt x="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1"/>
            <p:cNvSpPr/>
            <p:nvPr/>
          </p:nvSpPr>
          <p:spPr>
            <a:xfrm rot="10800000">
              <a:off x="4139666" y="6252415"/>
              <a:ext cx="57378" cy="40972"/>
            </a:xfrm>
            <a:custGeom>
              <a:avLst/>
              <a:gdLst/>
              <a:ahLst/>
              <a:cxnLst/>
              <a:rect l="l" t="t" r="r" b="b"/>
              <a:pathLst>
                <a:path w="675" h="482" extrusionOk="0">
                  <a:moveTo>
                    <a:pt x="338" y="0"/>
                  </a:moveTo>
                  <a:lnTo>
                    <a:pt x="145" y="72"/>
                  </a:lnTo>
                  <a:lnTo>
                    <a:pt x="97" y="96"/>
                  </a:lnTo>
                  <a:lnTo>
                    <a:pt x="25" y="145"/>
                  </a:lnTo>
                  <a:lnTo>
                    <a:pt x="1" y="217"/>
                  </a:lnTo>
                  <a:lnTo>
                    <a:pt x="1" y="289"/>
                  </a:lnTo>
                  <a:lnTo>
                    <a:pt x="25" y="337"/>
                  </a:lnTo>
                  <a:lnTo>
                    <a:pt x="73" y="385"/>
                  </a:lnTo>
                  <a:lnTo>
                    <a:pt x="121" y="433"/>
                  </a:lnTo>
                  <a:lnTo>
                    <a:pt x="217" y="458"/>
                  </a:lnTo>
                  <a:lnTo>
                    <a:pt x="362" y="482"/>
                  </a:lnTo>
                  <a:lnTo>
                    <a:pt x="530" y="482"/>
                  </a:lnTo>
                  <a:lnTo>
                    <a:pt x="602" y="458"/>
                  </a:lnTo>
                  <a:lnTo>
                    <a:pt x="675" y="385"/>
                  </a:lnTo>
                  <a:lnTo>
                    <a:pt x="675" y="289"/>
                  </a:lnTo>
                  <a:lnTo>
                    <a:pt x="675" y="193"/>
                  </a:lnTo>
                  <a:lnTo>
                    <a:pt x="578" y="72"/>
                  </a:lnTo>
                  <a:lnTo>
                    <a:pt x="530" y="24"/>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1"/>
            <p:cNvSpPr/>
            <p:nvPr/>
          </p:nvSpPr>
          <p:spPr>
            <a:xfrm rot="10800000">
              <a:off x="4010714" y="6168515"/>
              <a:ext cx="39017" cy="43013"/>
            </a:xfrm>
            <a:custGeom>
              <a:avLst/>
              <a:gdLst/>
              <a:ahLst/>
              <a:cxnLst/>
              <a:rect l="l" t="t" r="r" b="b"/>
              <a:pathLst>
                <a:path w="459" h="506" extrusionOk="0">
                  <a:moveTo>
                    <a:pt x="121" y="0"/>
                  </a:moveTo>
                  <a:lnTo>
                    <a:pt x="49" y="72"/>
                  </a:lnTo>
                  <a:lnTo>
                    <a:pt x="25" y="145"/>
                  </a:lnTo>
                  <a:lnTo>
                    <a:pt x="1" y="217"/>
                  </a:lnTo>
                  <a:lnTo>
                    <a:pt x="25" y="289"/>
                  </a:lnTo>
                  <a:lnTo>
                    <a:pt x="49" y="361"/>
                  </a:lnTo>
                  <a:lnTo>
                    <a:pt x="97" y="433"/>
                  </a:lnTo>
                  <a:lnTo>
                    <a:pt x="169" y="482"/>
                  </a:lnTo>
                  <a:lnTo>
                    <a:pt x="242" y="506"/>
                  </a:lnTo>
                  <a:lnTo>
                    <a:pt x="338" y="506"/>
                  </a:lnTo>
                  <a:lnTo>
                    <a:pt x="410" y="482"/>
                  </a:lnTo>
                  <a:lnTo>
                    <a:pt x="434" y="433"/>
                  </a:lnTo>
                  <a:lnTo>
                    <a:pt x="458" y="361"/>
                  </a:lnTo>
                  <a:lnTo>
                    <a:pt x="458" y="313"/>
                  </a:lnTo>
                  <a:lnTo>
                    <a:pt x="434" y="241"/>
                  </a:lnTo>
                  <a:lnTo>
                    <a:pt x="410" y="169"/>
                  </a:lnTo>
                  <a:lnTo>
                    <a:pt x="386" y="120"/>
                  </a:lnTo>
                  <a:lnTo>
                    <a:pt x="314" y="72"/>
                  </a:lnTo>
                  <a:lnTo>
                    <a:pt x="266"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1"/>
            <p:cNvSpPr/>
            <p:nvPr/>
          </p:nvSpPr>
          <p:spPr>
            <a:xfrm rot="10800000">
              <a:off x="4025080" y="6008875"/>
              <a:ext cx="51258" cy="39017"/>
            </a:xfrm>
            <a:custGeom>
              <a:avLst/>
              <a:gdLst/>
              <a:ahLst/>
              <a:cxnLst/>
              <a:rect l="l" t="t" r="r" b="b"/>
              <a:pathLst>
                <a:path w="603" h="459" extrusionOk="0">
                  <a:moveTo>
                    <a:pt x="242" y="1"/>
                  </a:moveTo>
                  <a:lnTo>
                    <a:pt x="145" y="49"/>
                  </a:lnTo>
                  <a:lnTo>
                    <a:pt x="49" y="97"/>
                  </a:lnTo>
                  <a:lnTo>
                    <a:pt x="1" y="169"/>
                  </a:lnTo>
                  <a:lnTo>
                    <a:pt x="1" y="242"/>
                  </a:lnTo>
                  <a:lnTo>
                    <a:pt x="25" y="314"/>
                  </a:lnTo>
                  <a:lnTo>
                    <a:pt x="97" y="362"/>
                  </a:lnTo>
                  <a:lnTo>
                    <a:pt x="145" y="410"/>
                  </a:lnTo>
                  <a:lnTo>
                    <a:pt x="218" y="434"/>
                  </a:lnTo>
                  <a:lnTo>
                    <a:pt x="314" y="458"/>
                  </a:lnTo>
                  <a:lnTo>
                    <a:pt x="482" y="458"/>
                  </a:lnTo>
                  <a:lnTo>
                    <a:pt x="555" y="410"/>
                  </a:lnTo>
                  <a:lnTo>
                    <a:pt x="579" y="386"/>
                  </a:lnTo>
                  <a:lnTo>
                    <a:pt x="603" y="314"/>
                  </a:lnTo>
                  <a:lnTo>
                    <a:pt x="555" y="218"/>
                  </a:lnTo>
                  <a:lnTo>
                    <a:pt x="506" y="121"/>
                  </a:lnTo>
                  <a:lnTo>
                    <a:pt x="434" y="73"/>
                  </a:lnTo>
                  <a:lnTo>
                    <a:pt x="338" y="25"/>
                  </a:lnTo>
                  <a:lnTo>
                    <a:pt x="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1"/>
            <p:cNvSpPr/>
            <p:nvPr/>
          </p:nvSpPr>
          <p:spPr>
            <a:xfrm rot="10800000">
              <a:off x="4166273" y="6027321"/>
              <a:ext cx="28732" cy="38932"/>
            </a:xfrm>
            <a:custGeom>
              <a:avLst/>
              <a:gdLst/>
              <a:ahLst/>
              <a:cxnLst/>
              <a:rect l="l" t="t" r="r" b="b"/>
              <a:pathLst>
                <a:path w="338" h="458" extrusionOk="0">
                  <a:moveTo>
                    <a:pt x="193" y="0"/>
                  </a:moveTo>
                  <a:lnTo>
                    <a:pt x="121" y="24"/>
                  </a:lnTo>
                  <a:lnTo>
                    <a:pt x="73" y="72"/>
                  </a:lnTo>
                  <a:lnTo>
                    <a:pt x="25" y="169"/>
                  </a:lnTo>
                  <a:lnTo>
                    <a:pt x="1" y="265"/>
                  </a:lnTo>
                  <a:lnTo>
                    <a:pt x="25" y="337"/>
                  </a:lnTo>
                  <a:lnTo>
                    <a:pt x="25" y="385"/>
                  </a:lnTo>
                  <a:lnTo>
                    <a:pt x="73" y="434"/>
                  </a:lnTo>
                  <a:lnTo>
                    <a:pt x="121" y="458"/>
                  </a:lnTo>
                  <a:lnTo>
                    <a:pt x="169" y="458"/>
                  </a:lnTo>
                  <a:lnTo>
                    <a:pt x="241" y="434"/>
                  </a:lnTo>
                  <a:lnTo>
                    <a:pt x="265" y="385"/>
                  </a:lnTo>
                  <a:lnTo>
                    <a:pt x="314" y="337"/>
                  </a:lnTo>
                  <a:lnTo>
                    <a:pt x="338" y="265"/>
                  </a:lnTo>
                  <a:lnTo>
                    <a:pt x="338" y="193"/>
                  </a:lnTo>
                  <a:lnTo>
                    <a:pt x="338" y="145"/>
                  </a:lnTo>
                  <a:lnTo>
                    <a:pt x="290" y="72"/>
                  </a:lnTo>
                  <a:lnTo>
                    <a:pt x="265" y="24"/>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1"/>
            <p:cNvSpPr/>
            <p:nvPr/>
          </p:nvSpPr>
          <p:spPr>
            <a:xfrm rot="10800000">
              <a:off x="4436419" y="6178715"/>
              <a:ext cx="26607" cy="39017"/>
            </a:xfrm>
            <a:custGeom>
              <a:avLst/>
              <a:gdLst/>
              <a:ahLst/>
              <a:cxnLst/>
              <a:rect l="l" t="t" r="r" b="b"/>
              <a:pathLst>
                <a:path w="313" h="459" extrusionOk="0">
                  <a:moveTo>
                    <a:pt x="193" y="1"/>
                  </a:moveTo>
                  <a:lnTo>
                    <a:pt x="144" y="25"/>
                  </a:lnTo>
                  <a:lnTo>
                    <a:pt x="96" y="49"/>
                  </a:lnTo>
                  <a:lnTo>
                    <a:pt x="24" y="145"/>
                  </a:lnTo>
                  <a:lnTo>
                    <a:pt x="0" y="242"/>
                  </a:lnTo>
                  <a:lnTo>
                    <a:pt x="24" y="338"/>
                  </a:lnTo>
                  <a:lnTo>
                    <a:pt x="96" y="434"/>
                  </a:lnTo>
                  <a:lnTo>
                    <a:pt x="120" y="458"/>
                  </a:lnTo>
                  <a:lnTo>
                    <a:pt x="169" y="458"/>
                  </a:lnTo>
                  <a:lnTo>
                    <a:pt x="217" y="434"/>
                  </a:lnTo>
                  <a:lnTo>
                    <a:pt x="241" y="410"/>
                  </a:lnTo>
                  <a:lnTo>
                    <a:pt x="289" y="338"/>
                  </a:lnTo>
                  <a:lnTo>
                    <a:pt x="313" y="242"/>
                  </a:lnTo>
                  <a:lnTo>
                    <a:pt x="313" y="169"/>
                  </a:lnTo>
                  <a:lnTo>
                    <a:pt x="289" y="73"/>
                  </a:lnTo>
                  <a:lnTo>
                    <a:pt x="241" y="2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1"/>
            <p:cNvSpPr/>
            <p:nvPr/>
          </p:nvSpPr>
          <p:spPr>
            <a:xfrm rot="10800000">
              <a:off x="4420013" y="6008875"/>
              <a:ext cx="24651" cy="32812"/>
            </a:xfrm>
            <a:custGeom>
              <a:avLst/>
              <a:gdLst/>
              <a:ahLst/>
              <a:cxnLst/>
              <a:rect l="l" t="t" r="r" b="b"/>
              <a:pathLst>
                <a:path w="290" h="386" extrusionOk="0">
                  <a:moveTo>
                    <a:pt x="73" y="0"/>
                  </a:moveTo>
                  <a:lnTo>
                    <a:pt x="25" y="48"/>
                  </a:lnTo>
                  <a:lnTo>
                    <a:pt x="1" y="72"/>
                  </a:lnTo>
                  <a:lnTo>
                    <a:pt x="1" y="169"/>
                  </a:lnTo>
                  <a:lnTo>
                    <a:pt x="25" y="241"/>
                  </a:lnTo>
                  <a:lnTo>
                    <a:pt x="97" y="313"/>
                  </a:lnTo>
                  <a:lnTo>
                    <a:pt x="169" y="385"/>
                  </a:lnTo>
                  <a:lnTo>
                    <a:pt x="217" y="385"/>
                  </a:lnTo>
                  <a:lnTo>
                    <a:pt x="266" y="361"/>
                  </a:lnTo>
                  <a:lnTo>
                    <a:pt x="290" y="313"/>
                  </a:lnTo>
                  <a:lnTo>
                    <a:pt x="290" y="193"/>
                  </a:lnTo>
                  <a:lnTo>
                    <a:pt x="241" y="96"/>
                  </a:lnTo>
                  <a:lnTo>
                    <a:pt x="169" y="24"/>
                  </a:lnTo>
                  <a:lnTo>
                    <a:pt x="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1"/>
            <p:cNvSpPr/>
            <p:nvPr/>
          </p:nvSpPr>
          <p:spPr>
            <a:xfrm rot="10800000">
              <a:off x="4248133" y="6495954"/>
              <a:ext cx="26692" cy="26692"/>
            </a:xfrm>
            <a:custGeom>
              <a:avLst/>
              <a:gdLst/>
              <a:ahLst/>
              <a:cxnLst/>
              <a:rect l="l" t="t" r="r" b="b"/>
              <a:pathLst>
                <a:path w="314" h="314" extrusionOk="0">
                  <a:moveTo>
                    <a:pt x="145" y="1"/>
                  </a:moveTo>
                  <a:lnTo>
                    <a:pt x="73" y="25"/>
                  </a:lnTo>
                  <a:lnTo>
                    <a:pt x="25" y="49"/>
                  </a:lnTo>
                  <a:lnTo>
                    <a:pt x="1" y="121"/>
                  </a:lnTo>
                  <a:lnTo>
                    <a:pt x="1" y="194"/>
                  </a:lnTo>
                  <a:lnTo>
                    <a:pt x="25" y="242"/>
                  </a:lnTo>
                  <a:lnTo>
                    <a:pt x="49" y="266"/>
                  </a:lnTo>
                  <a:lnTo>
                    <a:pt x="121" y="290"/>
                  </a:lnTo>
                  <a:lnTo>
                    <a:pt x="169" y="314"/>
                  </a:lnTo>
                  <a:lnTo>
                    <a:pt x="217" y="290"/>
                  </a:lnTo>
                  <a:lnTo>
                    <a:pt x="266" y="266"/>
                  </a:lnTo>
                  <a:lnTo>
                    <a:pt x="314" y="218"/>
                  </a:lnTo>
                  <a:lnTo>
                    <a:pt x="314" y="145"/>
                  </a:lnTo>
                  <a:lnTo>
                    <a:pt x="314" y="97"/>
                  </a:lnTo>
                  <a:lnTo>
                    <a:pt x="266" y="49"/>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1"/>
            <p:cNvSpPr/>
            <p:nvPr/>
          </p:nvSpPr>
          <p:spPr>
            <a:xfrm rot="10800000">
              <a:off x="4242012" y="6328154"/>
              <a:ext cx="22526" cy="20486"/>
            </a:xfrm>
            <a:custGeom>
              <a:avLst/>
              <a:gdLst/>
              <a:ahLst/>
              <a:cxnLst/>
              <a:rect l="l" t="t" r="r" b="b"/>
              <a:pathLst>
                <a:path w="265" h="241" extrusionOk="0">
                  <a:moveTo>
                    <a:pt x="96" y="0"/>
                  </a:moveTo>
                  <a:lnTo>
                    <a:pt x="48" y="24"/>
                  </a:lnTo>
                  <a:lnTo>
                    <a:pt x="0" y="72"/>
                  </a:lnTo>
                  <a:lnTo>
                    <a:pt x="0" y="96"/>
                  </a:lnTo>
                  <a:lnTo>
                    <a:pt x="0" y="145"/>
                  </a:lnTo>
                  <a:lnTo>
                    <a:pt x="24" y="169"/>
                  </a:lnTo>
                  <a:lnTo>
                    <a:pt x="48" y="217"/>
                  </a:lnTo>
                  <a:lnTo>
                    <a:pt x="96" y="241"/>
                  </a:lnTo>
                  <a:lnTo>
                    <a:pt x="145" y="217"/>
                  </a:lnTo>
                  <a:lnTo>
                    <a:pt x="193" y="193"/>
                  </a:lnTo>
                  <a:lnTo>
                    <a:pt x="241" y="145"/>
                  </a:lnTo>
                  <a:lnTo>
                    <a:pt x="265" y="121"/>
                  </a:lnTo>
                  <a:lnTo>
                    <a:pt x="265" y="72"/>
                  </a:lnTo>
                  <a:lnTo>
                    <a:pt x="217" y="24"/>
                  </a:lnTo>
                  <a:lnTo>
                    <a:pt x="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1"/>
            <p:cNvSpPr/>
            <p:nvPr/>
          </p:nvSpPr>
          <p:spPr>
            <a:xfrm rot="10800000">
              <a:off x="4299306" y="6481588"/>
              <a:ext cx="20486" cy="20571"/>
            </a:xfrm>
            <a:custGeom>
              <a:avLst/>
              <a:gdLst/>
              <a:ahLst/>
              <a:cxnLst/>
              <a:rect l="l" t="t" r="r" b="b"/>
              <a:pathLst>
                <a:path w="241" h="242" extrusionOk="0">
                  <a:moveTo>
                    <a:pt x="121" y="1"/>
                  </a:moveTo>
                  <a:lnTo>
                    <a:pt x="72" y="25"/>
                  </a:lnTo>
                  <a:lnTo>
                    <a:pt x="24" y="73"/>
                  </a:lnTo>
                  <a:lnTo>
                    <a:pt x="0" y="121"/>
                  </a:lnTo>
                  <a:lnTo>
                    <a:pt x="24" y="193"/>
                  </a:lnTo>
                  <a:lnTo>
                    <a:pt x="24" y="217"/>
                  </a:lnTo>
                  <a:lnTo>
                    <a:pt x="96" y="241"/>
                  </a:lnTo>
                  <a:lnTo>
                    <a:pt x="145" y="217"/>
                  </a:lnTo>
                  <a:lnTo>
                    <a:pt x="193" y="193"/>
                  </a:lnTo>
                  <a:lnTo>
                    <a:pt x="217" y="145"/>
                  </a:lnTo>
                  <a:lnTo>
                    <a:pt x="241" y="97"/>
                  </a:lnTo>
                  <a:lnTo>
                    <a:pt x="241" y="73"/>
                  </a:lnTo>
                  <a:lnTo>
                    <a:pt x="217" y="25"/>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1"/>
            <p:cNvSpPr/>
            <p:nvPr/>
          </p:nvSpPr>
          <p:spPr>
            <a:xfrm rot="10800000">
              <a:off x="4454780" y="6305628"/>
              <a:ext cx="16491" cy="16406"/>
            </a:xfrm>
            <a:custGeom>
              <a:avLst/>
              <a:gdLst/>
              <a:ahLst/>
              <a:cxnLst/>
              <a:rect l="l" t="t" r="r" b="b"/>
              <a:pathLst>
                <a:path w="194" h="193" extrusionOk="0">
                  <a:moveTo>
                    <a:pt x="25" y="0"/>
                  </a:moveTo>
                  <a:lnTo>
                    <a:pt x="1" y="48"/>
                  </a:lnTo>
                  <a:lnTo>
                    <a:pt x="1" y="120"/>
                  </a:lnTo>
                  <a:lnTo>
                    <a:pt x="25" y="169"/>
                  </a:lnTo>
                  <a:lnTo>
                    <a:pt x="49" y="193"/>
                  </a:lnTo>
                  <a:lnTo>
                    <a:pt x="145" y="193"/>
                  </a:lnTo>
                  <a:lnTo>
                    <a:pt x="169" y="169"/>
                  </a:lnTo>
                  <a:lnTo>
                    <a:pt x="193" y="120"/>
                  </a:lnTo>
                  <a:lnTo>
                    <a:pt x="193" y="72"/>
                  </a:lnTo>
                  <a:lnTo>
                    <a:pt x="169"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1"/>
            <p:cNvSpPr/>
            <p:nvPr/>
          </p:nvSpPr>
          <p:spPr>
            <a:xfrm rot="10800000">
              <a:off x="4340193" y="6283101"/>
              <a:ext cx="14451" cy="14366"/>
            </a:xfrm>
            <a:custGeom>
              <a:avLst/>
              <a:gdLst/>
              <a:ahLst/>
              <a:cxnLst/>
              <a:rect l="l" t="t" r="r" b="b"/>
              <a:pathLst>
                <a:path w="170" h="169" extrusionOk="0">
                  <a:moveTo>
                    <a:pt x="49" y="0"/>
                  </a:moveTo>
                  <a:lnTo>
                    <a:pt x="25" y="24"/>
                  </a:lnTo>
                  <a:lnTo>
                    <a:pt x="1" y="72"/>
                  </a:lnTo>
                  <a:lnTo>
                    <a:pt x="1" y="96"/>
                  </a:lnTo>
                  <a:lnTo>
                    <a:pt x="25" y="144"/>
                  </a:lnTo>
                  <a:lnTo>
                    <a:pt x="49" y="169"/>
                  </a:lnTo>
                  <a:lnTo>
                    <a:pt x="97" y="169"/>
                  </a:lnTo>
                  <a:lnTo>
                    <a:pt x="145" y="144"/>
                  </a:lnTo>
                  <a:lnTo>
                    <a:pt x="169" y="96"/>
                  </a:lnTo>
                  <a:lnTo>
                    <a:pt x="169" y="72"/>
                  </a:lnTo>
                  <a:lnTo>
                    <a:pt x="145" y="24"/>
                  </a:ln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1"/>
            <p:cNvSpPr/>
            <p:nvPr/>
          </p:nvSpPr>
          <p:spPr>
            <a:xfrm rot="10800000">
              <a:off x="4374960" y="6497994"/>
              <a:ext cx="18531" cy="8245"/>
            </a:xfrm>
            <a:custGeom>
              <a:avLst/>
              <a:gdLst/>
              <a:ahLst/>
              <a:cxnLst/>
              <a:rect l="l" t="t" r="r" b="b"/>
              <a:pathLst>
                <a:path w="218" h="97" extrusionOk="0">
                  <a:moveTo>
                    <a:pt x="1" y="49"/>
                  </a:moveTo>
                  <a:lnTo>
                    <a:pt x="25" y="73"/>
                  </a:lnTo>
                  <a:lnTo>
                    <a:pt x="43" y="61"/>
                  </a:lnTo>
                  <a:lnTo>
                    <a:pt x="43" y="61"/>
                  </a:lnTo>
                  <a:lnTo>
                    <a:pt x="1" y="49"/>
                  </a:lnTo>
                  <a:close/>
                  <a:moveTo>
                    <a:pt x="169" y="1"/>
                  </a:moveTo>
                  <a:lnTo>
                    <a:pt x="97" y="25"/>
                  </a:lnTo>
                  <a:lnTo>
                    <a:pt x="43" y="61"/>
                  </a:lnTo>
                  <a:lnTo>
                    <a:pt x="43" y="61"/>
                  </a:lnTo>
                  <a:lnTo>
                    <a:pt x="169" y="97"/>
                  </a:lnTo>
                  <a:lnTo>
                    <a:pt x="217" y="73"/>
                  </a:lnTo>
                  <a:lnTo>
                    <a:pt x="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1"/>
            <p:cNvSpPr/>
            <p:nvPr/>
          </p:nvSpPr>
          <p:spPr>
            <a:xfrm rot="10800000">
              <a:off x="4199000" y="6156189"/>
              <a:ext cx="10286" cy="8330"/>
            </a:xfrm>
            <a:custGeom>
              <a:avLst/>
              <a:gdLst/>
              <a:ahLst/>
              <a:cxnLst/>
              <a:rect l="l" t="t" r="r" b="b"/>
              <a:pathLst>
                <a:path w="121" h="98" extrusionOk="0">
                  <a:moveTo>
                    <a:pt x="48" y="1"/>
                  </a:moveTo>
                  <a:lnTo>
                    <a:pt x="0" y="25"/>
                  </a:lnTo>
                  <a:lnTo>
                    <a:pt x="48" y="97"/>
                  </a:lnTo>
                  <a:lnTo>
                    <a:pt x="96" y="73"/>
                  </a:lnTo>
                  <a:lnTo>
                    <a:pt x="121" y="25"/>
                  </a:lnTo>
                  <a:lnTo>
                    <a:pt x="1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1"/>
            <p:cNvSpPr/>
            <p:nvPr/>
          </p:nvSpPr>
          <p:spPr>
            <a:xfrm rot="10800000">
              <a:off x="4174433" y="6217647"/>
              <a:ext cx="4165" cy="8245"/>
            </a:xfrm>
            <a:custGeom>
              <a:avLst/>
              <a:gdLst/>
              <a:ahLst/>
              <a:cxnLst/>
              <a:rect l="l" t="t" r="r" b="b"/>
              <a:pathLst>
                <a:path w="49" h="97" extrusionOk="0">
                  <a:moveTo>
                    <a:pt x="24" y="1"/>
                  </a:moveTo>
                  <a:lnTo>
                    <a:pt x="0" y="49"/>
                  </a:lnTo>
                  <a:lnTo>
                    <a:pt x="24" y="97"/>
                  </a:lnTo>
                  <a:lnTo>
                    <a:pt x="48" y="73"/>
                  </a:lnTo>
                  <a:lnTo>
                    <a:pt x="48" y="25"/>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1"/>
            <p:cNvSpPr/>
            <p:nvPr/>
          </p:nvSpPr>
          <p:spPr>
            <a:xfrm rot="10800000">
              <a:off x="4391366" y="6500034"/>
              <a:ext cx="2125" cy="2125"/>
            </a:xfrm>
            <a:custGeom>
              <a:avLst/>
              <a:gdLst/>
              <a:ahLst/>
              <a:cxnLst/>
              <a:rect l="l" t="t" r="r" b="b"/>
              <a:pathLst>
                <a:path w="25" h="25" extrusionOk="0">
                  <a:moveTo>
                    <a:pt x="1" y="1"/>
                  </a:moveTo>
                  <a:lnTo>
                    <a:pt x="1" y="1"/>
                  </a:lnTo>
                  <a:lnTo>
                    <a:pt x="25" y="25"/>
                  </a:lnTo>
                  <a:lnTo>
                    <a:pt x="25" y="25"/>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9" name="Google Shape;4589;p11"/>
          <p:cNvGrpSpPr/>
          <p:nvPr/>
        </p:nvGrpSpPr>
        <p:grpSpPr>
          <a:xfrm rot="-5400000" flipH="1">
            <a:off x="-1161498" y="3448528"/>
            <a:ext cx="2932767" cy="3055531"/>
            <a:chOff x="3729950" y="1579200"/>
            <a:chExt cx="546475" cy="569350"/>
          </a:xfrm>
        </p:grpSpPr>
        <p:sp>
          <p:nvSpPr>
            <p:cNvPr id="4590" name="Google Shape;4590;p11"/>
            <p:cNvSpPr/>
            <p:nvPr/>
          </p:nvSpPr>
          <p:spPr>
            <a:xfrm>
              <a:off x="3729950" y="1579200"/>
              <a:ext cx="546475" cy="569350"/>
            </a:xfrm>
            <a:custGeom>
              <a:avLst/>
              <a:gdLst/>
              <a:ahLst/>
              <a:cxnLst/>
              <a:rect l="l" t="t" r="r" b="b"/>
              <a:pathLst>
                <a:path w="21859" h="22774" extrusionOk="0">
                  <a:moveTo>
                    <a:pt x="5898" y="0"/>
                  </a:moveTo>
                  <a:lnTo>
                    <a:pt x="5537" y="48"/>
                  </a:lnTo>
                  <a:lnTo>
                    <a:pt x="5200" y="96"/>
                  </a:lnTo>
                  <a:lnTo>
                    <a:pt x="4839" y="169"/>
                  </a:lnTo>
                  <a:lnTo>
                    <a:pt x="4502" y="241"/>
                  </a:lnTo>
                  <a:lnTo>
                    <a:pt x="3804" y="458"/>
                  </a:lnTo>
                  <a:lnTo>
                    <a:pt x="3274" y="650"/>
                  </a:lnTo>
                  <a:lnTo>
                    <a:pt x="2745" y="915"/>
                  </a:lnTo>
                  <a:lnTo>
                    <a:pt x="2263" y="1228"/>
                  </a:lnTo>
                  <a:lnTo>
                    <a:pt x="1782" y="1565"/>
                  </a:lnTo>
                  <a:lnTo>
                    <a:pt x="1565" y="1758"/>
                  </a:lnTo>
                  <a:lnTo>
                    <a:pt x="1348" y="1974"/>
                  </a:lnTo>
                  <a:lnTo>
                    <a:pt x="1156" y="2191"/>
                  </a:lnTo>
                  <a:lnTo>
                    <a:pt x="987" y="2432"/>
                  </a:lnTo>
                  <a:lnTo>
                    <a:pt x="843" y="2672"/>
                  </a:lnTo>
                  <a:lnTo>
                    <a:pt x="722" y="2937"/>
                  </a:lnTo>
                  <a:lnTo>
                    <a:pt x="626" y="3226"/>
                  </a:lnTo>
                  <a:lnTo>
                    <a:pt x="530" y="3515"/>
                  </a:lnTo>
                  <a:lnTo>
                    <a:pt x="410" y="3900"/>
                  </a:lnTo>
                  <a:lnTo>
                    <a:pt x="337" y="4309"/>
                  </a:lnTo>
                  <a:lnTo>
                    <a:pt x="265" y="4694"/>
                  </a:lnTo>
                  <a:lnTo>
                    <a:pt x="217" y="5104"/>
                  </a:lnTo>
                  <a:lnTo>
                    <a:pt x="121" y="5898"/>
                  </a:lnTo>
                  <a:lnTo>
                    <a:pt x="48" y="6693"/>
                  </a:lnTo>
                  <a:lnTo>
                    <a:pt x="24" y="7078"/>
                  </a:lnTo>
                  <a:lnTo>
                    <a:pt x="0" y="7487"/>
                  </a:lnTo>
                  <a:lnTo>
                    <a:pt x="0" y="7872"/>
                  </a:lnTo>
                  <a:lnTo>
                    <a:pt x="24" y="8281"/>
                  </a:lnTo>
                  <a:lnTo>
                    <a:pt x="48" y="8378"/>
                  </a:lnTo>
                  <a:lnTo>
                    <a:pt x="24" y="8498"/>
                  </a:lnTo>
                  <a:lnTo>
                    <a:pt x="0" y="8883"/>
                  </a:lnTo>
                  <a:lnTo>
                    <a:pt x="0" y="9268"/>
                  </a:lnTo>
                  <a:lnTo>
                    <a:pt x="0" y="9654"/>
                  </a:lnTo>
                  <a:lnTo>
                    <a:pt x="48" y="10039"/>
                  </a:lnTo>
                  <a:lnTo>
                    <a:pt x="193" y="11603"/>
                  </a:lnTo>
                  <a:lnTo>
                    <a:pt x="337" y="13168"/>
                  </a:lnTo>
                  <a:lnTo>
                    <a:pt x="385" y="13866"/>
                  </a:lnTo>
                  <a:lnTo>
                    <a:pt x="458" y="14564"/>
                  </a:lnTo>
                  <a:lnTo>
                    <a:pt x="554" y="15263"/>
                  </a:lnTo>
                  <a:lnTo>
                    <a:pt x="650" y="15961"/>
                  </a:lnTo>
                  <a:lnTo>
                    <a:pt x="819" y="16707"/>
                  </a:lnTo>
                  <a:lnTo>
                    <a:pt x="1035" y="17453"/>
                  </a:lnTo>
                  <a:lnTo>
                    <a:pt x="1156" y="17814"/>
                  </a:lnTo>
                  <a:lnTo>
                    <a:pt x="1300" y="18175"/>
                  </a:lnTo>
                  <a:lnTo>
                    <a:pt x="1469" y="18536"/>
                  </a:lnTo>
                  <a:lnTo>
                    <a:pt x="1637" y="18874"/>
                  </a:lnTo>
                  <a:lnTo>
                    <a:pt x="1974" y="19451"/>
                  </a:lnTo>
                  <a:lnTo>
                    <a:pt x="2335" y="19957"/>
                  </a:lnTo>
                  <a:lnTo>
                    <a:pt x="2745" y="20462"/>
                  </a:lnTo>
                  <a:lnTo>
                    <a:pt x="3178" y="20896"/>
                  </a:lnTo>
                  <a:lnTo>
                    <a:pt x="3659" y="21305"/>
                  </a:lnTo>
                  <a:lnTo>
                    <a:pt x="4189" y="21666"/>
                  </a:lnTo>
                  <a:lnTo>
                    <a:pt x="4719" y="22003"/>
                  </a:lnTo>
                  <a:lnTo>
                    <a:pt x="5320" y="22292"/>
                  </a:lnTo>
                  <a:lnTo>
                    <a:pt x="5609" y="22412"/>
                  </a:lnTo>
                  <a:lnTo>
                    <a:pt x="5898" y="22509"/>
                  </a:lnTo>
                  <a:lnTo>
                    <a:pt x="6500" y="22653"/>
                  </a:lnTo>
                  <a:lnTo>
                    <a:pt x="7006" y="22749"/>
                  </a:lnTo>
                  <a:lnTo>
                    <a:pt x="7511" y="22773"/>
                  </a:lnTo>
                  <a:lnTo>
                    <a:pt x="8017" y="22773"/>
                  </a:lnTo>
                  <a:lnTo>
                    <a:pt x="8498" y="22725"/>
                  </a:lnTo>
                  <a:lnTo>
                    <a:pt x="8980" y="22605"/>
                  </a:lnTo>
                  <a:lnTo>
                    <a:pt x="9437" y="22460"/>
                  </a:lnTo>
                  <a:lnTo>
                    <a:pt x="9918" y="22244"/>
                  </a:lnTo>
                  <a:lnTo>
                    <a:pt x="10352" y="21955"/>
                  </a:lnTo>
                  <a:lnTo>
                    <a:pt x="11026" y="21497"/>
                  </a:lnTo>
                  <a:lnTo>
                    <a:pt x="11652" y="20968"/>
                  </a:lnTo>
                  <a:lnTo>
                    <a:pt x="12952" y="19836"/>
                  </a:lnTo>
                  <a:lnTo>
                    <a:pt x="13361" y="19499"/>
                  </a:lnTo>
                  <a:lnTo>
                    <a:pt x="13746" y="19186"/>
                  </a:lnTo>
                  <a:lnTo>
                    <a:pt x="14155" y="18898"/>
                  </a:lnTo>
                  <a:lnTo>
                    <a:pt x="14589" y="18585"/>
                  </a:lnTo>
                  <a:lnTo>
                    <a:pt x="14998" y="18320"/>
                  </a:lnTo>
                  <a:lnTo>
                    <a:pt x="15431" y="18055"/>
                  </a:lnTo>
                  <a:lnTo>
                    <a:pt x="15889" y="17814"/>
                  </a:lnTo>
                  <a:lnTo>
                    <a:pt x="16346" y="17574"/>
                  </a:lnTo>
                  <a:lnTo>
                    <a:pt x="17887" y="16779"/>
                  </a:lnTo>
                  <a:lnTo>
                    <a:pt x="18416" y="16466"/>
                  </a:lnTo>
                  <a:lnTo>
                    <a:pt x="18922" y="16153"/>
                  </a:lnTo>
                  <a:lnTo>
                    <a:pt x="19427" y="15816"/>
                  </a:lnTo>
                  <a:lnTo>
                    <a:pt x="19933" y="15431"/>
                  </a:lnTo>
                  <a:lnTo>
                    <a:pt x="20174" y="15214"/>
                  </a:lnTo>
                  <a:lnTo>
                    <a:pt x="20438" y="14974"/>
                  </a:lnTo>
                  <a:lnTo>
                    <a:pt x="20679" y="14733"/>
                  </a:lnTo>
                  <a:lnTo>
                    <a:pt x="20896" y="14492"/>
                  </a:lnTo>
                  <a:lnTo>
                    <a:pt x="21113" y="14203"/>
                  </a:lnTo>
                  <a:lnTo>
                    <a:pt x="21305" y="13890"/>
                  </a:lnTo>
                  <a:lnTo>
                    <a:pt x="21474" y="13577"/>
                  </a:lnTo>
                  <a:lnTo>
                    <a:pt x="21618" y="13264"/>
                  </a:lnTo>
                  <a:lnTo>
                    <a:pt x="21738" y="12927"/>
                  </a:lnTo>
                  <a:lnTo>
                    <a:pt x="21811" y="12590"/>
                  </a:lnTo>
                  <a:lnTo>
                    <a:pt x="21859" y="12229"/>
                  </a:lnTo>
                  <a:lnTo>
                    <a:pt x="21859" y="11868"/>
                  </a:lnTo>
                  <a:lnTo>
                    <a:pt x="21835" y="11411"/>
                  </a:lnTo>
                  <a:lnTo>
                    <a:pt x="21763" y="10978"/>
                  </a:lnTo>
                  <a:lnTo>
                    <a:pt x="21642" y="10544"/>
                  </a:lnTo>
                  <a:lnTo>
                    <a:pt x="21498" y="10135"/>
                  </a:lnTo>
                  <a:lnTo>
                    <a:pt x="21329" y="9726"/>
                  </a:lnTo>
                  <a:lnTo>
                    <a:pt x="21137" y="9316"/>
                  </a:lnTo>
                  <a:lnTo>
                    <a:pt x="20920" y="8931"/>
                  </a:lnTo>
                  <a:lnTo>
                    <a:pt x="20679" y="8570"/>
                  </a:lnTo>
                  <a:lnTo>
                    <a:pt x="20414" y="8209"/>
                  </a:lnTo>
                  <a:lnTo>
                    <a:pt x="20150" y="7872"/>
                  </a:lnTo>
                  <a:lnTo>
                    <a:pt x="19861" y="7535"/>
                  </a:lnTo>
                  <a:lnTo>
                    <a:pt x="19548" y="7222"/>
                  </a:lnTo>
                  <a:lnTo>
                    <a:pt x="19211" y="6909"/>
                  </a:lnTo>
                  <a:lnTo>
                    <a:pt x="18850" y="6596"/>
                  </a:lnTo>
                  <a:lnTo>
                    <a:pt x="18489" y="6307"/>
                  </a:lnTo>
                  <a:lnTo>
                    <a:pt x="18127" y="6043"/>
                  </a:lnTo>
                  <a:lnTo>
                    <a:pt x="17742" y="5802"/>
                  </a:lnTo>
                  <a:lnTo>
                    <a:pt x="17333" y="5585"/>
                  </a:lnTo>
                  <a:lnTo>
                    <a:pt x="16924" y="5368"/>
                  </a:lnTo>
                  <a:lnTo>
                    <a:pt x="16490" y="5200"/>
                  </a:lnTo>
                  <a:lnTo>
                    <a:pt x="16153" y="5056"/>
                  </a:lnTo>
                  <a:lnTo>
                    <a:pt x="15840" y="4911"/>
                  </a:lnTo>
                  <a:lnTo>
                    <a:pt x="15070" y="4526"/>
                  </a:lnTo>
                  <a:lnTo>
                    <a:pt x="14300" y="4141"/>
                  </a:lnTo>
                  <a:lnTo>
                    <a:pt x="12807" y="3322"/>
                  </a:lnTo>
                  <a:lnTo>
                    <a:pt x="12229" y="3009"/>
                  </a:lnTo>
                  <a:lnTo>
                    <a:pt x="11652" y="2672"/>
                  </a:lnTo>
                  <a:lnTo>
                    <a:pt x="11074" y="2311"/>
                  </a:lnTo>
                  <a:lnTo>
                    <a:pt x="10520" y="1926"/>
                  </a:lnTo>
                  <a:lnTo>
                    <a:pt x="10015" y="1565"/>
                  </a:lnTo>
                  <a:lnTo>
                    <a:pt x="9461" y="1252"/>
                  </a:lnTo>
                  <a:lnTo>
                    <a:pt x="9220" y="1083"/>
                  </a:lnTo>
                  <a:lnTo>
                    <a:pt x="8980" y="891"/>
                  </a:lnTo>
                  <a:lnTo>
                    <a:pt x="8715" y="698"/>
                  </a:lnTo>
                  <a:lnTo>
                    <a:pt x="8450" y="506"/>
                  </a:lnTo>
                  <a:lnTo>
                    <a:pt x="8161" y="361"/>
                  </a:lnTo>
                  <a:lnTo>
                    <a:pt x="7872" y="241"/>
                  </a:lnTo>
                  <a:lnTo>
                    <a:pt x="7583" y="145"/>
                  </a:lnTo>
                  <a:lnTo>
                    <a:pt x="7270" y="72"/>
                  </a:lnTo>
                  <a:lnTo>
                    <a:pt x="6933" y="24"/>
                  </a:lnTo>
                  <a:lnTo>
                    <a:pt x="6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1"/>
            <p:cNvSpPr/>
            <p:nvPr/>
          </p:nvSpPr>
          <p:spPr>
            <a:xfrm>
              <a:off x="3969475" y="1920425"/>
              <a:ext cx="18075" cy="18075"/>
            </a:xfrm>
            <a:custGeom>
              <a:avLst/>
              <a:gdLst/>
              <a:ahLst/>
              <a:cxnLst/>
              <a:rect l="l" t="t" r="r" b="b"/>
              <a:pathLst>
                <a:path w="723" h="723" extrusionOk="0">
                  <a:moveTo>
                    <a:pt x="482" y="1"/>
                  </a:moveTo>
                  <a:lnTo>
                    <a:pt x="410" y="49"/>
                  </a:lnTo>
                  <a:lnTo>
                    <a:pt x="386" y="97"/>
                  </a:lnTo>
                  <a:lnTo>
                    <a:pt x="337" y="217"/>
                  </a:lnTo>
                  <a:lnTo>
                    <a:pt x="289" y="314"/>
                  </a:lnTo>
                  <a:lnTo>
                    <a:pt x="193" y="410"/>
                  </a:lnTo>
                  <a:lnTo>
                    <a:pt x="97" y="458"/>
                  </a:lnTo>
                  <a:lnTo>
                    <a:pt x="49" y="482"/>
                  </a:lnTo>
                  <a:lnTo>
                    <a:pt x="25" y="530"/>
                  </a:lnTo>
                  <a:lnTo>
                    <a:pt x="0" y="602"/>
                  </a:lnTo>
                  <a:lnTo>
                    <a:pt x="0" y="675"/>
                  </a:lnTo>
                  <a:lnTo>
                    <a:pt x="25" y="699"/>
                  </a:lnTo>
                  <a:lnTo>
                    <a:pt x="73" y="723"/>
                  </a:lnTo>
                  <a:lnTo>
                    <a:pt x="145" y="699"/>
                  </a:lnTo>
                  <a:lnTo>
                    <a:pt x="241" y="651"/>
                  </a:lnTo>
                  <a:lnTo>
                    <a:pt x="434" y="530"/>
                  </a:lnTo>
                  <a:lnTo>
                    <a:pt x="626" y="386"/>
                  </a:lnTo>
                  <a:lnTo>
                    <a:pt x="674" y="314"/>
                  </a:lnTo>
                  <a:lnTo>
                    <a:pt x="723" y="241"/>
                  </a:lnTo>
                  <a:lnTo>
                    <a:pt x="723" y="169"/>
                  </a:lnTo>
                  <a:lnTo>
                    <a:pt x="699" y="121"/>
                  </a:lnTo>
                  <a:lnTo>
                    <a:pt x="674" y="49"/>
                  </a:lnTo>
                  <a:lnTo>
                    <a:pt x="602" y="25"/>
                  </a:lnTo>
                  <a:lnTo>
                    <a:pt x="5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1"/>
            <p:cNvSpPr/>
            <p:nvPr/>
          </p:nvSpPr>
          <p:spPr>
            <a:xfrm>
              <a:off x="3971275" y="1658025"/>
              <a:ext cx="9650" cy="18700"/>
            </a:xfrm>
            <a:custGeom>
              <a:avLst/>
              <a:gdLst/>
              <a:ahLst/>
              <a:cxnLst/>
              <a:rect l="l" t="t" r="r" b="b"/>
              <a:pathLst>
                <a:path w="386" h="748" extrusionOk="0">
                  <a:moveTo>
                    <a:pt x="290" y="1"/>
                  </a:moveTo>
                  <a:lnTo>
                    <a:pt x="241" y="25"/>
                  </a:lnTo>
                  <a:lnTo>
                    <a:pt x="169" y="73"/>
                  </a:lnTo>
                  <a:lnTo>
                    <a:pt x="145" y="121"/>
                  </a:lnTo>
                  <a:lnTo>
                    <a:pt x="121" y="145"/>
                  </a:lnTo>
                  <a:lnTo>
                    <a:pt x="73" y="386"/>
                  </a:lnTo>
                  <a:lnTo>
                    <a:pt x="1" y="603"/>
                  </a:lnTo>
                  <a:lnTo>
                    <a:pt x="1" y="675"/>
                  </a:lnTo>
                  <a:lnTo>
                    <a:pt x="49" y="723"/>
                  </a:lnTo>
                  <a:lnTo>
                    <a:pt x="121" y="747"/>
                  </a:lnTo>
                  <a:lnTo>
                    <a:pt x="169" y="747"/>
                  </a:lnTo>
                  <a:lnTo>
                    <a:pt x="241" y="723"/>
                  </a:lnTo>
                  <a:lnTo>
                    <a:pt x="314" y="675"/>
                  </a:lnTo>
                  <a:lnTo>
                    <a:pt x="338" y="627"/>
                  </a:lnTo>
                  <a:lnTo>
                    <a:pt x="338" y="554"/>
                  </a:lnTo>
                  <a:lnTo>
                    <a:pt x="338" y="314"/>
                  </a:lnTo>
                  <a:lnTo>
                    <a:pt x="386" y="73"/>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1"/>
            <p:cNvSpPr/>
            <p:nvPr/>
          </p:nvSpPr>
          <p:spPr>
            <a:xfrm>
              <a:off x="3938175" y="1837375"/>
              <a:ext cx="12675" cy="13875"/>
            </a:xfrm>
            <a:custGeom>
              <a:avLst/>
              <a:gdLst/>
              <a:ahLst/>
              <a:cxnLst/>
              <a:rect l="l" t="t" r="r" b="b"/>
              <a:pathLst>
                <a:path w="507" h="555" extrusionOk="0">
                  <a:moveTo>
                    <a:pt x="97" y="1"/>
                  </a:moveTo>
                  <a:lnTo>
                    <a:pt x="73" y="25"/>
                  </a:lnTo>
                  <a:lnTo>
                    <a:pt x="25" y="73"/>
                  </a:lnTo>
                  <a:lnTo>
                    <a:pt x="1" y="169"/>
                  </a:lnTo>
                  <a:lnTo>
                    <a:pt x="1" y="241"/>
                  </a:lnTo>
                  <a:lnTo>
                    <a:pt x="1" y="289"/>
                  </a:lnTo>
                  <a:lnTo>
                    <a:pt x="25" y="362"/>
                  </a:lnTo>
                  <a:lnTo>
                    <a:pt x="73" y="410"/>
                  </a:lnTo>
                  <a:lnTo>
                    <a:pt x="121" y="458"/>
                  </a:lnTo>
                  <a:lnTo>
                    <a:pt x="265" y="506"/>
                  </a:lnTo>
                  <a:lnTo>
                    <a:pt x="362" y="554"/>
                  </a:lnTo>
                  <a:lnTo>
                    <a:pt x="410" y="554"/>
                  </a:lnTo>
                  <a:lnTo>
                    <a:pt x="458" y="530"/>
                  </a:lnTo>
                  <a:lnTo>
                    <a:pt x="506" y="458"/>
                  </a:lnTo>
                  <a:lnTo>
                    <a:pt x="506" y="410"/>
                  </a:lnTo>
                  <a:lnTo>
                    <a:pt x="482" y="338"/>
                  </a:lnTo>
                  <a:lnTo>
                    <a:pt x="458" y="289"/>
                  </a:lnTo>
                  <a:lnTo>
                    <a:pt x="338" y="145"/>
                  </a:lnTo>
                  <a:lnTo>
                    <a:pt x="289"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1"/>
            <p:cNvSpPr/>
            <p:nvPr/>
          </p:nvSpPr>
          <p:spPr>
            <a:xfrm>
              <a:off x="4033275" y="1750725"/>
              <a:ext cx="13850" cy="13850"/>
            </a:xfrm>
            <a:custGeom>
              <a:avLst/>
              <a:gdLst/>
              <a:ahLst/>
              <a:cxnLst/>
              <a:rect l="l" t="t" r="r" b="b"/>
              <a:pathLst>
                <a:path w="554" h="554" extrusionOk="0">
                  <a:moveTo>
                    <a:pt x="434" y="0"/>
                  </a:moveTo>
                  <a:lnTo>
                    <a:pt x="289" y="72"/>
                  </a:lnTo>
                  <a:lnTo>
                    <a:pt x="193" y="144"/>
                  </a:lnTo>
                  <a:lnTo>
                    <a:pt x="96" y="265"/>
                  </a:lnTo>
                  <a:lnTo>
                    <a:pt x="24" y="385"/>
                  </a:lnTo>
                  <a:lnTo>
                    <a:pt x="0" y="433"/>
                  </a:lnTo>
                  <a:lnTo>
                    <a:pt x="24" y="481"/>
                  </a:lnTo>
                  <a:lnTo>
                    <a:pt x="72" y="530"/>
                  </a:lnTo>
                  <a:lnTo>
                    <a:pt x="145" y="554"/>
                  </a:lnTo>
                  <a:lnTo>
                    <a:pt x="193" y="554"/>
                  </a:lnTo>
                  <a:lnTo>
                    <a:pt x="241" y="530"/>
                  </a:lnTo>
                  <a:lnTo>
                    <a:pt x="289" y="481"/>
                  </a:lnTo>
                  <a:lnTo>
                    <a:pt x="409" y="289"/>
                  </a:lnTo>
                  <a:lnTo>
                    <a:pt x="554" y="72"/>
                  </a:lnTo>
                  <a:lnTo>
                    <a:pt x="530" y="48"/>
                  </a:lnTo>
                  <a:lnTo>
                    <a:pt x="50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1"/>
            <p:cNvSpPr/>
            <p:nvPr/>
          </p:nvSpPr>
          <p:spPr>
            <a:xfrm>
              <a:off x="4004975" y="1683900"/>
              <a:ext cx="7850" cy="17500"/>
            </a:xfrm>
            <a:custGeom>
              <a:avLst/>
              <a:gdLst/>
              <a:ahLst/>
              <a:cxnLst/>
              <a:rect l="l" t="t" r="r" b="b"/>
              <a:pathLst>
                <a:path w="314" h="700" extrusionOk="0">
                  <a:moveTo>
                    <a:pt x="121" y="1"/>
                  </a:moveTo>
                  <a:lnTo>
                    <a:pt x="49" y="73"/>
                  </a:lnTo>
                  <a:lnTo>
                    <a:pt x="25" y="169"/>
                  </a:lnTo>
                  <a:lnTo>
                    <a:pt x="1" y="314"/>
                  </a:lnTo>
                  <a:lnTo>
                    <a:pt x="25" y="482"/>
                  </a:lnTo>
                  <a:lnTo>
                    <a:pt x="49" y="675"/>
                  </a:lnTo>
                  <a:lnTo>
                    <a:pt x="97" y="699"/>
                  </a:lnTo>
                  <a:lnTo>
                    <a:pt x="169" y="699"/>
                  </a:lnTo>
                  <a:lnTo>
                    <a:pt x="193" y="675"/>
                  </a:lnTo>
                  <a:lnTo>
                    <a:pt x="290" y="482"/>
                  </a:lnTo>
                  <a:lnTo>
                    <a:pt x="290" y="386"/>
                  </a:lnTo>
                  <a:lnTo>
                    <a:pt x="314" y="290"/>
                  </a:lnTo>
                  <a:lnTo>
                    <a:pt x="290" y="193"/>
                  </a:lnTo>
                  <a:lnTo>
                    <a:pt x="241" y="121"/>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1"/>
            <p:cNvSpPr/>
            <p:nvPr/>
          </p:nvSpPr>
          <p:spPr>
            <a:xfrm>
              <a:off x="3795550" y="1768175"/>
              <a:ext cx="7850" cy="14450"/>
            </a:xfrm>
            <a:custGeom>
              <a:avLst/>
              <a:gdLst/>
              <a:ahLst/>
              <a:cxnLst/>
              <a:rect l="l" t="t" r="r" b="b"/>
              <a:pathLst>
                <a:path w="314" h="578" extrusionOk="0">
                  <a:moveTo>
                    <a:pt x="97" y="0"/>
                  </a:moveTo>
                  <a:lnTo>
                    <a:pt x="48" y="48"/>
                  </a:lnTo>
                  <a:lnTo>
                    <a:pt x="24" y="96"/>
                  </a:lnTo>
                  <a:lnTo>
                    <a:pt x="0" y="193"/>
                  </a:lnTo>
                  <a:lnTo>
                    <a:pt x="0" y="313"/>
                  </a:lnTo>
                  <a:lnTo>
                    <a:pt x="0" y="409"/>
                  </a:lnTo>
                  <a:lnTo>
                    <a:pt x="0" y="458"/>
                  </a:lnTo>
                  <a:lnTo>
                    <a:pt x="24" y="530"/>
                  </a:lnTo>
                  <a:lnTo>
                    <a:pt x="72" y="554"/>
                  </a:lnTo>
                  <a:lnTo>
                    <a:pt x="97" y="578"/>
                  </a:lnTo>
                  <a:lnTo>
                    <a:pt x="169" y="578"/>
                  </a:lnTo>
                  <a:lnTo>
                    <a:pt x="217" y="554"/>
                  </a:lnTo>
                  <a:lnTo>
                    <a:pt x="265" y="506"/>
                  </a:lnTo>
                  <a:lnTo>
                    <a:pt x="313" y="458"/>
                  </a:lnTo>
                  <a:lnTo>
                    <a:pt x="265" y="241"/>
                  </a:lnTo>
                  <a:lnTo>
                    <a:pt x="241" y="121"/>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1"/>
            <p:cNvSpPr/>
            <p:nvPr/>
          </p:nvSpPr>
          <p:spPr>
            <a:xfrm>
              <a:off x="4183725" y="1777800"/>
              <a:ext cx="14475" cy="9050"/>
            </a:xfrm>
            <a:custGeom>
              <a:avLst/>
              <a:gdLst/>
              <a:ahLst/>
              <a:cxnLst/>
              <a:rect l="l" t="t" r="r" b="b"/>
              <a:pathLst>
                <a:path w="579" h="362" extrusionOk="0">
                  <a:moveTo>
                    <a:pt x="434" y="0"/>
                  </a:moveTo>
                  <a:lnTo>
                    <a:pt x="386" y="24"/>
                  </a:lnTo>
                  <a:lnTo>
                    <a:pt x="217" y="97"/>
                  </a:lnTo>
                  <a:lnTo>
                    <a:pt x="49" y="193"/>
                  </a:lnTo>
                  <a:lnTo>
                    <a:pt x="25" y="217"/>
                  </a:lnTo>
                  <a:lnTo>
                    <a:pt x="1" y="265"/>
                  </a:lnTo>
                  <a:lnTo>
                    <a:pt x="25" y="313"/>
                  </a:lnTo>
                  <a:lnTo>
                    <a:pt x="49" y="337"/>
                  </a:lnTo>
                  <a:lnTo>
                    <a:pt x="169" y="361"/>
                  </a:lnTo>
                  <a:lnTo>
                    <a:pt x="265" y="361"/>
                  </a:lnTo>
                  <a:lnTo>
                    <a:pt x="482" y="289"/>
                  </a:lnTo>
                  <a:lnTo>
                    <a:pt x="530" y="265"/>
                  </a:lnTo>
                  <a:lnTo>
                    <a:pt x="554" y="241"/>
                  </a:lnTo>
                  <a:lnTo>
                    <a:pt x="578" y="193"/>
                  </a:lnTo>
                  <a:lnTo>
                    <a:pt x="554" y="121"/>
                  </a:lnTo>
                  <a:lnTo>
                    <a:pt x="530" y="73"/>
                  </a:lnTo>
                  <a:lnTo>
                    <a:pt x="482" y="24"/>
                  </a:lnTo>
                  <a:lnTo>
                    <a:pt x="43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1"/>
            <p:cNvSpPr/>
            <p:nvPr/>
          </p:nvSpPr>
          <p:spPr>
            <a:xfrm>
              <a:off x="3845500" y="1831950"/>
              <a:ext cx="7850" cy="14475"/>
            </a:xfrm>
            <a:custGeom>
              <a:avLst/>
              <a:gdLst/>
              <a:ahLst/>
              <a:cxnLst/>
              <a:rect l="l" t="t" r="r" b="b"/>
              <a:pathLst>
                <a:path w="314" h="579" extrusionOk="0">
                  <a:moveTo>
                    <a:pt x="193" y="1"/>
                  </a:moveTo>
                  <a:lnTo>
                    <a:pt x="121" y="25"/>
                  </a:lnTo>
                  <a:lnTo>
                    <a:pt x="97" y="73"/>
                  </a:lnTo>
                  <a:lnTo>
                    <a:pt x="48" y="242"/>
                  </a:lnTo>
                  <a:lnTo>
                    <a:pt x="0" y="410"/>
                  </a:lnTo>
                  <a:lnTo>
                    <a:pt x="0" y="482"/>
                  </a:lnTo>
                  <a:lnTo>
                    <a:pt x="24" y="531"/>
                  </a:lnTo>
                  <a:lnTo>
                    <a:pt x="73" y="555"/>
                  </a:lnTo>
                  <a:lnTo>
                    <a:pt x="289" y="555"/>
                  </a:lnTo>
                  <a:lnTo>
                    <a:pt x="289" y="73"/>
                  </a:lnTo>
                  <a:lnTo>
                    <a:pt x="241" y="25"/>
                  </a:lnTo>
                  <a:lnTo>
                    <a:pt x="193" y="1"/>
                  </a:lnTo>
                  <a:close/>
                  <a:moveTo>
                    <a:pt x="289" y="555"/>
                  </a:moveTo>
                  <a:lnTo>
                    <a:pt x="289" y="579"/>
                  </a:lnTo>
                  <a:lnTo>
                    <a:pt x="313" y="555"/>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1"/>
            <p:cNvSpPr/>
            <p:nvPr/>
          </p:nvSpPr>
          <p:spPr>
            <a:xfrm>
              <a:off x="3921925" y="1593625"/>
              <a:ext cx="12675" cy="10275"/>
            </a:xfrm>
            <a:custGeom>
              <a:avLst/>
              <a:gdLst/>
              <a:ahLst/>
              <a:cxnLst/>
              <a:rect l="l" t="t" r="r" b="b"/>
              <a:pathLst>
                <a:path w="507" h="411" extrusionOk="0">
                  <a:moveTo>
                    <a:pt x="314" y="1"/>
                  </a:moveTo>
                  <a:lnTo>
                    <a:pt x="265" y="49"/>
                  </a:lnTo>
                  <a:lnTo>
                    <a:pt x="217" y="73"/>
                  </a:lnTo>
                  <a:lnTo>
                    <a:pt x="169" y="97"/>
                  </a:lnTo>
                  <a:lnTo>
                    <a:pt x="49" y="97"/>
                  </a:lnTo>
                  <a:lnTo>
                    <a:pt x="25" y="145"/>
                  </a:lnTo>
                  <a:lnTo>
                    <a:pt x="1" y="169"/>
                  </a:lnTo>
                  <a:lnTo>
                    <a:pt x="25" y="242"/>
                  </a:lnTo>
                  <a:lnTo>
                    <a:pt x="49" y="314"/>
                  </a:lnTo>
                  <a:lnTo>
                    <a:pt x="97" y="362"/>
                  </a:lnTo>
                  <a:lnTo>
                    <a:pt x="145" y="410"/>
                  </a:lnTo>
                  <a:lnTo>
                    <a:pt x="193" y="410"/>
                  </a:lnTo>
                  <a:lnTo>
                    <a:pt x="217" y="386"/>
                  </a:lnTo>
                  <a:lnTo>
                    <a:pt x="290" y="338"/>
                  </a:lnTo>
                  <a:lnTo>
                    <a:pt x="338" y="290"/>
                  </a:lnTo>
                  <a:lnTo>
                    <a:pt x="386" y="242"/>
                  </a:lnTo>
                  <a:lnTo>
                    <a:pt x="434" y="194"/>
                  </a:lnTo>
                  <a:lnTo>
                    <a:pt x="482" y="145"/>
                  </a:lnTo>
                  <a:lnTo>
                    <a:pt x="506" y="97"/>
                  </a:lnTo>
                  <a:lnTo>
                    <a:pt x="458" y="25"/>
                  </a:lnTo>
                  <a:lnTo>
                    <a:pt x="43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1"/>
            <p:cNvSpPr/>
            <p:nvPr/>
          </p:nvSpPr>
          <p:spPr>
            <a:xfrm>
              <a:off x="4226450" y="1848200"/>
              <a:ext cx="10250" cy="9050"/>
            </a:xfrm>
            <a:custGeom>
              <a:avLst/>
              <a:gdLst/>
              <a:ahLst/>
              <a:cxnLst/>
              <a:rect l="l" t="t" r="r" b="b"/>
              <a:pathLst>
                <a:path w="410" h="362" extrusionOk="0">
                  <a:moveTo>
                    <a:pt x="217" y="1"/>
                  </a:moveTo>
                  <a:lnTo>
                    <a:pt x="145" y="25"/>
                  </a:lnTo>
                  <a:lnTo>
                    <a:pt x="73" y="97"/>
                  </a:lnTo>
                  <a:lnTo>
                    <a:pt x="25" y="145"/>
                  </a:lnTo>
                  <a:lnTo>
                    <a:pt x="1" y="218"/>
                  </a:lnTo>
                  <a:lnTo>
                    <a:pt x="25" y="266"/>
                  </a:lnTo>
                  <a:lnTo>
                    <a:pt x="49" y="338"/>
                  </a:lnTo>
                  <a:lnTo>
                    <a:pt x="121" y="362"/>
                  </a:lnTo>
                  <a:lnTo>
                    <a:pt x="241" y="362"/>
                  </a:lnTo>
                  <a:lnTo>
                    <a:pt x="290" y="338"/>
                  </a:lnTo>
                  <a:lnTo>
                    <a:pt x="338" y="314"/>
                  </a:lnTo>
                  <a:lnTo>
                    <a:pt x="386" y="290"/>
                  </a:lnTo>
                  <a:lnTo>
                    <a:pt x="410" y="218"/>
                  </a:lnTo>
                  <a:lnTo>
                    <a:pt x="410" y="169"/>
                  </a:lnTo>
                  <a:lnTo>
                    <a:pt x="386" y="97"/>
                  </a:lnTo>
                  <a:lnTo>
                    <a:pt x="314"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1"/>
            <p:cNvSpPr/>
            <p:nvPr/>
          </p:nvSpPr>
          <p:spPr>
            <a:xfrm>
              <a:off x="3766650" y="1670675"/>
              <a:ext cx="14475" cy="7250"/>
            </a:xfrm>
            <a:custGeom>
              <a:avLst/>
              <a:gdLst/>
              <a:ahLst/>
              <a:cxnLst/>
              <a:rect l="l" t="t" r="r" b="b"/>
              <a:pathLst>
                <a:path w="579" h="290" extrusionOk="0">
                  <a:moveTo>
                    <a:pt x="314" y="0"/>
                  </a:moveTo>
                  <a:lnTo>
                    <a:pt x="97" y="24"/>
                  </a:lnTo>
                  <a:lnTo>
                    <a:pt x="49" y="24"/>
                  </a:lnTo>
                  <a:lnTo>
                    <a:pt x="25" y="48"/>
                  </a:lnTo>
                  <a:lnTo>
                    <a:pt x="1" y="97"/>
                  </a:lnTo>
                  <a:lnTo>
                    <a:pt x="1" y="145"/>
                  </a:lnTo>
                  <a:lnTo>
                    <a:pt x="49" y="217"/>
                  </a:lnTo>
                  <a:lnTo>
                    <a:pt x="73" y="265"/>
                  </a:lnTo>
                  <a:lnTo>
                    <a:pt x="145" y="289"/>
                  </a:lnTo>
                  <a:lnTo>
                    <a:pt x="338" y="265"/>
                  </a:lnTo>
                  <a:lnTo>
                    <a:pt x="458" y="241"/>
                  </a:lnTo>
                  <a:lnTo>
                    <a:pt x="554" y="169"/>
                  </a:lnTo>
                  <a:lnTo>
                    <a:pt x="578" y="145"/>
                  </a:lnTo>
                  <a:lnTo>
                    <a:pt x="578" y="121"/>
                  </a:lnTo>
                  <a:lnTo>
                    <a:pt x="530" y="48"/>
                  </a:lnTo>
                  <a:lnTo>
                    <a:pt x="434" y="24"/>
                  </a:lnTo>
                  <a:lnTo>
                    <a:pt x="31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1"/>
            <p:cNvSpPr/>
            <p:nvPr/>
          </p:nvSpPr>
          <p:spPr>
            <a:xfrm>
              <a:off x="3951425" y="1611700"/>
              <a:ext cx="10850" cy="9050"/>
            </a:xfrm>
            <a:custGeom>
              <a:avLst/>
              <a:gdLst/>
              <a:ahLst/>
              <a:cxnLst/>
              <a:rect l="l" t="t" r="r" b="b"/>
              <a:pathLst>
                <a:path w="434" h="362" extrusionOk="0">
                  <a:moveTo>
                    <a:pt x="145" y="0"/>
                  </a:moveTo>
                  <a:lnTo>
                    <a:pt x="72" y="24"/>
                  </a:lnTo>
                  <a:lnTo>
                    <a:pt x="24" y="72"/>
                  </a:lnTo>
                  <a:lnTo>
                    <a:pt x="0" y="145"/>
                  </a:lnTo>
                  <a:lnTo>
                    <a:pt x="0" y="169"/>
                  </a:lnTo>
                  <a:lnTo>
                    <a:pt x="0" y="217"/>
                  </a:lnTo>
                  <a:lnTo>
                    <a:pt x="97" y="313"/>
                  </a:lnTo>
                  <a:lnTo>
                    <a:pt x="145" y="361"/>
                  </a:lnTo>
                  <a:lnTo>
                    <a:pt x="217" y="361"/>
                  </a:lnTo>
                  <a:lnTo>
                    <a:pt x="337" y="313"/>
                  </a:lnTo>
                  <a:lnTo>
                    <a:pt x="385" y="265"/>
                  </a:lnTo>
                  <a:lnTo>
                    <a:pt x="434" y="217"/>
                  </a:lnTo>
                  <a:lnTo>
                    <a:pt x="434" y="169"/>
                  </a:lnTo>
                  <a:lnTo>
                    <a:pt x="434" y="120"/>
                  </a:lnTo>
                  <a:lnTo>
                    <a:pt x="385" y="72"/>
                  </a:lnTo>
                  <a:lnTo>
                    <a:pt x="337" y="24"/>
                  </a:lnTo>
                  <a:lnTo>
                    <a:pt x="28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1"/>
            <p:cNvSpPr/>
            <p:nvPr/>
          </p:nvSpPr>
          <p:spPr>
            <a:xfrm>
              <a:off x="4021825" y="1899975"/>
              <a:ext cx="10275" cy="9650"/>
            </a:xfrm>
            <a:custGeom>
              <a:avLst/>
              <a:gdLst/>
              <a:ahLst/>
              <a:cxnLst/>
              <a:rect l="l" t="t" r="r" b="b"/>
              <a:pathLst>
                <a:path w="411" h="386" extrusionOk="0">
                  <a:moveTo>
                    <a:pt x="145" y="0"/>
                  </a:moveTo>
                  <a:lnTo>
                    <a:pt x="73" y="24"/>
                  </a:lnTo>
                  <a:lnTo>
                    <a:pt x="25" y="48"/>
                  </a:lnTo>
                  <a:lnTo>
                    <a:pt x="1" y="96"/>
                  </a:lnTo>
                  <a:lnTo>
                    <a:pt x="1" y="169"/>
                  </a:lnTo>
                  <a:lnTo>
                    <a:pt x="25" y="265"/>
                  </a:lnTo>
                  <a:lnTo>
                    <a:pt x="97" y="337"/>
                  </a:lnTo>
                  <a:lnTo>
                    <a:pt x="169" y="361"/>
                  </a:lnTo>
                  <a:lnTo>
                    <a:pt x="242" y="385"/>
                  </a:lnTo>
                  <a:lnTo>
                    <a:pt x="314" y="361"/>
                  </a:lnTo>
                  <a:lnTo>
                    <a:pt x="362" y="337"/>
                  </a:lnTo>
                  <a:lnTo>
                    <a:pt x="386" y="265"/>
                  </a:lnTo>
                  <a:lnTo>
                    <a:pt x="410" y="193"/>
                  </a:lnTo>
                  <a:lnTo>
                    <a:pt x="362" y="121"/>
                  </a:lnTo>
                  <a:lnTo>
                    <a:pt x="314" y="48"/>
                  </a:lnTo>
                  <a:lnTo>
                    <a:pt x="217"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1"/>
            <p:cNvSpPr/>
            <p:nvPr/>
          </p:nvSpPr>
          <p:spPr>
            <a:xfrm>
              <a:off x="4086825" y="1952925"/>
              <a:ext cx="9650" cy="9650"/>
            </a:xfrm>
            <a:custGeom>
              <a:avLst/>
              <a:gdLst/>
              <a:ahLst/>
              <a:cxnLst/>
              <a:rect l="l" t="t" r="r" b="b"/>
              <a:pathLst>
                <a:path w="386" h="386" extrusionOk="0">
                  <a:moveTo>
                    <a:pt x="193" y="1"/>
                  </a:moveTo>
                  <a:lnTo>
                    <a:pt x="121" y="25"/>
                  </a:lnTo>
                  <a:lnTo>
                    <a:pt x="49" y="73"/>
                  </a:lnTo>
                  <a:lnTo>
                    <a:pt x="1" y="145"/>
                  </a:lnTo>
                  <a:lnTo>
                    <a:pt x="1" y="193"/>
                  </a:lnTo>
                  <a:lnTo>
                    <a:pt x="25" y="265"/>
                  </a:lnTo>
                  <a:lnTo>
                    <a:pt x="49" y="338"/>
                  </a:lnTo>
                  <a:lnTo>
                    <a:pt x="97" y="362"/>
                  </a:lnTo>
                  <a:lnTo>
                    <a:pt x="169" y="386"/>
                  </a:lnTo>
                  <a:lnTo>
                    <a:pt x="266" y="362"/>
                  </a:lnTo>
                  <a:lnTo>
                    <a:pt x="338" y="314"/>
                  </a:lnTo>
                  <a:lnTo>
                    <a:pt x="386" y="265"/>
                  </a:lnTo>
                  <a:lnTo>
                    <a:pt x="386" y="193"/>
                  </a:lnTo>
                  <a:lnTo>
                    <a:pt x="362" y="97"/>
                  </a:lnTo>
                  <a:lnTo>
                    <a:pt x="338" y="25"/>
                  </a:lnTo>
                  <a:lnTo>
                    <a:pt x="26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1"/>
            <p:cNvSpPr/>
            <p:nvPr/>
          </p:nvSpPr>
          <p:spPr>
            <a:xfrm>
              <a:off x="3868375" y="1606875"/>
              <a:ext cx="9650" cy="9650"/>
            </a:xfrm>
            <a:custGeom>
              <a:avLst/>
              <a:gdLst/>
              <a:ahLst/>
              <a:cxnLst/>
              <a:rect l="l" t="t" r="r" b="b"/>
              <a:pathLst>
                <a:path w="386" h="386" extrusionOk="0">
                  <a:moveTo>
                    <a:pt x="169" y="1"/>
                  </a:moveTo>
                  <a:lnTo>
                    <a:pt x="96" y="25"/>
                  </a:lnTo>
                  <a:lnTo>
                    <a:pt x="48" y="73"/>
                  </a:lnTo>
                  <a:lnTo>
                    <a:pt x="0" y="169"/>
                  </a:lnTo>
                  <a:lnTo>
                    <a:pt x="0" y="241"/>
                  </a:lnTo>
                  <a:lnTo>
                    <a:pt x="24" y="313"/>
                  </a:lnTo>
                  <a:lnTo>
                    <a:pt x="72" y="362"/>
                  </a:lnTo>
                  <a:lnTo>
                    <a:pt x="145" y="386"/>
                  </a:lnTo>
                  <a:lnTo>
                    <a:pt x="217" y="386"/>
                  </a:lnTo>
                  <a:lnTo>
                    <a:pt x="289" y="362"/>
                  </a:lnTo>
                  <a:lnTo>
                    <a:pt x="337" y="338"/>
                  </a:lnTo>
                  <a:lnTo>
                    <a:pt x="361" y="265"/>
                  </a:lnTo>
                  <a:lnTo>
                    <a:pt x="385" y="193"/>
                  </a:lnTo>
                  <a:lnTo>
                    <a:pt x="361" y="121"/>
                  </a:lnTo>
                  <a:lnTo>
                    <a:pt x="313" y="49"/>
                  </a:lnTo>
                  <a:lnTo>
                    <a:pt x="24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1"/>
            <p:cNvSpPr/>
            <p:nvPr/>
          </p:nvSpPr>
          <p:spPr>
            <a:xfrm>
              <a:off x="4026050" y="1804275"/>
              <a:ext cx="10850" cy="12050"/>
            </a:xfrm>
            <a:custGeom>
              <a:avLst/>
              <a:gdLst/>
              <a:ahLst/>
              <a:cxnLst/>
              <a:rect l="l" t="t" r="r" b="b"/>
              <a:pathLst>
                <a:path w="434" h="482" extrusionOk="0">
                  <a:moveTo>
                    <a:pt x="361" y="1"/>
                  </a:moveTo>
                  <a:lnTo>
                    <a:pt x="313" y="25"/>
                  </a:lnTo>
                  <a:lnTo>
                    <a:pt x="145" y="121"/>
                  </a:lnTo>
                  <a:lnTo>
                    <a:pt x="73" y="193"/>
                  </a:lnTo>
                  <a:lnTo>
                    <a:pt x="0" y="289"/>
                  </a:lnTo>
                  <a:lnTo>
                    <a:pt x="0" y="313"/>
                  </a:lnTo>
                  <a:lnTo>
                    <a:pt x="0" y="362"/>
                  </a:lnTo>
                  <a:lnTo>
                    <a:pt x="0" y="410"/>
                  </a:lnTo>
                  <a:lnTo>
                    <a:pt x="24" y="434"/>
                  </a:lnTo>
                  <a:lnTo>
                    <a:pt x="73" y="458"/>
                  </a:lnTo>
                  <a:lnTo>
                    <a:pt x="145" y="482"/>
                  </a:lnTo>
                  <a:lnTo>
                    <a:pt x="193" y="482"/>
                  </a:lnTo>
                  <a:lnTo>
                    <a:pt x="241" y="458"/>
                  </a:lnTo>
                  <a:lnTo>
                    <a:pt x="337" y="338"/>
                  </a:lnTo>
                  <a:lnTo>
                    <a:pt x="410" y="217"/>
                  </a:lnTo>
                  <a:lnTo>
                    <a:pt x="434" y="121"/>
                  </a:lnTo>
                  <a:lnTo>
                    <a:pt x="410" y="25"/>
                  </a:lnTo>
                  <a:lnTo>
                    <a:pt x="385" y="25"/>
                  </a:lnTo>
                  <a:lnTo>
                    <a:pt x="3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1"/>
            <p:cNvSpPr/>
            <p:nvPr/>
          </p:nvSpPr>
          <p:spPr>
            <a:xfrm>
              <a:off x="3852725" y="1844000"/>
              <a:ext cx="11450" cy="8450"/>
            </a:xfrm>
            <a:custGeom>
              <a:avLst/>
              <a:gdLst/>
              <a:ahLst/>
              <a:cxnLst/>
              <a:rect l="l" t="t" r="r" b="b"/>
              <a:pathLst>
                <a:path w="458" h="338" extrusionOk="0">
                  <a:moveTo>
                    <a:pt x="24" y="73"/>
                  </a:moveTo>
                  <a:lnTo>
                    <a:pt x="0" y="97"/>
                  </a:lnTo>
                  <a:lnTo>
                    <a:pt x="27" y="81"/>
                  </a:lnTo>
                  <a:lnTo>
                    <a:pt x="27" y="81"/>
                  </a:lnTo>
                  <a:lnTo>
                    <a:pt x="24" y="73"/>
                  </a:lnTo>
                  <a:close/>
                  <a:moveTo>
                    <a:pt x="265" y="0"/>
                  </a:moveTo>
                  <a:lnTo>
                    <a:pt x="121" y="24"/>
                  </a:lnTo>
                  <a:lnTo>
                    <a:pt x="27" y="81"/>
                  </a:lnTo>
                  <a:lnTo>
                    <a:pt x="27" y="81"/>
                  </a:lnTo>
                  <a:lnTo>
                    <a:pt x="72" y="217"/>
                  </a:lnTo>
                  <a:lnTo>
                    <a:pt x="121" y="313"/>
                  </a:lnTo>
                  <a:lnTo>
                    <a:pt x="193" y="337"/>
                  </a:lnTo>
                  <a:lnTo>
                    <a:pt x="289" y="337"/>
                  </a:lnTo>
                  <a:lnTo>
                    <a:pt x="361" y="313"/>
                  </a:lnTo>
                  <a:lnTo>
                    <a:pt x="409" y="289"/>
                  </a:lnTo>
                  <a:lnTo>
                    <a:pt x="458" y="241"/>
                  </a:lnTo>
                  <a:lnTo>
                    <a:pt x="458" y="169"/>
                  </a:lnTo>
                  <a:lnTo>
                    <a:pt x="458" y="97"/>
                  </a:lnTo>
                  <a:lnTo>
                    <a:pt x="409" y="24"/>
                  </a:lnTo>
                  <a:lnTo>
                    <a:pt x="33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1"/>
            <p:cNvSpPr/>
            <p:nvPr/>
          </p:nvSpPr>
          <p:spPr>
            <a:xfrm>
              <a:off x="3927350" y="1931875"/>
              <a:ext cx="9650" cy="12650"/>
            </a:xfrm>
            <a:custGeom>
              <a:avLst/>
              <a:gdLst/>
              <a:ahLst/>
              <a:cxnLst/>
              <a:rect l="l" t="t" r="r" b="b"/>
              <a:pathLst>
                <a:path w="386" h="506" extrusionOk="0">
                  <a:moveTo>
                    <a:pt x="73" y="0"/>
                  </a:moveTo>
                  <a:lnTo>
                    <a:pt x="48" y="24"/>
                  </a:lnTo>
                  <a:lnTo>
                    <a:pt x="0" y="48"/>
                  </a:lnTo>
                  <a:lnTo>
                    <a:pt x="0" y="96"/>
                  </a:lnTo>
                  <a:lnTo>
                    <a:pt x="73" y="313"/>
                  </a:lnTo>
                  <a:lnTo>
                    <a:pt x="145" y="433"/>
                  </a:lnTo>
                  <a:lnTo>
                    <a:pt x="230" y="498"/>
                  </a:lnTo>
                  <a:lnTo>
                    <a:pt x="230" y="498"/>
                  </a:lnTo>
                  <a:lnTo>
                    <a:pt x="337" y="433"/>
                  </a:lnTo>
                  <a:lnTo>
                    <a:pt x="361" y="385"/>
                  </a:lnTo>
                  <a:lnTo>
                    <a:pt x="385" y="361"/>
                  </a:lnTo>
                  <a:lnTo>
                    <a:pt x="385" y="313"/>
                  </a:lnTo>
                  <a:lnTo>
                    <a:pt x="385" y="265"/>
                  </a:lnTo>
                  <a:lnTo>
                    <a:pt x="313" y="193"/>
                  </a:lnTo>
                  <a:lnTo>
                    <a:pt x="241" y="120"/>
                  </a:lnTo>
                  <a:lnTo>
                    <a:pt x="73" y="0"/>
                  </a:lnTo>
                  <a:close/>
                  <a:moveTo>
                    <a:pt x="230" y="498"/>
                  </a:moveTo>
                  <a:lnTo>
                    <a:pt x="217" y="506"/>
                  </a:lnTo>
                  <a:lnTo>
                    <a:pt x="241" y="506"/>
                  </a:lnTo>
                  <a:lnTo>
                    <a:pt x="230" y="49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1"/>
            <p:cNvSpPr/>
            <p:nvPr/>
          </p:nvSpPr>
          <p:spPr>
            <a:xfrm>
              <a:off x="3893650" y="1914400"/>
              <a:ext cx="11450" cy="9075"/>
            </a:xfrm>
            <a:custGeom>
              <a:avLst/>
              <a:gdLst/>
              <a:ahLst/>
              <a:cxnLst/>
              <a:rect l="l" t="t" r="r" b="b"/>
              <a:pathLst>
                <a:path w="458" h="363" extrusionOk="0">
                  <a:moveTo>
                    <a:pt x="217" y="1"/>
                  </a:moveTo>
                  <a:lnTo>
                    <a:pt x="169" y="25"/>
                  </a:lnTo>
                  <a:lnTo>
                    <a:pt x="96" y="73"/>
                  </a:lnTo>
                  <a:lnTo>
                    <a:pt x="24" y="121"/>
                  </a:lnTo>
                  <a:lnTo>
                    <a:pt x="0" y="169"/>
                  </a:lnTo>
                  <a:lnTo>
                    <a:pt x="0" y="193"/>
                  </a:lnTo>
                  <a:lnTo>
                    <a:pt x="48" y="266"/>
                  </a:lnTo>
                  <a:lnTo>
                    <a:pt x="96" y="314"/>
                  </a:lnTo>
                  <a:lnTo>
                    <a:pt x="145" y="338"/>
                  </a:lnTo>
                  <a:lnTo>
                    <a:pt x="217" y="362"/>
                  </a:lnTo>
                  <a:lnTo>
                    <a:pt x="289" y="362"/>
                  </a:lnTo>
                  <a:lnTo>
                    <a:pt x="337" y="338"/>
                  </a:lnTo>
                  <a:lnTo>
                    <a:pt x="385" y="290"/>
                  </a:lnTo>
                  <a:lnTo>
                    <a:pt x="434" y="242"/>
                  </a:lnTo>
                  <a:lnTo>
                    <a:pt x="458" y="193"/>
                  </a:lnTo>
                  <a:lnTo>
                    <a:pt x="434" y="145"/>
                  </a:lnTo>
                  <a:lnTo>
                    <a:pt x="361" y="49"/>
                  </a:lnTo>
                  <a:lnTo>
                    <a:pt x="28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1"/>
            <p:cNvSpPr/>
            <p:nvPr/>
          </p:nvSpPr>
          <p:spPr>
            <a:xfrm>
              <a:off x="3998975" y="1764550"/>
              <a:ext cx="15050" cy="10250"/>
            </a:xfrm>
            <a:custGeom>
              <a:avLst/>
              <a:gdLst/>
              <a:ahLst/>
              <a:cxnLst/>
              <a:rect l="l" t="t" r="r" b="b"/>
              <a:pathLst>
                <a:path w="602" h="410" extrusionOk="0">
                  <a:moveTo>
                    <a:pt x="48" y="1"/>
                  </a:moveTo>
                  <a:lnTo>
                    <a:pt x="24" y="49"/>
                  </a:lnTo>
                  <a:lnTo>
                    <a:pt x="0" y="73"/>
                  </a:lnTo>
                  <a:lnTo>
                    <a:pt x="385" y="362"/>
                  </a:lnTo>
                  <a:lnTo>
                    <a:pt x="506" y="410"/>
                  </a:lnTo>
                  <a:lnTo>
                    <a:pt x="554" y="410"/>
                  </a:lnTo>
                  <a:lnTo>
                    <a:pt x="602" y="362"/>
                  </a:lnTo>
                  <a:lnTo>
                    <a:pt x="602" y="314"/>
                  </a:lnTo>
                  <a:lnTo>
                    <a:pt x="578" y="241"/>
                  </a:lnTo>
                  <a:lnTo>
                    <a:pt x="554" y="169"/>
                  </a:lnTo>
                  <a:lnTo>
                    <a:pt x="506" y="14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1"/>
            <p:cNvSpPr/>
            <p:nvPr/>
          </p:nvSpPr>
          <p:spPr>
            <a:xfrm>
              <a:off x="3922525" y="1708575"/>
              <a:ext cx="13275" cy="9050"/>
            </a:xfrm>
            <a:custGeom>
              <a:avLst/>
              <a:gdLst/>
              <a:ahLst/>
              <a:cxnLst/>
              <a:rect l="l" t="t" r="r" b="b"/>
              <a:pathLst>
                <a:path w="531" h="362" extrusionOk="0">
                  <a:moveTo>
                    <a:pt x="73" y="1"/>
                  </a:moveTo>
                  <a:lnTo>
                    <a:pt x="25" y="49"/>
                  </a:lnTo>
                  <a:lnTo>
                    <a:pt x="1" y="97"/>
                  </a:lnTo>
                  <a:lnTo>
                    <a:pt x="25" y="169"/>
                  </a:lnTo>
                  <a:lnTo>
                    <a:pt x="73" y="242"/>
                  </a:lnTo>
                  <a:lnTo>
                    <a:pt x="97" y="266"/>
                  </a:lnTo>
                  <a:lnTo>
                    <a:pt x="145" y="290"/>
                  </a:lnTo>
                  <a:lnTo>
                    <a:pt x="266" y="290"/>
                  </a:lnTo>
                  <a:lnTo>
                    <a:pt x="314" y="314"/>
                  </a:lnTo>
                  <a:lnTo>
                    <a:pt x="386" y="362"/>
                  </a:lnTo>
                  <a:lnTo>
                    <a:pt x="434" y="362"/>
                  </a:lnTo>
                  <a:lnTo>
                    <a:pt x="482" y="338"/>
                  </a:lnTo>
                  <a:lnTo>
                    <a:pt x="506" y="290"/>
                  </a:lnTo>
                  <a:lnTo>
                    <a:pt x="530" y="242"/>
                  </a:lnTo>
                  <a:lnTo>
                    <a:pt x="506" y="145"/>
                  </a:lnTo>
                  <a:lnTo>
                    <a:pt x="458" y="97"/>
                  </a:lnTo>
                  <a:lnTo>
                    <a:pt x="410" y="73"/>
                  </a:lnTo>
                  <a:lnTo>
                    <a:pt x="314" y="73"/>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1"/>
            <p:cNvSpPr/>
            <p:nvPr/>
          </p:nvSpPr>
          <p:spPr>
            <a:xfrm>
              <a:off x="3878600" y="1842800"/>
              <a:ext cx="9050" cy="9050"/>
            </a:xfrm>
            <a:custGeom>
              <a:avLst/>
              <a:gdLst/>
              <a:ahLst/>
              <a:cxnLst/>
              <a:rect l="l" t="t" r="r" b="b"/>
              <a:pathLst>
                <a:path w="362" h="362" extrusionOk="0">
                  <a:moveTo>
                    <a:pt x="97" y="0"/>
                  </a:moveTo>
                  <a:lnTo>
                    <a:pt x="24" y="24"/>
                  </a:lnTo>
                  <a:lnTo>
                    <a:pt x="0" y="97"/>
                  </a:lnTo>
                  <a:lnTo>
                    <a:pt x="0" y="193"/>
                  </a:lnTo>
                  <a:lnTo>
                    <a:pt x="49" y="265"/>
                  </a:lnTo>
                  <a:lnTo>
                    <a:pt x="121" y="337"/>
                  </a:lnTo>
                  <a:lnTo>
                    <a:pt x="241" y="361"/>
                  </a:lnTo>
                  <a:lnTo>
                    <a:pt x="313" y="337"/>
                  </a:lnTo>
                  <a:lnTo>
                    <a:pt x="337" y="289"/>
                  </a:lnTo>
                  <a:lnTo>
                    <a:pt x="361" y="265"/>
                  </a:lnTo>
                  <a:lnTo>
                    <a:pt x="361" y="217"/>
                  </a:lnTo>
                  <a:lnTo>
                    <a:pt x="337" y="121"/>
                  </a:lnTo>
                  <a:lnTo>
                    <a:pt x="289" y="48"/>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1"/>
            <p:cNvSpPr/>
            <p:nvPr/>
          </p:nvSpPr>
          <p:spPr>
            <a:xfrm>
              <a:off x="3817200" y="1774175"/>
              <a:ext cx="9675" cy="9050"/>
            </a:xfrm>
            <a:custGeom>
              <a:avLst/>
              <a:gdLst/>
              <a:ahLst/>
              <a:cxnLst/>
              <a:rect l="l" t="t" r="r" b="b"/>
              <a:pathLst>
                <a:path w="387" h="362" extrusionOk="0">
                  <a:moveTo>
                    <a:pt x="193" y="1"/>
                  </a:moveTo>
                  <a:lnTo>
                    <a:pt x="97" y="49"/>
                  </a:lnTo>
                  <a:lnTo>
                    <a:pt x="25" y="145"/>
                  </a:lnTo>
                  <a:lnTo>
                    <a:pt x="1" y="193"/>
                  </a:lnTo>
                  <a:lnTo>
                    <a:pt x="1" y="218"/>
                  </a:lnTo>
                  <a:lnTo>
                    <a:pt x="49" y="314"/>
                  </a:lnTo>
                  <a:lnTo>
                    <a:pt x="97" y="362"/>
                  </a:lnTo>
                  <a:lnTo>
                    <a:pt x="193" y="362"/>
                  </a:lnTo>
                  <a:lnTo>
                    <a:pt x="266" y="338"/>
                  </a:lnTo>
                  <a:lnTo>
                    <a:pt x="314" y="290"/>
                  </a:lnTo>
                  <a:lnTo>
                    <a:pt x="338" y="242"/>
                  </a:lnTo>
                  <a:lnTo>
                    <a:pt x="386" y="169"/>
                  </a:lnTo>
                  <a:lnTo>
                    <a:pt x="386" y="121"/>
                  </a:lnTo>
                  <a:lnTo>
                    <a:pt x="362" y="49"/>
                  </a:lnTo>
                  <a:lnTo>
                    <a:pt x="338" y="25"/>
                  </a:lnTo>
                  <a:lnTo>
                    <a:pt x="29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1"/>
            <p:cNvSpPr/>
            <p:nvPr/>
          </p:nvSpPr>
          <p:spPr>
            <a:xfrm>
              <a:off x="4011000" y="1669475"/>
              <a:ext cx="9050" cy="9650"/>
            </a:xfrm>
            <a:custGeom>
              <a:avLst/>
              <a:gdLst/>
              <a:ahLst/>
              <a:cxnLst/>
              <a:rect l="l" t="t" r="r" b="b"/>
              <a:pathLst>
                <a:path w="362" h="386" extrusionOk="0">
                  <a:moveTo>
                    <a:pt x="49" y="0"/>
                  </a:moveTo>
                  <a:lnTo>
                    <a:pt x="25" y="24"/>
                  </a:lnTo>
                  <a:lnTo>
                    <a:pt x="0" y="72"/>
                  </a:lnTo>
                  <a:lnTo>
                    <a:pt x="25" y="193"/>
                  </a:lnTo>
                  <a:lnTo>
                    <a:pt x="73" y="289"/>
                  </a:lnTo>
                  <a:lnTo>
                    <a:pt x="169" y="361"/>
                  </a:lnTo>
                  <a:lnTo>
                    <a:pt x="313" y="385"/>
                  </a:lnTo>
                  <a:lnTo>
                    <a:pt x="338" y="361"/>
                  </a:lnTo>
                  <a:lnTo>
                    <a:pt x="362" y="313"/>
                  </a:lnTo>
                  <a:lnTo>
                    <a:pt x="313" y="145"/>
                  </a:lnTo>
                  <a:lnTo>
                    <a:pt x="265" y="72"/>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1"/>
            <p:cNvSpPr/>
            <p:nvPr/>
          </p:nvSpPr>
          <p:spPr>
            <a:xfrm>
              <a:off x="3884625" y="1596050"/>
              <a:ext cx="10250" cy="9050"/>
            </a:xfrm>
            <a:custGeom>
              <a:avLst/>
              <a:gdLst/>
              <a:ahLst/>
              <a:cxnLst/>
              <a:rect l="l" t="t" r="r" b="b"/>
              <a:pathLst>
                <a:path w="410" h="362" extrusionOk="0">
                  <a:moveTo>
                    <a:pt x="361" y="0"/>
                  </a:moveTo>
                  <a:lnTo>
                    <a:pt x="313" y="24"/>
                  </a:lnTo>
                  <a:lnTo>
                    <a:pt x="193" y="72"/>
                  </a:lnTo>
                  <a:lnTo>
                    <a:pt x="120" y="72"/>
                  </a:lnTo>
                  <a:lnTo>
                    <a:pt x="72" y="121"/>
                  </a:lnTo>
                  <a:lnTo>
                    <a:pt x="24" y="145"/>
                  </a:lnTo>
                  <a:lnTo>
                    <a:pt x="0" y="217"/>
                  </a:lnTo>
                  <a:lnTo>
                    <a:pt x="0" y="289"/>
                  </a:lnTo>
                  <a:lnTo>
                    <a:pt x="48" y="337"/>
                  </a:lnTo>
                  <a:lnTo>
                    <a:pt x="120" y="361"/>
                  </a:lnTo>
                  <a:lnTo>
                    <a:pt x="169" y="337"/>
                  </a:lnTo>
                  <a:lnTo>
                    <a:pt x="289" y="289"/>
                  </a:lnTo>
                  <a:lnTo>
                    <a:pt x="385" y="217"/>
                  </a:lnTo>
                  <a:lnTo>
                    <a:pt x="409" y="169"/>
                  </a:lnTo>
                  <a:lnTo>
                    <a:pt x="409" y="121"/>
                  </a:lnTo>
                  <a:lnTo>
                    <a:pt x="385" y="24"/>
                  </a:lnTo>
                  <a:lnTo>
                    <a:pt x="36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1"/>
            <p:cNvSpPr/>
            <p:nvPr/>
          </p:nvSpPr>
          <p:spPr>
            <a:xfrm>
              <a:off x="3949625" y="1831950"/>
              <a:ext cx="10250" cy="9050"/>
            </a:xfrm>
            <a:custGeom>
              <a:avLst/>
              <a:gdLst/>
              <a:ahLst/>
              <a:cxnLst/>
              <a:rect l="l" t="t" r="r" b="b"/>
              <a:pathLst>
                <a:path w="410" h="362" extrusionOk="0">
                  <a:moveTo>
                    <a:pt x="96" y="1"/>
                  </a:moveTo>
                  <a:lnTo>
                    <a:pt x="48" y="25"/>
                  </a:lnTo>
                  <a:lnTo>
                    <a:pt x="24" y="49"/>
                  </a:lnTo>
                  <a:lnTo>
                    <a:pt x="0" y="73"/>
                  </a:lnTo>
                  <a:lnTo>
                    <a:pt x="24" y="145"/>
                  </a:lnTo>
                  <a:lnTo>
                    <a:pt x="120" y="242"/>
                  </a:lnTo>
                  <a:lnTo>
                    <a:pt x="217" y="338"/>
                  </a:lnTo>
                  <a:lnTo>
                    <a:pt x="337" y="362"/>
                  </a:lnTo>
                  <a:lnTo>
                    <a:pt x="361" y="338"/>
                  </a:lnTo>
                  <a:lnTo>
                    <a:pt x="409" y="314"/>
                  </a:lnTo>
                  <a:lnTo>
                    <a:pt x="409" y="242"/>
                  </a:lnTo>
                  <a:lnTo>
                    <a:pt x="409" y="193"/>
                  </a:lnTo>
                  <a:lnTo>
                    <a:pt x="361" y="121"/>
                  </a:lnTo>
                  <a:lnTo>
                    <a:pt x="289" y="49"/>
                  </a:lnTo>
                  <a:lnTo>
                    <a:pt x="241"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1"/>
            <p:cNvSpPr/>
            <p:nvPr/>
          </p:nvSpPr>
          <p:spPr>
            <a:xfrm>
              <a:off x="4137375" y="1777800"/>
              <a:ext cx="9050" cy="9050"/>
            </a:xfrm>
            <a:custGeom>
              <a:avLst/>
              <a:gdLst/>
              <a:ahLst/>
              <a:cxnLst/>
              <a:rect l="l" t="t" r="r" b="b"/>
              <a:pathLst>
                <a:path w="362" h="362" extrusionOk="0">
                  <a:moveTo>
                    <a:pt x="97" y="0"/>
                  </a:moveTo>
                  <a:lnTo>
                    <a:pt x="73" y="24"/>
                  </a:lnTo>
                  <a:lnTo>
                    <a:pt x="25" y="48"/>
                  </a:lnTo>
                  <a:lnTo>
                    <a:pt x="1" y="145"/>
                  </a:lnTo>
                  <a:lnTo>
                    <a:pt x="1" y="217"/>
                  </a:lnTo>
                  <a:lnTo>
                    <a:pt x="49" y="289"/>
                  </a:lnTo>
                  <a:lnTo>
                    <a:pt x="97" y="337"/>
                  </a:lnTo>
                  <a:lnTo>
                    <a:pt x="145" y="361"/>
                  </a:lnTo>
                  <a:lnTo>
                    <a:pt x="218" y="361"/>
                  </a:lnTo>
                  <a:lnTo>
                    <a:pt x="338" y="313"/>
                  </a:lnTo>
                  <a:lnTo>
                    <a:pt x="362" y="265"/>
                  </a:lnTo>
                  <a:lnTo>
                    <a:pt x="338" y="193"/>
                  </a:lnTo>
                  <a:lnTo>
                    <a:pt x="266" y="97"/>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1"/>
            <p:cNvSpPr/>
            <p:nvPr/>
          </p:nvSpPr>
          <p:spPr>
            <a:xfrm>
              <a:off x="3876800" y="1699550"/>
              <a:ext cx="6025" cy="9650"/>
            </a:xfrm>
            <a:custGeom>
              <a:avLst/>
              <a:gdLst/>
              <a:ahLst/>
              <a:cxnLst/>
              <a:rect l="l" t="t" r="r" b="b"/>
              <a:pathLst>
                <a:path w="241" h="386" extrusionOk="0">
                  <a:moveTo>
                    <a:pt x="72" y="1"/>
                  </a:moveTo>
                  <a:lnTo>
                    <a:pt x="24" y="25"/>
                  </a:lnTo>
                  <a:lnTo>
                    <a:pt x="24" y="49"/>
                  </a:lnTo>
                  <a:lnTo>
                    <a:pt x="0" y="145"/>
                  </a:lnTo>
                  <a:lnTo>
                    <a:pt x="24" y="217"/>
                  </a:lnTo>
                  <a:lnTo>
                    <a:pt x="48" y="314"/>
                  </a:lnTo>
                  <a:lnTo>
                    <a:pt x="96" y="386"/>
                  </a:lnTo>
                  <a:lnTo>
                    <a:pt x="217" y="386"/>
                  </a:lnTo>
                  <a:lnTo>
                    <a:pt x="241" y="362"/>
                  </a:lnTo>
                  <a:lnTo>
                    <a:pt x="241" y="338"/>
                  </a:lnTo>
                  <a:lnTo>
                    <a:pt x="241" y="242"/>
                  </a:lnTo>
                  <a:lnTo>
                    <a:pt x="241" y="145"/>
                  </a:lnTo>
                  <a:lnTo>
                    <a:pt x="193"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1"/>
            <p:cNvSpPr/>
            <p:nvPr/>
          </p:nvSpPr>
          <p:spPr>
            <a:xfrm>
              <a:off x="3751600" y="1757925"/>
              <a:ext cx="9675" cy="6050"/>
            </a:xfrm>
            <a:custGeom>
              <a:avLst/>
              <a:gdLst/>
              <a:ahLst/>
              <a:cxnLst/>
              <a:rect l="l" t="t" r="r" b="b"/>
              <a:pathLst>
                <a:path w="387" h="242" extrusionOk="0">
                  <a:moveTo>
                    <a:pt x="97" y="1"/>
                  </a:moveTo>
                  <a:lnTo>
                    <a:pt x="49" y="49"/>
                  </a:lnTo>
                  <a:lnTo>
                    <a:pt x="1" y="73"/>
                  </a:lnTo>
                  <a:lnTo>
                    <a:pt x="1" y="121"/>
                  </a:lnTo>
                  <a:lnTo>
                    <a:pt x="25" y="169"/>
                  </a:lnTo>
                  <a:lnTo>
                    <a:pt x="49" y="218"/>
                  </a:lnTo>
                  <a:lnTo>
                    <a:pt x="73" y="242"/>
                  </a:lnTo>
                  <a:lnTo>
                    <a:pt x="290" y="242"/>
                  </a:lnTo>
                  <a:lnTo>
                    <a:pt x="338" y="193"/>
                  </a:lnTo>
                  <a:lnTo>
                    <a:pt x="386" y="145"/>
                  </a:lnTo>
                  <a:lnTo>
                    <a:pt x="386" y="97"/>
                  </a:lnTo>
                  <a:lnTo>
                    <a:pt x="314"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1"/>
            <p:cNvSpPr/>
            <p:nvPr/>
          </p:nvSpPr>
          <p:spPr>
            <a:xfrm>
              <a:off x="4184325" y="1822925"/>
              <a:ext cx="6650" cy="9650"/>
            </a:xfrm>
            <a:custGeom>
              <a:avLst/>
              <a:gdLst/>
              <a:ahLst/>
              <a:cxnLst/>
              <a:rect l="l" t="t" r="r" b="b"/>
              <a:pathLst>
                <a:path w="266" h="386" extrusionOk="0">
                  <a:moveTo>
                    <a:pt x="97" y="1"/>
                  </a:moveTo>
                  <a:lnTo>
                    <a:pt x="49" y="25"/>
                  </a:lnTo>
                  <a:lnTo>
                    <a:pt x="25" y="73"/>
                  </a:lnTo>
                  <a:lnTo>
                    <a:pt x="1" y="145"/>
                  </a:lnTo>
                  <a:lnTo>
                    <a:pt x="1" y="217"/>
                  </a:lnTo>
                  <a:lnTo>
                    <a:pt x="25" y="266"/>
                  </a:lnTo>
                  <a:lnTo>
                    <a:pt x="97" y="362"/>
                  </a:lnTo>
                  <a:lnTo>
                    <a:pt x="121" y="386"/>
                  </a:lnTo>
                  <a:lnTo>
                    <a:pt x="169" y="386"/>
                  </a:lnTo>
                  <a:lnTo>
                    <a:pt x="217" y="362"/>
                  </a:lnTo>
                  <a:lnTo>
                    <a:pt x="241" y="338"/>
                  </a:lnTo>
                  <a:lnTo>
                    <a:pt x="265" y="290"/>
                  </a:lnTo>
                  <a:lnTo>
                    <a:pt x="265" y="217"/>
                  </a:lnTo>
                  <a:lnTo>
                    <a:pt x="265" y="145"/>
                  </a:lnTo>
                  <a:lnTo>
                    <a:pt x="217" y="97"/>
                  </a:lnTo>
                  <a:lnTo>
                    <a:pt x="169"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1"/>
            <p:cNvSpPr/>
            <p:nvPr/>
          </p:nvSpPr>
          <p:spPr>
            <a:xfrm>
              <a:off x="4044700" y="1710400"/>
              <a:ext cx="9650" cy="6625"/>
            </a:xfrm>
            <a:custGeom>
              <a:avLst/>
              <a:gdLst/>
              <a:ahLst/>
              <a:cxnLst/>
              <a:rect l="l" t="t" r="r" b="b"/>
              <a:pathLst>
                <a:path w="386" h="265" extrusionOk="0">
                  <a:moveTo>
                    <a:pt x="289" y="0"/>
                  </a:moveTo>
                  <a:lnTo>
                    <a:pt x="121" y="24"/>
                  </a:lnTo>
                  <a:lnTo>
                    <a:pt x="25" y="48"/>
                  </a:lnTo>
                  <a:lnTo>
                    <a:pt x="1" y="96"/>
                  </a:lnTo>
                  <a:lnTo>
                    <a:pt x="1" y="120"/>
                  </a:lnTo>
                  <a:lnTo>
                    <a:pt x="49" y="193"/>
                  </a:lnTo>
                  <a:lnTo>
                    <a:pt x="121" y="241"/>
                  </a:lnTo>
                  <a:lnTo>
                    <a:pt x="217" y="265"/>
                  </a:lnTo>
                  <a:lnTo>
                    <a:pt x="289" y="241"/>
                  </a:lnTo>
                  <a:lnTo>
                    <a:pt x="338" y="217"/>
                  </a:lnTo>
                  <a:lnTo>
                    <a:pt x="386" y="169"/>
                  </a:lnTo>
                  <a:lnTo>
                    <a:pt x="386" y="96"/>
                  </a:lnTo>
                  <a:lnTo>
                    <a:pt x="362" y="48"/>
                  </a:lnTo>
                  <a:lnTo>
                    <a:pt x="33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1"/>
            <p:cNvSpPr/>
            <p:nvPr/>
          </p:nvSpPr>
          <p:spPr>
            <a:xfrm>
              <a:off x="3893050" y="1766950"/>
              <a:ext cx="7850" cy="7850"/>
            </a:xfrm>
            <a:custGeom>
              <a:avLst/>
              <a:gdLst/>
              <a:ahLst/>
              <a:cxnLst/>
              <a:rect l="l" t="t" r="r" b="b"/>
              <a:pathLst>
                <a:path w="314" h="314" extrusionOk="0">
                  <a:moveTo>
                    <a:pt x="120" y="1"/>
                  </a:moveTo>
                  <a:lnTo>
                    <a:pt x="96" y="25"/>
                  </a:lnTo>
                  <a:lnTo>
                    <a:pt x="48" y="73"/>
                  </a:lnTo>
                  <a:lnTo>
                    <a:pt x="24" y="121"/>
                  </a:lnTo>
                  <a:lnTo>
                    <a:pt x="0" y="194"/>
                  </a:lnTo>
                  <a:lnTo>
                    <a:pt x="24" y="266"/>
                  </a:lnTo>
                  <a:lnTo>
                    <a:pt x="48" y="314"/>
                  </a:lnTo>
                  <a:lnTo>
                    <a:pt x="169" y="314"/>
                  </a:lnTo>
                  <a:lnTo>
                    <a:pt x="241" y="290"/>
                  </a:lnTo>
                  <a:lnTo>
                    <a:pt x="289" y="266"/>
                  </a:lnTo>
                  <a:lnTo>
                    <a:pt x="313" y="194"/>
                  </a:lnTo>
                  <a:lnTo>
                    <a:pt x="289" y="121"/>
                  </a:lnTo>
                  <a:lnTo>
                    <a:pt x="265" y="73"/>
                  </a:lnTo>
                  <a:lnTo>
                    <a:pt x="217"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1"/>
            <p:cNvSpPr/>
            <p:nvPr/>
          </p:nvSpPr>
          <p:spPr>
            <a:xfrm>
              <a:off x="3804575" y="1815700"/>
              <a:ext cx="9050" cy="6650"/>
            </a:xfrm>
            <a:custGeom>
              <a:avLst/>
              <a:gdLst/>
              <a:ahLst/>
              <a:cxnLst/>
              <a:rect l="l" t="t" r="r" b="b"/>
              <a:pathLst>
                <a:path w="362" h="266" extrusionOk="0">
                  <a:moveTo>
                    <a:pt x="217" y="1"/>
                  </a:moveTo>
                  <a:lnTo>
                    <a:pt x="97" y="25"/>
                  </a:lnTo>
                  <a:lnTo>
                    <a:pt x="24" y="49"/>
                  </a:lnTo>
                  <a:lnTo>
                    <a:pt x="0" y="97"/>
                  </a:lnTo>
                  <a:lnTo>
                    <a:pt x="0" y="145"/>
                  </a:lnTo>
                  <a:lnTo>
                    <a:pt x="24" y="194"/>
                  </a:lnTo>
                  <a:lnTo>
                    <a:pt x="48" y="242"/>
                  </a:lnTo>
                  <a:lnTo>
                    <a:pt x="169" y="266"/>
                  </a:lnTo>
                  <a:lnTo>
                    <a:pt x="289" y="242"/>
                  </a:lnTo>
                  <a:lnTo>
                    <a:pt x="361" y="218"/>
                  </a:lnTo>
                  <a:lnTo>
                    <a:pt x="361" y="194"/>
                  </a:lnTo>
                  <a:lnTo>
                    <a:pt x="361" y="169"/>
                  </a:lnTo>
                  <a:lnTo>
                    <a:pt x="337" y="97"/>
                  </a:lnTo>
                  <a:lnTo>
                    <a:pt x="313" y="49"/>
                  </a:lnTo>
                  <a:lnTo>
                    <a:pt x="265" y="25"/>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1"/>
            <p:cNvSpPr/>
            <p:nvPr/>
          </p:nvSpPr>
          <p:spPr>
            <a:xfrm>
              <a:off x="4074800" y="1877100"/>
              <a:ext cx="6650" cy="7250"/>
            </a:xfrm>
            <a:custGeom>
              <a:avLst/>
              <a:gdLst/>
              <a:ahLst/>
              <a:cxnLst/>
              <a:rect l="l" t="t" r="r" b="b"/>
              <a:pathLst>
                <a:path w="266" h="290" extrusionOk="0">
                  <a:moveTo>
                    <a:pt x="121" y="0"/>
                  </a:moveTo>
                  <a:lnTo>
                    <a:pt x="48" y="49"/>
                  </a:lnTo>
                  <a:lnTo>
                    <a:pt x="24" y="73"/>
                  </a:lnTo>
                  <a:lnTo>
                    <a:pt x="0" y="169"/>
                  </a:lnTo>
                  <a:lnTo>
                    <a:pt x="0" y="241"/>
                  </a:lnTo>
                  <a:lnTo>
                    <a:pt x="48" y="289"/>
                  </a:lnTo>
                  <a:lnTo>
                    <a:pt x="169" y="289"/>
                  </a:lnTo>
                  <a:lnTo>
                    <a:pt x="217" y="241"/>
                  </a:lnTo>
                  <a:lnTo>
                    <a:pt x="241" y="193"/>
                  </a:lnTo>
                  <a:lnTo>
                    <a:pt x="265" y="145"/>
                  </a:lnTo>
                  <a:lnTo>
                    <a:pt x="265" y="97"/>
                  </a:lnTo>
                  <a:lnTo>
                    <a:pt x="241" y="49"/>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1"/>
            <p:cNvSpPr/>
            <p:nvPr/>
          </p:nvSpPr>
          <p:spPr>
            <a:xfrm>
              <a:off x="3783500" y="1626725"/>
              <a:ext cx="6650" cy="9075"/>
            </a:xfrm>
            <a:custGeom>
              <a:avLst/>
              <a:gdLst/>
              <a:ahLst/>
              <a:cxnLst/>
              <a:rect l="l" t="t" r="r" b="b"/>
              <a:pathLst>
                <a:path w="266" h="363" extrusionOk="0">
                  <a:moveTo>
                    <a:pt x="97" y="1"/>
                  </a:moveTo>
                  <a:lnTo>
                    <a:pt x="49" y="25"/>
                  </a:lnTo>
                  <a:lnTo>
                    <a:pt x="25" y="49"/>
                  </a:lnTo>
                  <a:lnTo>
                    <a:pt x="1" y="145"/>
                  </a:lnTo>
                  <a:lnTo>
                    <a:pt x="25" y="266"/>
                  </a:lnTo>
                  <a:lnTo>
                    <a:pt x="73" y="338"/>
                  </a:lnTo>
                  <a:lnTo>
                    <a:pt x="121" y="362"/>
                  </a:lnTo>
                  <a:lnTo>
                    <a:pt x="169" y="362"/>
                  </a:lnTo>
                  <a:lnTo>
                    <a:pt x="193" y="338"/>
                  </a:lnTo>
                  <a:lnTo>
                    <a:pt x="242" y="290"/>
                  </a:lnTo>
                  <a:lnTo>
                    <a:pt x="266" y="194"/>
                  </a:lnTo>
                  <a:lnTo>
                    <a:pt x="242" y="73"/>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1"/>
            <p:cNvSpPr/>
            <p:nvPr/>
          </p:nvSpPr>
          <p:spPr>
            <a:xfrm>
              <a:off x="4103675" y="1869875"/>
              <a:ext cx="6650" cy="8450"/>
            </a:xfrm>
            <a:custGeom>
              <a:avLst/>
              <a:gdLst/>
              <a:ahLst/>
              <a:cxnLst/>
              <a:rect l="l" t="t" r="r" b="b"/>
              <a:pathLst>
                <a:path w="266" h="338" extrusionOk="0">
                  <a:moveTo>
                    <a:pt x="73" y="0"/>
                  </a:moveTo>
                  <a:lnTo>
                    <a:pt x="25" y="73"/>
                  </a:lnTo>
                  <a:lnTo>
                    <a:pt x="1" y="169"/>
                  </a:lnTo>
                  <a:lnTo>
                    <a:pt x="1" y="217"/>
                  </a:lnTo>
                  <a:lnTo>
                    <a:pt x="1" y="265"/>
                  </a:lnTo>
                  <a:lnTo>
                    <a:pt x="25" y="313"/>
                  </a:lnTo>
                  <a:lnTo>
                    <a:pt x="97" y="338"/>
                  </a:lnTo>
                  <a:lnTo>
                    <a:pt x="145" y="338"/>
                  </a:lnTo>
                  <a:lnTo>
                    <a:pt x="193" y="313"/>
                  </a:lnTo>
                  <a:lnTo>
                    <a:pt x="242" y="289"/>
                  </a:lnTo>
                  <a:lnTo>
                    <a:pt x="266" y="217"/>
                  </a:lnTo>
                  <a:lnTo>
                    <a:pt x="266" y="97"/>
                  </a:lnTo>
                  <a:lnTo>
                    <a:pt x="266" y="49"/>
                  </a:lnTo>
                  <a:lnTo>
                    <a:pt x="242" y="25"/>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1"/>
            <p:cNvSpPr/>
            <p:nvPr/>
          </p:nvSpPr>
          <p:spPr>
            <a:xfrm>
              <a:off x="4027850" y="1783200"/>
              <a:ext cx="6050" cy="7850"/>
            </a:xfrm>
            <a:custGeom>
              <a:avLst/>
              <a:gdLst/>
              <a:ahLst/>
              <a:cxnLst/>
              <a:rect l="l" t="t" r="r" b="b"/>
              <a:pathLst>
                <a:path w="242" h="314" extrusionOk="0">
                  <a:moveTo>
                    <a:pt x="73" y="1"/>
                  </a:moveTo>
                  <a:lnTo>
                    <a:pt x="49" y="49"/>
                  </a:lnTo>
                  <a:lnTo>
                    <a:pt x="1" y="97"/>
                  </a:lnTo>
                  <a:lnTo>
                    <a:pt x="1" y="169"/>
                  </a:lnTo>
                  <a:lnTo>
                    <a:pt x="1" y="218"/>
                  </a:lnTo>
                  <a:lnTo>
                    <a:pt x="25" y="266"/>
                  </a:lnTo>
                  <a:lnTo>
                    <a:pt x="73" y="290"/>
                  </a:lnTo>
                  <a:lnTo>
                    <a:pt x="121" y="314"/>
                  </a:lnTo>
                  <a:lnTo>
                    <a:pt x="169" y="290"/>
                  </a:lnTo>
                  <a:lnTo>
                    <a:pt x="193" y="242"/>
                  </a:lnTo>
                  <a:lnTo>
                    <a:pt x="241" y="194"/>
                  </a:lnTo>
                  <a:lnTo>
                    <a:pt x="241" y="145"/>
                  </a:lnTo>
                  <a:lnTo>
                    <a:pt x="241" y="73"/>
                  </a:lnTo>
                  <a:lnTo>
                    <a:pt x="241" y="25"/>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1"/>
            <p:cNvSpPr/>
            <p:nvPr/>
          </p:nvSpPr>
          <p:spPr>
            <a:xfrm>
              <a:off x="3970675" y="1794650"/>
              <a:ext cx="7250" cy="8450"/>
            </a:xfrm>
            <a:custGeom>
              <a:avLst/>
              <a:gdLst/>
              <a:ahLst/>
              <a:cxnLst/>
              <a:rect l="l" t="t" r="r" b="b"/>
              <a:pathLst>
                <a:path w="290" h="338" extrusionOk="0">
                  <a:moveTo>
                    <a:pt x="169" y="0"/>
                  </a:moveTo>
                  <a:lnTo>
                    <a:pt x="73" y="24"/>
                  </a:lnTo>
                  <a:lnTo>
                    <a:pt x="25" y="97"/>
                  </a:lnTo>
                  <a:lnTo>
                    <a:pt x="1" y="145"/>
                  </a:lnTo>
                  <a:lnTo>
                    <a:pt x="1" y="193"/>
                  </a:lnTo>
                  <a:lnTo>
                    <a:pt x="25" y="241"/>
                  </a:lnTo>
                  <a:lnTo>
                    <a:pt x="73" y="265"/>
                  </a:lnTo>
                  <a:lnTo>
                    <a:pt x="166" y="312"/>
                  </a:lnTo>
                  <a:lnTo>
                    <a:pt x="166" y="312"/>
                  </a:lnTo>
                  <a:lnTo>
                    <a:pt x="265" y="193"/>
                  </a:lnTo>
                  <a:lnTo>
                    <a:pt x="289" y="97"/>
                  </a:lnTo>
                  <a:lnTo>
                    <a:pt x="265" y="73"/>
                  </a:lnTo>
                  <a:lnTo>
                    <a:pt x="241" y="24"/>
                  </a:lnTo>
                  <a:lnTo>
                    <a:pt x="193" y="0"/>
                  </a:lnTo>
                  <a:close/>
                  <a:moveTo>
                    <a:pt x="166" y="312"/>
                  </a:moveTo>
                  <a:lnTo>
                    <a:pt x="145" y="337"/>
                  </a:lnTo>
                  <a:lnTo>
                    <a:pt x="169" y="313"/>
                  </a:lnTo>
                  <a:lnTo>
                    <a:pt x="166" y="312"/>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1"/>
            <p:cNvSpPr/>
            <p:nvPr/>
          </p:nvSpPr>
          <p:spPr>
            <a:xfrm>
              <a:off x="3745000" y="1801875"/>
              <a:ext cx="6625" cy="7250"/>
            </a:xfrm>
            <a:custGeom>
              <a:avLst/>
              <a:gdLst/>
              <a:ahLst/>
              <a:cxnLst/>
              <a:rect l="l" t="t" r="r" b="b"/>
              <a:pathLst>
                <a:path w="265" h="290" extrusionOk="0">
                  <a:moveTo>
                    <a:pt x="72" y="0"/>
                  </a:moveTo>
                  <a:lnTo>
                    <a:pt x="24" y="48"/>
                  </a:lnTo>
                  <a:lnTo>
                    <a:pt x="24" y="97"/>
                  </a:lnTo>
                  <a:lnTo>
                    <a:pt x="0" y="169"/>
                  </a:lnTo>
                  <a:lnTo>
                    <a:pt x="24" y="217"/>
                  </a:lnTo>
                  <a:lnTo>
                    <a:pt x="48" y="241"/>
                  </a:lnTo>
                  <a:lnTo>
                    <a:pt x="96" y="289"/>
                  </a:lnTo>
                  <a:lnTo>
                    <a:pt x="145" y="289"/>
                  </a:lnTo>
                  <a:lnTo>
                    <a:pt x="193" y="265"/>
                  </a:lnTo>
                  <a:lnTo>
                    <a:pt x="241" y="217"/>
                  </a:lnTo>
                  <a:lnTo>
                    <a:pt x="265" y="169"/>
                  </a:lnTo>
                  <a:lnTo>
                    <a:pt x="265" y="121"/>
                  </a:lnTo>
                  <a:lnTo>
                    <a:pt x="241" y="72"/>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1"/>
            <p:cNvSpPr/>
            <p:nvPr/>
          </p:nvSpPr>
          <p:spPr>
            <a:xfrm>
              <a:off x="3766650" y="1902975"/>
              <a:ext cx="7850" cy="6650"/>
            </a:xfrm>
            <a:custGeom>
              <a:avLst/>
              <a:gdLst/>
              <a:ahLst/>
              <a:cxnLst/>
              <a:rect l="l" t="t" r="r" b="b"/>
              <a:pathLst>
                <a:path w="314" h="266" extrusionOk="0">
                  <a:moveTo>
                    <a:pt x="97" y="1"/>
                  </a:moveTo>
                  <a:lnTo>
                    <a:pt x="49" y="49"/>
                  </a:lnTo>
                  <a:lnTo>
                    <a:pt x="1" y="97"/>
                  </a:lnTo>
                  <a:lnTo>
                    <a:pt x="1" y="121"/>
                  </a:lnTo>
                  <a:lnTo>
                    <a:pt x="25" y="169"/>
                  </a:lnTo>
                  <a:lnTo>
                    <a:pt x="73" y="217"/>
                  </a:lnTo>
                  <a:lnTo>
                    <a:pt x="121" y="265"/>
                  </a:lnTo>
                  <a:lnTo>
                    <a:pt x="193" y="265"/>
                  </a:lnTo>
                  <a:lnTo>
                    <a:pt x="241" y="241"/>
                  </a:lnTo>
                  <a:lnTo>
                    <a:pt x="290" y="217"/>
                  </a:lnTo>
                  <a:lnTo>
                    <a:pt x="314" y="193"/>
                  </a:lnTo>
                  <a:lnTo>
                    <a:pt x="290" y="97"/>
                  </a:lnTo>
                  <a:lnTo>
                    <a:pt x="241" y="49"/>
                  </a:lnTo>
                  <a:lnTo>
                    <a:pt x="217"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1"/>
            <p:cNvSpPr/>
            <p:nvPr/>
          </p:nvSpPr>
          <p:spPr>
            <a:xfrm>
              <a:off x="3844300" y="1644200"/>
              <a:ext cx="7250" cy="4825"/>
            </a:xfrm>
            <a:custGeom>
              <a:avLst/>
              <a:gdLst/>
              <a:ahLst/>
              <a:cxnLst/>
              <a:rect l="l" t="t" r="r" b="b"/>
              <a:pathLst>
                <a:path w="290" h="193" extrusionOk="0">
                  <a:moveTo>
                    <a:pt x="72" y="0"/>
                  </a:moveTo>
                  <a:lnTo>
                    <a:pt x="24" y="24"/>
                  </a:lnTo>
                  <a:lnTo>
                    <a:pt x="0" y="72"/>
                  </a:lnTo>
                  <a:lnTo>
                    <a:pt x="0" y="120"/>
                  </a:lnTo>
                  <a:lnTo>
                    <a:pt x="24" y="169"/>
                  </a:lnTo>
                  <a:lnTo>
                    <a:pt x="48" y="193"/>
                  </a:lnTo>
                  <a:lnTo>
                    <a:pt x="217" y="193"/>
                  </a:lnTo>
                  <a:lnTo>
                    <a:pt x="265" y="169"/>
                  </a:lnTo>
                  <a:lnTo>
                    <a:pt x="289" y="120"/>
                  </a:lnTo>
                  <a:lnTo>
                    <a:pt x="241"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1"/>
            <p:cNvSpPr/>
            <p:nvPr/>
          </p:nvSpPr>
          <p:spPr>
            <a:xfrm>
              <a:off x="3931550" y="1796450"/>
              <a:ext cx="6650" cy="6050"/>
            </a:xfrm>
            <a:custGeom>
              <a:avLst/>
              <a:gdLst/>
              <a:ahLst/>
              <a:cxnLst/>
              <a:rect l="l" t="t" r="r" b="b"/>
              <a:pathLst>
                <a:path w="266" h="242" extrusionOk="0">
                  <a:moveTo>
                    <a:pt x="73" y="1"/>
                  </a:moveTo>
                  <a:lnTo>
                    <a:pt x="25" y="49"/>
                  </a:lnTo>
                  <a:lnTo>
                    <a:pt x="1" y="97"/>
                  </a:lnTo>
                  <a:lnTo>
                    <a:pt x="25" y="145"/>
                  </a:lnTo>
                  <a:lnTo>
                    <a:pt x="49" y="193"/>
                  </a:lnTo>
                  <a:lnTo>
                    <a:pt x="97" y="217"/>
                  </a:lnTo>
                  <a:lnTo>
                    <a:pt x="145" y="241"/>
                  </a:lnTo>
                  <a:lnTo>
                    <a:pt x="193" y="241"/>
                  </a:lnTo>
                  <a:lnTo>
                    <a:pt x="242" y="217"/>
                  </a:lnTo>
                  <a:lnTo>
                    <a:pt x="266" y="169"/>
                  </a:lnTo>
                  <a:lnTo>
                    <a:pt x="266" y="121"/>
                  </a:lnTo>
                  <a:lnTo>
                    <a:pt x="266" y="73"/>
                  </a:lnTo>
                  <a:lnTo>
                    <a:pt x="217" y="49"/>
                  </a:lnTo>
                  <a:lnTo>
                    <a:pt x="19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1"/>
            <p:cNvSpPr/>
            <p:nvPr/>
          </p:nvSpPr>
          <p:spPr>
            <a:xfrm>
              <a:off x="4190950" y="1972175"/>
              <a:ext cx="7850" cy="6050"/>
            </a:xfrm>
            <a:custGeom>
              <a:avLst/>
              <a:gdLst/>
              <a:ahLst/>
              <a:cxnLst/>
              <a:rect l="l" t="t" r="r" b="b"/>
              <a:pathLst>
                <a:path w="314" h="242" extrusionOk="0">
                  <a:moveTo>
                    <a:pt x="169" y="1"/>
                  </a:moveTo>
                  <a:lnTo>
                    <a:pt x="97" y="25"/>
                  </a:lnTo>
                  <a:lnTo>
                    <a:pt x="49" y="73"/>
                  </a:lnTo>
                  <a:lnTo>
                    <a:pt x="0" y="145"/>
                  </a:lnTo>
                  <a:lnTo>
                    <a:pt x="24" y="194"/>
                  </a:lnTo>
                  <a:lnTo>
                    <a:pt x="73" y="242"/>
                  </a:lnTo>
                  <a:lnTo>
                    <a:pt x="217" y="242"/>
                  </a:lnTo>
                  <a:lnTo>
                    <a:pt x="265" y="194"/>
                  </a:lnTo>
                  <a:lnTo>
                    <a:pt x="313" y="121"/>
                  </a:lnTo>
                  <a:lnTo>
                    <a:pt x="313" y="49"/>
                  </a:lnTo>
                  <a:lnTo>
                    <a:pt x="26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1"/>
            <p:cNvSpPr/>
            <p:nvPr/>
          </p:nvSpPr>
          <p:spPr>
            <a:xfrm>
              <a:off x="3843100" y="1941500"/>
              <a:ext cx="7225" cy="7250"/>
            </a:xfrm>
            <a:custGeom>
              <a:avLst/>
              <a:gdLst/>
              <a:ahLst/>
              <a:cxnLst/>
              <a:rect l="l" t="t" r="r" b="b"/>
              <a:pathLst>
                <a:path w="289" h="290" extrusionOk="0">
                  <a:moveTo>
                    <a:pt x="96" y="0"/>
                  </a:moveTo>
                  <a:lnTo>
                    <a:pt x="72" y="24"/>
                  </a:lnTo>
                  <a:lnTo>
                    <a:pt x="24" y="72"/>
                  </a:lnTo>
                  <a:lnTo>
                    <a:pt x="0" y="121"/>
                  </a:lnTo>
                  <a:lnTo>
                    <a:pt x="24" y="193"/>
                  </a:lnTo>
                  <a:lnTo>
                    <a:pt x="48" y="241"/>
                  </a:lnTo>
                  <a:lnTo>
                    <a:pt x="120" y="289"/>
                  </a:lnTo>
                  <a:lnTo>
                    <a:pt x="169" y="289"/>
                  </a:lnTo>
                  <a:lnTo>
                    <a:pt x="217" y="265"/>
                  </a:lnTo>
                  <a:lnTo>
                    <a:pt x="265" y="241"/>
                  </a:lnTo>
                  <a:lnTo>
                    <a:pt x="289" y="193"/>
                  </a:lnTo>
                  <a:lnTo>
                    <a:pt x="289" y="145"/>
                  </a:lnTo>
                  <a:lnTo>
                    <a:pt x="289" y="96"/>
                  </a:lnTo>
                  <a:lnTo>
                    <a:pt x="265" y="48"/>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1"/>
            <p:cNvSpPr/>
            <p:nvPr/>
          </p:nvSpPr>
          <p:spPr>
            <a:xfrm>
              <a:off x="3791925" y="1858450"/>
              <a:ext cx="6650" cy="7225"/>
            </a:xfrm>
            <a:custGeom>
              <a:avLst/>
              <a:gdLst/>
              <a:ahLst/>
              <a:cxnLst/>
              <a:rect l="l" t="t" r="r" b="b"/>
              <a:pathLst>
                <a:path w="266" h="289" extrusionOk="0">
                  <a:moveTo>
                    <a:pt x="121" y="0"/>
                  </a:moveTo>
                  <a:lnTo>
                    <a:pt x="73" y="24"/>
                  </a:lnTo>
                  <a:lnTo>
                    <a:pt x="25" y="72"/>
                  </a:lnTo>
                  <a:lnTo>
                    <a:pt x="1" y="145"/>
                  </a:lnTo>
                  <a:lnTo>
                    <a:pt x="25" y="217"/>
                  </a:lnTo>
                  <a:lnTo>
                    <a:pt x="49" y="265"/>
                  </a:lnTo>
                  <a:lnTo>
                    <a:pt x="97" y="289"/>
                  </a:lnTo>
                  <a:lnTo>
                    <a:pt x="145" y="289"/>
                  </a:lnTo>
                  <a:lnTo>
                    <a:pt x="193" y="265"/>
                  </a:lnTo>
                  <a:lnTo>
                    <a:pt x="242" y="193"/>
                  </a:lnTo>
                  <a:lnTo>
                    <a:pt x="266" y="96"/>
                  </a:lnTo>
                  <a:lnTo>
                    <a:pt x="242" y="48"/>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1"/>
            <p:cNvSpPr/>
            <p:nvPr/>
          </p:nvSpPr>
          <p:spPr>
            <a:xfrm>
              <a:off x="3896050" y="1717000"/>
              <a:ext cx="6650" cy="7250"/>
            </a:xfrm>
            <a:custGeom>
              <a:avLst/>
              <a:gdLst/>
              <a:ahLst/>
              <a:cxnLst/>
              <a:rect l="l" t="t" r="r" b="b"/>
              <a:pathLst>
                <a:path w="266" h="290" extrusionOk="0">
                  <a:moveTo>
                    <a:pt x="97" y="1"/>
                  </a:moveTo>
                  <a:lnTo>
                    <a:pt x="25" y="49"/>
                  </a:lnTo>
                  <a:lnTo>
                    <a:pt x="0" y="121"/>
                  </a:lnTo>
                  <a:lnTo>
                    <a:pt x="0" y="194"/>
                  </a:lnTo>
                  <a:lnTo>
                    <a:pt x="25" y="242"/>
                  </a:lnTo>
                  <a:lnTo>
                    <a:pt x="73" y="290"/>
                  </a:lnTo>
                  <a:lnTo>
                    <a:pt x="169" y="290"/>
                  </a:lnTo>
                  <a:lnTo>
                    <a:pt x="217" y="266"/>
                  </a:lnTo>
                  <a:lnTo>
                    <a:pt x="265" y="218"/>
                  </a:lnTo>
                  <a:lnTo>
                    <a:pt x="265" y="169"/>
                  </a:lnTo>
                  <a:lnTo>
                    <a:pt x="265" y="97"/>
                  </a:lnTo>
                  <a:lnTo>
                    <a:pt x="241"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1"/>
            <p:cNvSpPr/>
            <p:nvPr/>
          </p:nvSpPr>
          <p:spPr>
            <a:xfrm>
              <a:off x="4041100" y="1795850"/>
              <a:ext cx="6625" cy="9050"/>
            </a:xfrm>
            <a:custGeom>
              <a:avLst/>
              <a:gdLst/>
              <a:ahLst/>
              <a:cxnLst/>
              <a:rect l="l" t="t" r="r" b="b"/>
              <a:pathLst>
                <a:path w="265" h="362" extrusionOk="0">
                  <a:moveTo>
                    <a:pt x="96" y="1"/>
                  </a:moveTo>
                  <a:lnTo>
                    <a:pt x="72" y="25"/>
                  </a:lnTo>
                  <a:lnTo>
                    <a:pt x="24" y="49"/>
                  </a:lnTo>
                  <a:lnTo>
                    <a:pt x="0" y="121"/>
                  </a:lnTo>
                  <a:lnTo>
                    <a:pt x="0" y="193"/>
                  </a:lnTo>
                  <a:lnTo>
                    <a:pt x="24" y="241"/>
                  </a:lnTo>
                  <a:lnTo>
                    <a:pt x="96" y="362"/>
                  </a:lnTo>
                  <a:lnTo>
                    <a:pt x="193" y="289"/>
                  </a:lnTo>
                  <a:lnTo>
                    <a:pt x="241" y="241"/>
                  </a:lnTo>
                  <a:lnTo>
                    <a:pt x="265" y="193"/>
                  </a:lnTo>
                  <a:lnTo>
                    <a:pt x="265" y="97"/>
                  </a:lnTo>
                  <a:lnTo>
                    <a:pt x="265" y="49"/>
                  </a:lnTo>
                  <a:lnTo>
                    <a:pt x="217" y="25"/>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1"/>
            <p:cNvSpPr/>
            <p:nvPr/>
          </p:nvSpPr>
          <p:spPr>
            <a:xfrm>
              <a:off x="4228875" y="1821125"/>
              <a:ext cx="7825" cy="6650"/>
            </a:xfrm>
            <a:custGeom>
              <a:avLst/>
              <a:gdLst/>
              <a:ahLst/>
              <a:cxnLst/>
              <a:rect l="l" t="t" r="r" b="b"/>
              <a:pathLst>
                <a:path w="313" h="266" extrusionOk="0">
                  <a:moveTo>
                    <a:pt x="144" y="1"/>
                  </a:moveTo>
                  <a:lnTo>
                    <a:pt x="72" y="25"/>
                  </a:lnTo>
                  <a:lnTo>
                    <a:pt x="24" y="49"/>
                  </a:lnTo>
                  <a:lnTo>
                    <a:pt x="0" y="121"/>
                  </a:lnTo>
                  <a:lnTo>
                    <a:pt x="0" y="169"/>
                  </a:lnTo>
                  <a:lnTo>
                    <a:pt x="24" y="193"/>
                  </a:lnTo>
                  <a:lnTo>
                    <a:pt x="48" y="217"/>
                  </a:lnTo>
                  <a:lnTo>
                    <a:pt x="96" y="241"/>
                  </a:lnTo>
                  <a:lnTo>
                    <a:pt x="169" y="265"/>
                  </a:lnTo>
                  <a:lnTo>
                    <a:pt x="217" y="241"/>
                  </a:lnTo>
                  <a:lnTo>
                    <a:pt x="265" y="193"/>
                  </a:lnTo>
                  <a:lnTo>
                    <a:pt x="313" y="145"/>
                  </a:lnTo>
                  <a:lnTo>
                    <a:pt x="313" y="97"/>
                  </a:lnTo>
                  <a:lnTo>
                    <a:pt x="289" y="73"/>
                  </a:lnTo>
                  <a:lnTo>
                    <a:pt x="21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1"/>
            <p:cNvSpPr/>
            <p:nvPr/>
          </p:nvSpPr>
          <p:spPr>
            <a:xfrm>
              <a:off x="3831650" y="1757925"/>
              <a:ext cx="5450" cy="7250"/>
            </a:xfrm>
            <a:custGeom>
              <a:avLst/>
              <a:gdLst/>
              <a:ahLst/>
              <a:cxnLst/>
              <a:rect l="l" t="t" r="r" b="b"/>
              <a:pathLst>
                <a:path w="218" h="290" extrusionOk="0">
                  <a:moveTo>
                    <a:pt x="121" y="1"/>
                  </a:moveTo>
                  <a:lnTo>
                    <a:pt x="73" y="25"/>
                  </a:lnTo>
                  <a:lnTo>
                    <a:pt x="25" y="73"/>
                  </a:lnTo>
                  <a:lnTo>
                    <a:pt x="1" y="121"/>
                  </a:lnTo>
                  <a:lnTo>
                    <a:pt x="1" y="193"/>
                  </a:lnTo>
                  <a:lnTo>
                    <a:pt x="49" y="242"/>
                  </a:lnTo>
                  <a:lnTo>
                    <a:pt x="73" y="266"/>
                  </a:lnTo>
                  <a:lnTo>
                    <a:pt x="121" y="290"/>
                  </a:lnTo>
                  <a:lnTo>
                    <a:pt x="145" y="266"/>
                  </a:lnTo>
                  <a:lnTo>
                    <a:pt x="193" y="242"/>
                  </a:lnTo>
                  <a:lnTo>
                    <a:pt x="217" y="169"/>
                  </a:lnTo>
                  <a:lnTo>
                    <a:pt x="217" y="73"/>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1"/>
            <p:cNvSpPr/>
            <p:nvPr/>
          </p:nvSpPr>
          <p:spPr>
            <a:xfrm>
              <a:off x="3776275" y="1655025"/>
              <a:ext cx="6050" cy="7850"/>
            </a:xfrm>
            <a:custGeom>
              <a:avLst/>
              <a:gdLst/>
              <a:ahLst/>
              <a:cxnLst/>
              <a:rect l="l" t="t" r="r" b="b"/>
              <a:pathLst>
                <a:path w="242" h="314" extrusionOk="0">
                  <a:moveTo>
                    <a:pt x="121" y="0"/>
                  </a:moveTo>
                  <a:lnTo>
                    <a:pt x="73" y="49"/>
                  </a:lnTo>
                  <a:lnTo>
                    <a:pt x="25" y="73"/>
                  </a:lnTo>
                  <a:lnTo>
                    <a:pt x="1" y="121"/>
                  </a:lnTo>
                  <a:lnTo>
                    <a:pt x="1" y="193"/>
                  </a:lnTo>
                  <a:lnTo>
                    <a:pt x="1" y="265"/>
                  </a:lnTo>
                  <a:lnTo>
                    <a:pt x="1" y="289"/>
                  </a:lnTo>
                  <a:lnTo>
                    <a:pt x="49" y="313"/>
                  </a:lnTo>
                  <a:lnTo>
                    <a:pt x="97" y="313"/>
                  </a:lnTo>
                  <a:lnTo>
                    <a:pt x="169" y="289"/>
                  </a:lnTo>
                  <a:lnTo>
                    <a:pt x="242" y="193"/>
                  </a:lnTo>
                  <a:lnTo>
                    <a:pt x="242" y="145"/>
                  </a:lnTo>
                  <a:lnTo>
                    <a:pt x="242" y="97"/>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1"/>
            <p:cNvSpPr/>
            <p:nvPr/>
          </p:nvSpPr>
          <p:spPr>
            <a:xfrm>
              <a:off x="3778100" y="1768775"/>
              <a:ext cx="7225" cy="6650"/>
            </a:xfrm>
            <a:custGeom>
              <a:avLst/>
              <a:gdLst/>
              <a:ahLst/>
              <a:cxnLst/>
              <a:rect l="l" t="t" r="r" b="b"/>
              <a:pathLst>
                <a:path w="289" h="266" extrusionOk="0">
                  <a:moveTo>
                    <a:pt x="145" y="0"/>
                  </a:moveTo>
                  <a:lnTo>
                    <a:pt x="96" y="24"/>
                  </a:lnTo>
                  <a:lnTo>
                    <a:pt x="24" y="72"/>
                  </a:lnTo>
                  <a:lnTo>
                    <a:pt x="0" y="121"/>
                  </a:lnTo>
                  <a:lnTo>
                    <a:pt x="0" y="169"/>
                  </a:lnTo>
                  <a:lnTo>
                    <a:pt x="24" y="217"/>
                  </a:lnTo>
                  <a:lnTo>
                    <a:pt x="72" y="265"/>
                  </a:lnTo>
                  <a:lnTo>
                    <a:pt x="145" y="265"/>
                  </a:lnTo>
                  <a:lnTo>
                    <a:pt x="217" y="241"/>
                  </a:lnTo>
                  <a:lnTo>
                    <a:pt x="265" y="217"/>
                  </a:lnTo>
                  <a:lnTo>
                    <a:pt x="289" y="145"/>
                  </a:lnTo>
                  <a:lnTo>
                    <a:pt x="289" y="97"/>
                  </a:lnTo>
                  <a:lnTo>
                    <a:pt x="289" y="72"/>
                  </a:lnTo>
                  <a:lnTo>
                    <a:pt x="265" y="24"/>
                  </a:lnTo>
                  <a:lnTo>
                    <a:pt x="21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1"/>
            <p:cNvSpPr/>
            <p:nvPr/>
          </p:nvSpPr>
          <p:spPr>
            <a:xfrm>
              <a:off x="3838875" y="1795250"/>
              <a:ext cx="6650" cy="6050"/>
            </a:xfrm>
            <a:custGeom>
              <a:avLst/>
              <a:gdLst/>
              <a:ahLst/>
              <a:cxnLst/>
              <a:rect l="l" t="t" r="r" b="b"/>
              <a:pathLst>
                <a:path w="266" h="242" extrusionOk="0">
                  <a:moveTo>
                    <a:pt x="121" y="0"/>
                  </a:moveTo>
                  <a:lnTo>
                    <a:pt x="73" y="25"/>
                  </a:lnTo>
                  <a:lnTo>
                    <a:pt x="49" y="49"/>
                  </a:lnTo>
                  <a:lnTo>
                    <a:pt x="1" y="97"/>
                  </a:lnTo>
                  <a:lnTo>
                    <a:pt x="1" y="145"/>
                  </a:lnTo>
                  <a:lnTo>
                    <a:pt x="25" y="193"/>
                  </a:lnTo>
                  <a:lnTo>
                    <a:pt x="49" y="217"/>
                  </a:lnTo>
                  <a:lnTo>
                    <a:pt x="73" y="241"/>
                  </a:lnTo>
                  <a:lnTo>
                    <a:pt x="193" y="241"/>
                  </a:lnTo>
                  <a:lnTo>
                    <a:pt x="217" y="193"/>
                  </a:lnTo>
                  <a:lnTo>
                    <a:pt x="241" y="145"/>
                  </a:lnTo>
                  <a:lnTo>
                    <a:pt x="265" y="97"/>
                  </a:lnTo>
                  <a:lnTo>
                    <a:pt x="241" y="73"/>
                  </a:lnTo>
                  <a:lnTo>
                    <a:pt x="217" y="25"/>
                  </a:lnTo>
                  <a:lnTo>
                    <a:pt x="169" y="25"/>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1"/>
            <p:cNvSpPr/>
            <p:nvPr/>
          </p:nvSpPr>
          <p:spPr>
            <a:xfrm>
              <a:off x="3907475" y="1685125"/>
              <a:ext cx="6050" cy="7225"/>
            </a:xfrm>
            <a:custGeom>
              <a:avLst/>
              <a:gdLst/>
              <a:ahLst/>
              <a:cxnLst/>
              <a:rect l="l" t="t" r="r" b="b"/>
              <a:pathLst>
                <a:path w="242" h="289" extrusionOk="0">
                  <a:moveTo>
                    <a:pt x="73" y="0"/>
                  </a:moveTo>
                  <a:lnTo>
                    <a:pt x="25" y="24"/>
                  </a:lnTo>
                  <a:lnTo>
                    <a:pt x="1" y="72"/>
                  </a:lnTo>
                  <a:lnTo>
                    <a:pt x="1" y="144"/>
                  </a:lnTo>
                  <a:lnTo>
                    <a:pt x="1" y="193"/>
                  </a:lnTo>
                  <a:lnTo>
                    <a:pt x="25" y="241"/>
                  </a:lnTo>
                  <a:lnTo>
                    <a:pt x="97" y="289"/>
                  </a:lnTo>
                  <a:lnTo>
                    <a:pt x="169" y="289"/>
                  </a:lnTo>
                  <a:lnTo>
                    <a:pt x="193" y="265"/>
                  </a:lnTo>
                  <a:lnTo>
                    <a:pt x="218" y="241"/>
                  </a:lnTo>
                  <a:lnTo>
                    <a:pt x="242" y="169"/>
                  </a:lnTo>
                  <a:lnTo>
                    <a:pt x="242" y="96"/>
                  </a:lnTo>
                  <a:lnTo>
                    <a:pt x="218"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1"/>
            <p:cNvSpPr/>
            <p:nvPr/>
          </p:nvSpPr>
          <p:spPr>
            <a:xfrm>
              <a:off x="3888825" y="1857225"/>
              <a:ext cx="6050" cy="6650"/>
            </a:xfrm>
            <a:custGeom>
              <a:avLst/>
              <a:gdLst/>
              <a:ahLst/>
              <a:cxnLst/>
              <a:rect l="l" t="t" r="r" b="b"/>
              <a:pathLst>
                <a:path w="242" h="266" extrusionOk="0">
                  <a:moveTo>
                    <a:pt x="25" y="1"/>
                  </a:moveTo>
                  <a:lnTo>
                    <a:pt x="1" y="25"/>
                  </a:lnTo>
                  <a:lnTo>
                    <a:pt x="1" y="121"/>
                  </a:lnTo>
                  <a:lnTo>
                    <a:pt x="25" y="169"/>
                  </a:lnTo>
                  <a:lnTo>
                    <a:pt x="97" y="218"/>
                  </a:lnTo>
                  <a:lnTo>
                    <a:pt x="145" y="266"/>
                  </a:lnTo>
                  <a:lnTo>
                    <a:pt x="241" y="266"/>
                  </a:lnTo>
                  <a:lnTo>
                    <a:pt x="241" y="218"/>
                  </a:lnTo>
                  <a:lnTo>
                    <a:pt x="241" y="169"/>
                  </a:lnTo>
                  <a:lnTo>
                    <a:pt x="193"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1"/>
            <p:cNvSpPr/>
            <p:nvPr/>
          </p:nvSpPr>
          <p:spPr>
            <a:xfrm>
              <a:off x="3761250" y="1839175"/>
              <a:ext cx="6025" cy="6050"/>
            </a:xfrm>
            <a:custGeom>
              <a:avLst/>
              <a:gdLst/>
              <a:ahLst/>
              <a:cxnLst/>
              <a:rect l="l" t="t" r="r" b="b"/>
              <a:pathLst>
                <a:path w="241" h="242" extrusionOk="0">
                  <a:moveTo>
                    <a:pt x="48" y="1"/>
                  </a:moveTo>
                  <a:lnTo>
                    <a:pt x="24" y="25"/>
                  </a:lnTo>
                  <a:lnTo>
                    <a:pt x="0" y="73"/>
                  </a:lnTo>
                  <a:lnTo>
                    <a:pt x="0" y="145"/>
                  </a:lnTo>
                  <a:lnTo>
                    <a:pt x="24" y="193"/>
                  </a:lnTo>
                  <a:lnTo>
                    <a:pt x="72" y="217"/>
                  </a:lnTo>
                  <a:lnTo>
                    <a:pt x="120" y="242"/>
                  </a:lnTo>
                  <a:lnTo>
                    <a:pt x="169" y="217"/>
                  </a:lnTo>
                  <a:lnTo>
                    <a:pt x="217" y="169"/>
                  </a:lnTo>
                  <a:lnTo>
                    <a:pt x="241" y="121"/>
                  </a:lnTo>
                  <a:lnTo>
                    <a:pt x="217" y="73"/>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1"/>
            <p:cNvSpPr/>
            <p:nvPr/>
          </p:nvSpPr>
          <p:spPr>
            <a:xfrm>
              <a:off x="3771475" y="1697150"/>
              <a:ext cx="4825" cy="7250"/>
            </a:xfrm>
            <a:custGeom>
              <a:avLst/>
              <a:gdLst/>
              <a:ahLst/>
              <a:cxnLst/>
              <a:rect l="l" t="t" r="r" b="b"/>
              <a:pathLst>
                <a:path w="193" h="290" extrusionOk="0">
                  <a:moveTo>
                    <a:pt x="121" y="1"/>
                  </a:moveTo>
                  <a:lnTo>
                    <a:pt x="48" y="25"/>
                  </a:lnTo>
                  <a:lnTo>
                    <a:pt x="24" y="73"/>
                  </a:lnTo>
                  <a:lnTo>
                    <a:pt x="0" y="121"/>
                  </a:lnTo>
                  <a:lnTo>
                    <a:pt x="0" y="193"/>
                  </a:lnTo>
                  <a:lnTo>
                    <a:pt x="24" y="241"/>
                  </a:lnTo>
                  <a:lnTo>
                    <a:pt x="73" y="289"/>
                  </a:lnTo>
                  <a:lnTo>
                    <a:pt x="145" y="265"/>
                  </a:lnTo>
                  <a:lnTo>
                    <a:pt x="193" y="217"/>
                  </a:lnTo>
                  <a:lnTo>
                    <a:pt x="193" y="145"/>
                  </a:lnTo>
                  <a:lnTo>
                    <a:pt x="193" y="73"/>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1"/>
            <p:cNvSpPr/>
            <p:nvPr/>
          </p:nvSpPr>
          <p:spPr>
            <a:xfrm>
              <a:off x="3873175" y="1742275"/>
              <a:ext cx="6050" cy="5450"/>
            </a:xfrm>
            <a:custGeom>
              <a:avLst/>
              <a:gdLst/>
              <a:ahLst/>
              <a:cxnLst/>
              <a:rect l="l" t="t" r="r" b="b"/>
              <a:pathLst>
                <a:path w="242" h="218" extrusionOk="0">
                  <a:moveTo>
                    <a:pt x="49" y="1"/>
                  </a:moveTo>
                  <a:lnTo>
                    <a:pt x="25" y="25"/>
                  </a:lnTo>
                  <a:lnTo>
                    <a:pt x="1" y="49"/>
                  </a:lnTo>
                  <a:lnTo>
                    <a:pt x="1" y="97"/>
                  </a:lnTo>
                  <a:lnTo>
                    <a:pt x="1" y="145"/>
                  </a:lnTo>
                  <a:lnTo>
                    <a:pt x="49" y="194"/>
                  </a:lnTo>
                  <a:lnTo>
                    <a:pt x="97" y="218"/>
                  </a:lnTo>
                  <a:lnTo>
                    <a:pt x="169" y="218"/>
                  </a:lnTo>
                  <a:lnTo>
                    <a:pt x="241" y="145"/>
                  </a:lnTo>
                  <a:lnTo>
                    <a:pt x="241" y="97"/>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1"/>
            <p:cNvSpPr/>
            <p:nvPr/>
          </p:nvSpPr>
          <p:spPr>
            <a:xfrm>
              <a:off x="3980300" y="1788625"/>
              <a:ext cx="6050" cy="6650"/>
            </a:xfrm>
            <a:custGeom>
              <a:avLst/>
              <a:gdLst/>
              <a:ahLst/>
              <a:cxnLst/>
              <a:rect l="l" t="t" r="r" b="b"/>
              <a:pathLst>
                <a:path w="242" h="266" extrusionOk="0">
                  <a:moveTo>
                    <a:pt x="73" y="1"/>
                  </a:moveTo>
                  <a:lnTo>
                    <a:pt x="49" y="25"/>
                  </a:lnTo>
                  <a:lnTo>
                    <a:pt x="25" y="73"/>
                  </a:lnTo>
                  <a:lnTo>
                    <a:pt x="1" y="121"/>
                  </a:lnTo>
                  <a:lnTo>
                    <a:pt x="25" y="169"/>
                  </a:lnTo>
                  <a:lnTo>
                    <a:pt x="49" y="217"/>
                  </a:lnTo>
                  <a:lnTo>
                    <a:pt x="73" y="265"/>
                  </a:lnTo>
                  <a:lnTo>
                    <a:pt x="169" y="265"/>
                  </a:lnTo>
                  <a:lnTo>
                    <a:pt x="193" y="241"/>
                  </a:lnTo>
                  <a:lnTo>
                    <a:pt x="241" y="217"/>
                  </a:lnTo>
                  <a:lnTo>
                    <a:pt x="241" y="145"/>
                  </a:lnTo>
                  <a:lnTo>
                    <a:pt x="241"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1"/>
            <p:cNvSpPr/>
            <p:nvPr/>
          </p:nvSpPr>
          <p:spPr>
            <a:xfrm>
              <a:off x="3914700" y="1776600"/>
              <a:ext cx="6050" cy="6025"/>
            </a:xfrm>
            <a:custGeom>
              <a:avLst/>
              <a:gdLst/>
              <a:ahLst/>
              <a:cxnLst/>
              <a:rect l="l" t="t" r="r" b="b"/>
              <a:pathLst>
                <a:path w="242" h="241" extrusionOk="0">
                  <a:moveTo>
                    <a:pt x="73" y="0"/>
                  </a:moveTo>
                  <a:lnTo>
                    <a:pt x="1" y="72"/>
                  </a:lnTo>
                  <a:lnTo>
                    <a:pt x="1" y="121"/>
                  </a:lnTo>
                  <a:lnTo>
                    <a:pt x="1" y="169"/>
                  </a:lnTo>
                  <a:lnTo>
                    <a:pt x="25" y="193"/>
                  </a:lnTo>
                  <a:lnTo>
                    <a:pt x="73" y="217"/>
                  </a:lnTo>
                  <a:lnTo>
                    <a:pt x="121" y="241"/>
                  </a:lnTo>
                  <a:lnTo>
                    <a:pt x="169" y="217"/>
                  </a:lnTo>
                  <a:lnTo>
                    <a:pt x="217" y="193"/>
                  </a:lnTo>
                  <a:lnTo>
                    <a:pt x="241" y="121"/>
                  </a:lnTo>
                  <a:lnTo>
                    <a:pt x="241" y="72"/>
                  </a:lnTo>
                  <a:lnTo>
                    <a:pt x="217"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1"/>
            <p:cNvSpPr/>
            <p:nvPr/>
          </p:nvSpPr>
          <p:spPr>
            <a:xfrm>
              <a:off x="3968875" y="2014925"/>
              <a:ext cx="6050" cy="6025"/>
            </a:xfrm>
            <a:custGeom>
              <a:avLst/>
              <a:gdLst/>
              <a:ahLst/>
              <a:cxnLst/>
              <a:rect l="l" t="t" r="r" b="b"/>
              <a:pathLst>
                <a:path w="242" h="241" extrusionOk="0">
                  <a:moveTo>
                    <a:pt x="73" y="0"/>
                  </a:moveTo>
                  <a:lnTo>
                    <a:pt x="24" y="48"/>
                  </a:lnTo>
                  <a:lnTo>
                    <a:pt x="0" y="96"/>
                  </a:lnTo>
                  <a:lnTo>
                    <a:pt x="0" y="145"/>
                  </a:lnTo>
                  <a:lnTo>
                    <a:pt x="0" y="169"/>
                  </a:lnTo>
                  <a:lnTo>
                    <a:pt x="73" y="217"/>
                  </a:lnTo>
                  <a:lnTo>
                    <a:pt x="121" y="241"/>
                  </a:lnTo>
                  <a:lnTo>
                    <a:pt x="169" y="217"/>
                  </a:lnTo>
                  <a:lnTo>
                    <a:pt x="217" y="193"/>
                  </a:lnTo>
                  <a:lnTo>
                    <a:pt x="241" y="145"/>
                  </a:lnTo>
                  <a:lnTo>
                    <a:pt x="241" y="96"/>
                  </a:lnTo>
                  <a:lnTo>
                    <a:pt x="241"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1"/>
            <p:cNvSpPr/>
            <p:nvPr/>
          </p:nvSpPr>
          <p:spPr>
            <a:xfrm>
              <a:off x="4152425" y="1934275"/>
              <a:ext cx="7250" cy="5425"/>
            </a:xfrm>
            <a:custGeom>
              <a:avLst/>
              <a:gdLst/>
              <a:ahLst/>
              <a:cxnLst/>
              <a:rect l="l" t="t" r="r" b="b"/>
              <a:pathLst>
                <a:path w="290" h="217" extrusionOk="0">
                  <a:moveTo>
                    <a:pt x="121" y="0"/>
                  </a:moveTo>
                  <a:lnTo>
                    <a:pt x="73" y="24"/>
                  </a:lnTo>
                  <a:lnTo>
                    <a:pt x="49" y="73"/>
                  </a:lnTo>
                  <a:lnTo>
                    <a:pt x="1" y="121"/>
                  </a:lnTo>
                  <a:lnTo>
                    <a:pt x="1" y="145"/>
                  </a:lnTo>
                  <a:lnTo>
                    <a:pt x="25" y="169"/>
                  </a:lnTo>
                  <a:lnTo>
                    <a:pt x="49" y="193"/>
                  </a:lnTo>
                  <a:lnTo>
                    <a:pt x="73" y="217"/>
                  </a:lnTo>
                  <a:lnTo>
                    <a:pt x="193" y="217"/>
                  </a:lnTo>
                  <a:lnTo>
                    <a:pt x="290" y="145"/>
                  </a:lnTo>
                  <a:lnTo>
                    <a:pt x="290" y="121"/>
                  </a:lnTo>
                  <a:lnTo>
                    <a:pt x="290" y="73"/>
                  </a:lnTo>
                  <a:lnTo>
                    <a:pt x="266" y="24"/>
                  </a:lnTo>
                  <a:lnTo>
                    <a:pt x="24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1"/>
            <p:cNvSpPr/>
            <p:nvPr/>
          </p:nvSpPr>
          <p:spPr>
            <a:xfrm>
              <a:off x="3729950" y="1765750"/>
              <a:ext cx="6025" cy="6650"/>
            </a:xfrm>
            <a:custGeom>
              <a:avLst/>
              <a:gdLst/>
              <a:ahLst/>
              <a:cxnLst/>
              <a:rect l="l" t="t" r="r" b="b"/>
              <a:pathLst>
                <a:path w="241" h="266" extrusionOk="0">
                  <a:moveTo>
                    <a:pt x="97" y="1"/>
                  </a:moveTo>
                  <a:lnTo>
                    <a:pt x="48" y="25"/>
                  </a:lnTo>
                  <a:lnTo>
                    <a:pt x="0" y="97"/>
                  </a:lnTo>
                  <a:lnTo>
                    <a:pt x="0" y="145"/>
                  </a:lnTo>
                  <a:lnTo>
                    <a:pt x="24" y="218"/>
                  </a:lnTo>
                  <a:lnTo>
                    <a:pt x="72" y="266"/>
                  </a:lnTo>
                  <a:lnTo>
                    <a:pt x="145" y="266"/>
                  </a:lnTo>
                  <a:lnTo>
                    <a:pt x="193" y="242"/>
                  </a:lnTo>
                  <a:lnTo>
                    <a:pt x="241" y="193"/>
                  </a:lnTo>
                  <a:lnTo>
                    <a:pt x="241" y="121"/>
                  </a:lnTo>
                  <a:lnTo>
                    <a:pt x="217"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1"/>
            <p:cNvSpPr/>
            <p:nvPr/>
          </p:nvSpPr>
          <p:spPr>
            <a:xfrm>
              <a:off x="3872575" y="1860250"/>
              <a:ext cx="6650" cy="6650"/>
            </a:xfrm>
            <a:custGeom>
              <a:avLst/>
              <a:gdLst/>
              <a:ahLst/>
              <a:cxnLst/>
              <a:rect l="l" t="t" r="r" b="b"/>
              <a:pathLst>
                <a:path w="266" h="266" extrusionOk="0">
                  <a:moveTo>
                    <a:pt x="97" y="0"/>
                  </a:moveTo>
                  <a:lnTo>
                    <a:pt x="73" y="24"/>
                  </a:lnTo>
                  <a:lnTo>
                    <a:pt x="1" y="73"/>
                  </a:lnTo>
                  <a:lnTo>
                    <a:pt x="1" y="145"/>
                  </a:lnTo>
                  <a:lnTo>
                    <a:pt x="25" y="193"/>
                  </a:lnTo>
                  <a:lnTo>
                    <a:pt x="49" y="241"/>
                  </a:lnTo>
                  <a:lnTo>
                    <a:pt x="97" y="265"/>
                  </a:lnTo>
                  <a:lnTo>
                    <a:pt x="145" y="265"/>
                  </a:lnTo>
                  <a:lnTo>
                    <a:pt x="193" y="241"/>
                  </a:lnTo>
                  <a:lnTo>
                    <a:pt x="241" y="169"/>
                  </a:lnTo>
                  <a:lnTo>
                    <a:pt x="265" y="121"/>
                  </a:lnTo>
                  <a:lnTo>
                    <a:pt x="241" y="48"/>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1"/>
            <p:cNvSpPr/>
            <p:nvPr/>
          </p:nvSpPr>
          <p:spPr>
            <a:xfrm>
              <a:off x="3862950" y="1636975"/>
              <a:ext cx="4850" cy="7250"/>
            </a:xfrm>
            <a:custGeom>
              <a:avLst/>
              <a:gdLst/>
              <a:ahLst/>
              <a:cxnLst/>
              <a:rect l="l" t="t" r="r" b="b"/>
              <a:pathLst>
                <a:path w="194" h="290" extrusionOk="0">
                  <a:moveTo>
                    <a:pt x="49" y="0"/>
                  </a:moveTo>
                  <a:lnTo>
                    <a:pt x="0" y="48"/>
                  </a:lnTo>
                  <a:lnTo>
                    <a:pt x="0" y="121"/>
                  </a:lnTo>
                  <a:lnTo>
                    <a:pt x="0" y="169"/>
                  </a:lnTo>
                  <a:lnTo>
                    <a:pt x="0" y="217"/>
                  </a:lnTo>
                  <a:lnTo>
                    <a:pt x="49" y="265"/>
                  </a:lnTo>
                  <a:lnTo>
                    <a:pt x="73" y="289"/>
                  </a:lnTo>
                  <a:lnTo>
                    <a:pt x="121" y="289"/>
                  </a:lnTo>
                  <a:lnTo>
                    <a:pt x="145" y="265"/>
                  </a:lnTo>
                  <a:lnTo>
                    <a:pt x="193" y="241"/>
                  </a:lnTo>
                  <a:lnTo>
                    <a:pt x="193" y="121"/>
                  </a:lnTo>
                  <a:lnTo>
                    <a:pt x="169" y="72"/>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1"/>
            <p:cNvSpPr/>
            <p:nvPr/>
          </p:nvSpPr>
          <p:spPr>
            <a:xfrm>
              <a:off x="4036275" y="1735075"/>
              <a:ext cx="6650" cy="6025"/>
            </a:xfrm>
            <a:custGeom>
              <a:avLst/>
              <a:gdLst/>
              <a:ahLst/>
              <a:cxnLst/>
              <a:rect l="l" t="t" r="r" b="b"/>
              <a:pathLst>
                <a:path w="266" h="241" extrusionOk="0">
                  <a:moveTo>
                    <a:pt x="97" y="0"/>
                  </a:moveTo>
                  <a:lnTo>
                    <a:pt x="73" y="24"/>
                  </a:lnTo>
                  <a:lnTo>
                    <a:pt x="25" y="72"/>
                  </a:lnTo>
                  <a:lnTo>
                    <a:pt x="1" y="145"/>
                  </a:lnTo>
                  <a:lnTo>
                    <a:pt x="25" y="193"/>
                  </a:lnTo>
                  <a:lnTo>
                    <a:pt x="49" y="217"/>
                  </a:lnTo>
                  <a:lnTo>
                    <a:pt x="97" y="241"/>
                  </a:lnTo>
                  <a:lnTo>
                    <a:pt x="169" y="217"/>
                  </a:lnTo>
                  <a:lnTo>
                    <a:pt x="217" y="193"/>
                  </a:lnTo>
                  <a:lnTo>
                    <a:pt x="241" y="145"/>
                  </a:lnTo>
                  <a:lnTo>
                    <a:pt x="265" y="120"/>
                  </a:lnTo>
                  <a:lnTo>
                    <a:pt x="241" y="72"/>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1"/>
            <p:cNvSpPr/>
            <p:nvPr/>
          </p:nvSpPr>
          <p:spPr>
            <a:xfrm>
              <a:off x="4168675" y="1752525"/>
              <a:ext cx="5450" cy="6025"/>
            </a:xfrm>
            <a:custGeom>
              <a:avLst/>
              <a:gdLst/>
              <a:ahLst/>
              <a:cxnLst/>
              <a:rect l="l" t="t" r="r" b="b"/>
              <a:pathLst>
                <a:path w="218" h="241" extrusionOk="0">
                  <a:moveTo>
                    <a:pt x="121" y="0"/>
                  </a:moveTo>
                  <a:lnTo>
                    <a:pt x="73" y="24"/>
                  </a:lnTo>
                  <a:lnTo>
                    <a:pt x="25" y="97"/>
                  </a:lnTo>
                  <a:lnTo>
                    <a:pt x="1" y="145"/>
                  </a:lnTo>
                  <a:lnTo>
                    <a:pt x="25" y="217"/>
                  </a:lnTo>
                  <a:lnTo>
                    <a:pt x="25" y="241"/>
                  </a:lnTo>
                  <a:lnTo>
                    <a:pt x="145" y="241"/>
                  </a:lnTo>
                  <a:lnTo>
                    <a:pt x="193" y="169"/>
                  </a:lnTo>
                  <a:lnTo>
                    <a:pt x="217" y="121"/>
                  </a:lnTo>
                  <a:lnTo>
                    <a:pt x="217" y="48"/>
                  </a:lnTo>
                  <a:lnTo>
                    <a:pt x="217" y="24"/>
                  </a:lnTo>
                  <a:lnTo>
                    <a:pt x="19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1"/>
            <p:cNvSpPr/>
            <p:nvPr/>
          </p:nvSpPr>
          <p:spPr>
            <a:xfrm>
              <a:off x="3926150" y="1818125"/>
              <a:ext cx="4825" cy="7250"/>
            </a:xfrm>
            <a:custGeom>
              <a:avLst/>
              <a:gdLst/>
              <a:ahLst/>
              <a:cxnLst/>
              <a:rect l="l" t="t" r="r" b="b"/>
              <a:pathLst>
                <a:path w="193" h="290" extrusionOk="0">
                  <a:moveTo>
                    <a:pt x="96" y="0"/>
                  </a:moveTo>
                  <a:lnTo>
                    <a:pt x="48" y="24"/>
                  </a:lnTo>
                  <a:lnTo>
                    <a:pt x="24" y="24"/>
                  </a:lnTo>
                  <a:lnTo>
                    <a:pt x="0" y="97"/>
                  </a:lnTo>
                  <a:lnTo>
                    <a:pt x="0" y="193"/>
                  </a:lnTo>
                  <a:lnTo>
                    <a:pt x="24" y="241"/>
                  </a:lnTo>
                  <a:lnTo>
                    <a:pt x="96" y="289"/>
                  </a:lnTo>
                  <a:lnTo>
                    <a:pt x="121" y="289"/>
                  </a:lnTo>
                  <a:lnTo>
                    <a:pt x="169" y="265"/>
                  </a:lnTo>
                  <a:lnTo>
                    <a:pt x="193" y="217"/>
                  </a:lnTo>
                  <a:lnTo>
                    <a:pt x="193" y="145"/>
                  </a:lnTo>
                  <a:lnTo>
                    <a:pt x="169" y="48"/>
                  </a:lnTo>
                  <a:lnTo>
                    <a:pt x="145"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1"/>
            <p:cNvSpPr/>
            <p:nvPr/>
          </p:nvSpPr>
          <p:spPr>
            <a:xfrm>
              <a:off x="4040500" y="1932475"/>
              <a:ext cx="4225" cy="7850"/>
            </a:xfrm>
            <a:custGeom>
              <a:avLst/>
              <a:gdLst/>
              <a:ahLst/>
              <a:cxnLst/>
              <a:rect l="l" t="t" r="r" b="b"/>
              <a:pathLst>
                <a:path w="169" h="314" extrusionOk="0">
                  <a:moveTo>
                    <a:pt x="72" y="0"/>
                  </a:moveTo>
                  <a:lnTo>
                    <a:pt x="24" y="24"/>
                  </a:lnTo>
                  <a:lnTo>
                    <a:pt x="0" y="72"/>
                  </a:lnTo>
                  <a:lnTo>
                    <a:pt x="0" y="120"/>
                  </a:lnTo>
                  <a:lnTo>
                    <a:pt x="24" y="241"/>
                  </a:lnTo>
                  <a:lnTo>
                    <a:pt x="48" y="289"/>
                  </a:lnTo>
                  <a:lnTo>
                    <a:pt x="72" y="313"/>
                  </a:lnTo>
                  <a:lnTo>
                    <a:pt x="96" y="289"/>
                  </a:lnTo>
                  <a:lnTo>
                    <a:pt x="145" y="241"/>
                  </a:lnTo>
                  <a:lnTo>
                    <a:pt x="169" y="145"/>
                  </a:lnTo>
                  <a:lnTo>
                    <a:pt x="169" y="96"/>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1"/>
            <p:cNvSpPr/>
            <p:nvPr/>
          </p:nvSpPr>
          <p:spPr>
            <a:xfrm>
              <a:off x="3985125" y="1633950"/>
              <a:ext cx="4825" cy="5450"/>
            </a:xfrm>
            <a:custGeom>
              <a:avLst/>
              <a:gdLst/>
              <a:ahLst/>
              <a:cxnLst/>
              <a:rect l="l" t="t" r="r" b="b"/>
              <a:pathLst>
                <a:path w="193" h="218" extrusionOk="0">
                  <a:moveTo>
                    <a:pt x="145" y="1"/>
                  </a:moveTo>
                  <a:lnTo>
                    <a:pt x="73" y="25"/>
                  </a:lnTo>
                  <a:lnTo>
                    <a:pt x="48" y="49"/>
                  </a:lnTo>
                  <a:lnTo>
                    <a:pt x="24" y="97"/>
                  </a:lnTo>
                  <a:lnTo>
                    <a:pt x="0" y="145"/>
                  </a:lnTo>
                  <a:lnTo>
                    <a:pt x="24" y="169"/>
                  </a:lnTo>
                  <a:lnTo>
                    <a:pt x="48" y="193"/>
                  </a:lnTo>
                  <a:lnTo>
                    <a:pt x="97" y="217"/>
                  </a:lnTo>
                  <a:lnTo>
                    <a:pt x="121" y="217"/>
                  </a:lnTo>
                  <a:lnTo>
                    <a:pt x="169" y="193"/>
                  </a:lnTo>
                  <a:lnTo>
                    <a:pt x="193" y="121"/>
                  </a:lnTo>
                  <a:lnTo>
                    <a:pt x="193" y="49"/>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1"/>
            <p:cNvSpPr/>
            <p:nvPr/>
          </p:nvSpPr>
          <p:spPr>
            <a:xfrm>
              <a:off x="4121725" y="1823525"/>
              <a:ext cx="6650" cy="5450"/>
            </a:xfrm>
            <a:custGeom>
              <a:avLst/>
              <a:gdLst/>
              <a:ahLst/>
              <a:cxnLst/>
              <a:rect l="l" t="t" r="r" b="b"/>
              <a:pathLst>
                <a:path w="266" h="218" extrusionOk="0">
                  <a:moveTo>
                    <a:pt x="145" y="1"/>
                  </a:moveTo>
                  <a:lnTo>
                    <a:pt x="97" y="25"/>
                  </a:lnTo>
                  <a:lnTo>
                    <a:pt x="1" y="73"/>
                  </a:lnTo>
                  <a:lnTo>
                    <a:pt x="1" y="97"/>
                  </a:lnTo>
                  <a:lnTo>
                    <a:pt x="1" y="145"/>
                  </a:lnTo>
                  <a:lnTo>
                    <a:pt x="1" y="169"/>
                  </a:lnTo>
                  <a:lnTo>
                    <a:pt x="25" y="193"/>
                  </a:lnTo>
                  <a:lnTo>
                    <a:pt x="73" y="218"/>
                  </a:lnTo>
                  <a:lnTo>
                    <a:pt x="145" y="218"/>
                  </a:lnTo>
                  <a:lnTo>
                    <a:pt x="218" y="193"/>
                  </a:lnTo>
                  <a:lnTo>
                    <a:pt x="242" y="121"/>
                  </a:lnTo>
                  <a:lnTo>
                    <a:pt x="266" y="73"/>
                  </a:lnTo>
                  <a:lnTo>
                    <a:pt x="218"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1"/>
            <p:cNvSpPr/>
            <p:nvPr/>
          </p:nvSpPr>
          <p:spPr>
            <a:xfrm>
              <a:off x="4023650" y="1711600"/>
              <a:ext cx="6025" cy="6025"/>
            </a:xfrm>
            <a:custGeom>
              <a:avLst/>
              <a:gdLst/>
              <a:ahLst/>
              <a:cxnLst/>
              <a:rect l="l" t="t" r="r" b="b"/>
              <a:pathLst>
                <a:path w="241" h="241" extrusionOk="0">
                  <a:moveTo>
                    <a:pt x="48" y="0"/>
                  </a:moveTo>
                  <a:lnTo>
                    <a:pt x="24" y="72"/>
                  </a:lnTo>
                  <a:lnTo>
                    <a:pt x="0" y="121"/>
                  </a:lnTo>
                  <a:lnTo>
                    <a:pt x="24" y="169"/>
                  </a:lnTo>
                  <a:lnTo>
                    <a:pt x="72" y="217"/>
                  </a:lnTo>
                  <a:lnTo>
                    <a:pt x="120" y="241"/>
                  </a:lnTo>
                  <a:lnTo>
                    <a:pt x="169" y="241"/>
                  </a:lnTo>
                  <a:lnTo>
                    <a:pt x="217" y="217"/>
                  </a:lnTo>
                  <a:lnTo>
                    <a:pt x="241" y="193"/>
                  </a:lnTo>
                  <a:lnTo>
                    <a:pt x="241" y="169"/>
                  </a:lnTo>
                  <a:lnTo>
                    <a:pt x="241" y="97"/>
                  </a:lnTo>
                  <a:lnTo>
                    <a:pt x="217" y="48"/>
                  </a:lnTo>
                  <a:lnTo>
                    <a:pt x="169" y="24"/>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1"/>
            <p:cNvSpPr/>
            <p:nvPr/>
          </p:nvSpPr>
          <p:spPr>
            <a:xfrm>
              <a:off x="4015825" y="2027550"/>
              <a:ext cx="4225" cy="6050"/>
            </a:xfrm>
            <a:custGeom>
              <a:avLst/>
              <a:gdLst/>
              <a:ahLst/>
              <a:cxnLst/>
              <a:rect l="l" t="t" r="r" b="b"/>
              <a:pathLst>
                <a:path w="169" h="242" extrusionOk="0">
                  <a:moveTo>
                    <a:pt x="24" y="1"/>
                  </a:moveTo>
                  <a:lnTo>
                    <a:pt x="0" y="25"/>
                  </a:lnTo>
                  <a:lnTo>
                    <a:pt x="0" y="49"/>
                  </a:lnTo>
                  <a:lnTo>
                    <a:pt x="0" y="169"/>
                  </a:lnTo>
                  <a:lnTo>
                    <a:pt x="24" y="193"/>
                  </a:lnTo>
                  <a:lnTo>
                    <a:pt x="72" y="241"/>
                  </a:lnTo>
                  <a:lnTo>
                    <a:pt x="120" y="241"/>
                  </a:lnTo>
                  <a:lnTo>
                    <a:pt x="169" y="169"/>
                  </a:lnTo>
                  <a:lnTo>
                    <a:pt x="169" y="73"/>
                  </a:lnTo>
                  <a:lnTo>
                    <a:pt x="145" y="25"/>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1"/>
            <p:cNvSpPr/>
            <p:nvPr/>
          </p:nvSpPr>
          <p:spPr>
            <a:xfrm>
              <a:off x="3968875" y="1874700"/>
              <a:ext cx="6650" cy="4225"/>
            </a:xfrm>
            <a:custGeom>
              <a:avLst/>
              <a:gdLst/>
              <a:ahLst/>
              <a:cxnLst/>
              <a:rect l="l" t="t" r="r" b="b"/>
              <a:pathLst>
                <a:path w="266" h="169" extrusionOk="0">
                  <a:moveTo>
                    <a:pt x="97" y="0"/>
                  </a:moveTo>
                  <a:lnTo>
                    <a:pt x="49" y="24"/>
                  </a:lnTo>
                  <a:lnTo>
                    <a:pt x="0" y="72"/>
                  </a:lnTo>
                  <a:lnTo>
                    <a:pt x="0" y="120"/>
                  </a:lnTo>
                  <a:lnTo>
                    <a:pt x="24" y="145"/>
                  </a:lnTo>
                  <a:lnTo>
                    <a:pt x="97" y="169"/>
                  </a:lnTo>
                  <a:lnTo>
                    <a:pt x="169" y="169"/>
                  </a:lnTo>
                  <a:lnTo>
                    <a:pt x="217" y="145"/>
                  </a:lnTo>
                  <a:lnTo>
                    <a:pt x="265"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1"/>
            <p:cNvSpPr/>
            <p:nvPr/>
          </p:nvSpPr>
          <p:spPr>
            <a:xfrm>
              <a:off x="3898450" y="1843400"/>
              <a:ext cx="4850" cy="6050"/>
            </a:xfrm>
            <a:custGeom>
              <a:avLst/>
              <a:gdLst/>
              <a:ahLst/>
              <a:cxnLst/>
              <a:rect l="l" t="t" r="r" b="b"/>
              <a:pathLst>
                <a:path w="194" h="242" extrusionOk="0">
                  <a:moveTo>
                    <a:pt x="97" y="0"/>
                  </a:moveTo>
                  <a:lnTo>
                    <a:pt x="73" y="24"/>
                  </a:lnTo>
                  <a:lnTo>
                    <a:pt x="25" y="73"/>
                  </a:lnTo>
                  <a:lnTo>
                    <a:pt x="1" y="121"/>
                  </a:lnTo>
                  <a:lnTo>
                    <a:pt x="1" y="169"/>
                  </a:lnTo>
                  <a:lnTo>
                    <a:pt x="25" y="217"/>
                  </a:lnTo>
                  <a:lnTo>
                    <a:pt x="73" y="241"/>
                  </a:lnTo>
                  <a:lnTo>
                    <a:pt x="121" y="241"/>
                  </a:lnTo>
                  <a:lnTo>
                    <a:pt x="169" y="193"/>
                  </a:lnTo>
                  <a:lnTo>
                    <a:pt x="193" y="145"/>
                  </a:lnTo>
                  <a:lnTo>
                    <a:pt x="193" y="73"/>
                  </a:lnTo>
                  <a:lnTo>
                    <a:pt x="169" y="48"/>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1"/>
            <p:cNvSpPr/>
            <p:nvPr/>
          </p:nvSpPr>
          <p:spPr>
            <a:xfrm>
              <a:off x="3907475" y="1733250"/>
              <a:ext cx="6650" cy="4850"/>
            </a:xfrm>
            <a:custGeom>
              <a:avLst/>
              <a:gdLst/>
              <a:ahLst/>
              <a:cxnLst/>
              <a:rect l="l" t="t" r="r" b="b"/>
              <a:pathLst>
                <a:path w="266" h="194" extrusionOk="0">
                  <a:moveTo>
                    <a:pt x="169" y="1"/>
                  </a:moveTo>
                  <a:lnTo>
                    <a:pt x="73" y="25"/>
                  </a:lnTo>
                  <a:lnTo>
                    <a:pt x="49" y="49"/>
                  </a:lnTo>
                  <a:lnTo>
                    <a:pt x="25" y="73"/>
                  </a:lnTo>
                  <a:lnTo>
                    <a:pt x="1" y="145"/>
                  </a:lnTo>
                  <a:lnTo>
                    <a:pt x="25" y="169"/>
                  </a:lnTo>
                  <a:lnTo>
                    <a:pt x="97" y="193"/>
                  </a:lnTo>
                  <a:lnTo>
                    <a:pt x="145" y="193"/>
                  </a:lnTo>
                  <a:lnTo>
                    <a:pt x="218" y="169"/>
                  </a:lnTo>
                  <a:lnTo>
                    <a:pt x="266" y="121"/>
                  </a:lnTo>
                  <a:lnTo>
                    <a:pt x="266" y="49"/>
                  </a:lnTo>
                  <a:lnTo>
                    <a:pt x="242" y="25"/>
                  </a:lnTo>
                  <a:lnTo>
                    <a:pt x="21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1"/>
            <p:cNvSpPr/>
            <p:nvPr/>
          </p:nvSpPr>
          <p:spPr>
            <a:xfrm>
              <a:off x="4165675" y="1845800"/>
              <a:ext cx="5425" cy="6050"/>
            </a:xfrm>
            <a:custGeom>
              <a:avLst/>
              <a:gdLst/>
              <a:ahLst/>
              <a:cxnLst/>
              <a:rect l="l" t="t" r="r" b="b"/>
              <a:pathLst>
                <a:path w="217" h="242" extrusionOk="0">
                  <a:moveTo>
                    <a:pt x="24" y="1"/>
                  </a:moveTo>
                  <a:lnTo>
                    <a:pt x="0" y="49"/>
                  </a:lnTo>
                  <a:lnTo>
                    <a:pt x="0" y="97"/>
                  </a:lnTo>
                  <a:lnTo>
                    <a:pt x="0" y="145"/>
                  </a:lnTo>
                  <a:lnTo>
                    <a:pt x="24" y="193"/>
                  </a:lnTo>
                  <a:lnTo>
                    <a:pt x="73" y="241"/>
                  </a:lnTo>
                  <a:lnTo>
                    <a:pt x="121" y="241"/>
                  </a:lnTo>
                  <a:lnTo>
                    <a:pt x="169" y="193"/>
                  </a:lnTo>
                  <a:lnTo>
                    <a:pt x="217" y="145"/>
                  </a:lnTo>
                  <a:lnTo>
                    <a:pt x="217" y="97"/>
                  </a:lnTo>
                  <a:lnTo>
                    <a:pt x="193"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1"/>
            <p:cNvSpPr/>
            <p:nvPr/>
          </p:nvSpPr>
          <p:spPr>
            <a:xfrm>
              <a:off x="4023025" y="1768775"/>
              <a:ext cx="5450" cy="6650"/>
            </a:xfrm>
            <a:custGeom>
              <a:avLst/>
              <a:gdLst/>
              <a:ahLst/>
              <a:cxnLst/>
              <a:rect l="l" t="t" r="r" b="b"/>
              <a:pathLst>
                <a:path w="218" h="266" extrusionOk="0">
                  <a:moveTo>
                    <a:pt x="121" y="0"/>
                  </a:moveTo>
                  <a:lnTo>
                    <a:pt x="73" y="24"/>
                  </a:lnTo>
                  <a:lnTo>
                    <a:pt x="25" y="48"/>
                  </a:lnTo>
                  <a:lnTo>
                    <a:pt x="1" y="121"/>
                  </a:lnTo>
                  <a:lnTo>
                    <a:pt x="1" y="169"/>
                  </a:lnTo>
                  <a:lnTo>
                    <a:pt x="25" y="217"/>
                  </a:lnTo>
                  <a:lnTo>
                    <a:pt x="73" y="241"/>
                  </a:lnTo>
                  <a:lnTo>
                    <a:pt x="121" y="265"/>
                  </a:lnTo>
                  <a:lnTo>
                    <a:pt x="145" y="241"/>
                  </a:lnTo>
                  <a:lnTo>
                    <a:pt x="194" y="169"/>
                  </a:lnTo>
                  <a:lnTo>
                    <a:pt x="218" y="97"/>
                  </a:lnTo>
                  <a:lnTo>
                    <a:pt x="194" y="48"/>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1"/>
            <p:cNvSpPr/>
            <p:nvPr/>
          </p:nvSpPr>
          <p:spPr>
            <a:xfrm>
              <a:off x="3905675" y="1945700"/>
              <a:ext cx="5450" cy="6050"/>
            </a:xfrm>
            <a:custGeom>
              <a:avLst/>
              <a:gdLst/>
              <a:ahLst/>
              <a:cxnLst/>
              <a:rect l="l" t="t" r="r" b="b"/>
              <a:pathLst>
                <a:path w="218" h="242" extrusionOk="0">
                  <a:moveTo>
                    <a:pt x="73" y="1"/>
                  </a:moveTo>
                  <a:lnTo>
                    <a:pt x="25" y="25"/>
                  </a:lnTo>
                  <a:lnTo>
                    <a:pt x="1" y="73"/>
                  </a:lnTo>
                  <a:lnTo>
                    <a:pt x="1" y="121"/>
                  </a:lnTo>
                  <a:lnTo>
                    <a:pt x="1" y="169"/>
                  </a:lnTo>
                  <a:lnTo>
                    <a:pt x="49" y="217"/>
                  </a:lnTo>
                  <a:lnTo>
                    <a:pt x="73" y="241"/>
                  </a:lnTo>
                  <a:lnTo>
                    <a:pt x="121" y="241"/>
                  </a:lnTo>
                  <a:lnTo>
                    <a:pt x="193" y="217"/>
                  </a:lnTo>
                  <a:lnTo>
                    <a:pt x="217" y="169"/>
                  </a:lnTo>
                  <a:lnTo>
                    <a:pt x="217" y="145"/>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1"/>
            <p:cNvSpPr/>
            <p:nvPr/>
          </p:nvSpPr>
          <p:spPr>
            <a:xfrm>
              <a:off x="3767850" y="1848800"/>
              <a:ext cx="5450" cy="4850"/>
            </a:xfrm>
            <a:custGeom>
              <a:avLst/>
              <a:gdLst/>
              <a:ahLst/>
              <a:cxnLst/>
              <a:rect l="l" t="t" r="r" b="b"/>
              <a:pathLst>
                <a:path w="218" h="194" extrusionOk="0">
                  <a:moveTo>
                    <a:pt x="73" y="1"/>
                  </a:moveTo>
                  <a:lnTo>
                    <a:pt x="49" y="25"/>
                  </a:lnTo>
                  <a:lnTo>
                    <a:pt x="1" y="49"/>
                  </a:lnTo>
                  <a:lnTo>
                    <a:pt x="1" y="97"/>
                  </a:lnTo>
                  <a:lnTo>
                    <a:pt x="49" y="169"/>
                  </a:lnTo>
                  <a:lnTo>
                    <a:pt x="121" y="194"/>
                  </a:lnTo>
                  <a:lnTo>
                    <a:pt x="169" y="194"/>
                  </a:lnTo>
                  <a:lnTo>
                    <a:pt x="218" y="169"/>
                  </a:lnTo>
                  <a:lnTo>
                    <a:pt x="218" y="121"/>
                  </a:lnTo>
                  <a:lnTo>
                    <a:pt x="193"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1"/>
            <p:cNvSpPr/>
            <p:nvPr/>
          </p:nvSpPr>
          <p:spPr>
            <a:xfrm>
              <a:off x="4060350" y="1735675"/>
              <a:ext cx="6050" cy="5425"/>
            </a:xfrm>
            <a:custGeom>
              <a:avLst/>
              <a:gdLst/>
              <a:ahLst/>
              <a:cxnLst/>
              <a:rect l="l" t="t" r="r" b="b"/>
              <a:pathLst>
                <a:path w="242" h="217" extrusionOk="0">
                  <a:moveTo>
                    <a:pt x="121" y="0"/>
                  </a:moveTo>
                  <a:lnTo>
                    <a:pt x="73" y="24"/>
                  </a:lnTo>
                  <a:lnTo>
                    <a:pt x="25" y="72"/>
                  </a:lnTo>
                  <a:lnTo>
                    <a:pt x="0" y="145"/>
                  </a:lnTo>
                  <a:lnTo>
                    <a:pt x="25" y="169"/>
                  </a:lnTo>
                  <a:lnTo>
                    <a:pt x="49" y="193"/>
                  </a:lnTo>
                  <a:lnTo>
                    <a:pt x="97" y="217"/>
                  </a:lnTo>
                  <a:lnTo>
                    <a:pt x="145" y="193"/>
                  </a:lnTo>
                  <a:lnTo>
                    <a:pt x="193" y="145"/>
                  </a:lnTo>
                  <a:lnTo>
                    <a:pt x="241" y="96"/>
                  </a:lnTo>
                  <a:lnTo>
                    <a:pt x="241" y="48"/>
                  </a:lnTo>
                  <a:lnTo>
                    <a:pt x="241"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1"/>
            <p:cNvSpPr/>
            <p:nvPr/>
          </p:nvSpPr>
          <p:spPr>
            <a:xfrm>
              <a:off x="3843700" y="1597850"/>
              <a:ext cx="4825" cy="6650"/>
            </a:xfrm>
            <a:custGeom>
              <a:avLst/>
              <a:gdLst/>
              <a:ahLst/>
              <a:cxnLst/>
              <a:rect l="l" t="t" r="r" b="b"/>
              <a:pathLst>
                <a:path w="193" h="266" extrusionOk="0">
                  <a:moveTo>
                    <a:pt x="120" y="0"/>
                  </a:moveTo>
                  <a:lnTo>
                    <a:pt x="72" y="25"/>
                  </a:lnTo>
                  <a:lnTo>
                    <a:pt x="24" y="49"/>
                  </a:lnTo>
                  <a:lnTo>
                    <a:pt x="0" y="97"/>
                  </a:lnTo>
                  <a:lnTo>
                    <a:pt x="0" y="145"/>
                  </a:lnTo>
                  <a:lnTo>
                    <a:pt x="0" y="217"/>
                  </a:lnTo>
                  <a:lnTo>
                    <a:pt x="24" y="241"/>
                  </a:lnTo>
                  <a:lnTo>
                    <a:pt x="72" y="265"/>
                  </a:lnTo>
                  <a:lnTo>
                    <a:pt x="120" y="241"/>
                  </a:lnTo>
                  <a:lnTo>
                    <a:pt x="169" y="193"/>
                  </a:lnTo>
                  <a:lnTo>
                    <a:pt x="193" y="121"/>
                  </a:lnTo>
                  <a:lnTo>
                    <a:pt x="193" y="73"/>
                  </a:lnTo>
                  <a:lnTo>
                    <a:pt x="169" y="25"/>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1"/>
            <p:cNvSpPr/>
            <p:nvPr/>
          </p:nvSpPr>
          <p:spPr>
            <a:xfrm>
              <a:off x="4094650" y="1695350"/>
              <a:ext cx="6050" cy="6050"/>
            </a:xfrm>
            <a:custGeom>
              <a:avLst/>
              <a:gdLst/>
              <a:ahLst/>
              <a:cxnLst/>
              <a:rect l="l" t="t" r="r" b="b"/>
              <a:pathLst>
                <a:path w="242" h="242" extrusionOk="0">
                  <a:moveTo>
                    <a:pt x="121" y="0"/>
                  </a:moveTo>
                  <a:lnTo>
                    <a:pt x="73" y="24"/>
                  </a:lnTo>
                  <a:lnTo>
                    <a:pt x="49" y="48"/>
                  </a:lnTo>
                  <a:lnTo>
                    <a:pt x="25" y="73"/>
                  </a:lnTo>
                  <a:lnTo>
                    <a:pt x="1" y="121"/>
                  </a:lnTo>
                  <a:lnTo>
                    <a:pt x="25" y="169"/>
                  </a:lnTo>
                  <a:lnTo>
                    <a:pt x="49" y="193"/>
                  </a:lnTo>
                  <a:lnTo>
                    <a:pt x="73" y="217"/>
                  </a:lnTo>
                  <a:lnTo>
                    <a:pt x="145" y="241"/>
                  </a:lnTo>
                  <a:lnTo>
                    <a:pt x="193" y="217"/>
                  </a:lnTo>
                  <a:lnTo>
                    <a:pt x="217" y="193"/>
                  </a:lnTo>
                  <a:lnTo>
                    <a:pt x="241" y="145"/>
                  </a:lnTo>
                  <a:lnTo>
                    <a:pt x="217" y="73"/>
                  </a:lnTo>
                  <a:lnTo>
                    <a:pt x="193"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1"/>
            <p:cNvSpPr/>
            <p:nvPr/>
          </p:nvSpPr>
          <p:spPr>
            <a:xfrm>
              <a:off x="4016425" y="1929450"/>
              <a:ext cx="4225" cy="6650"/>
            </a:xfrm>
            <a:custGeom>
              <a:avLst/>
              <a:gdLst/>
              <a:ahLst/>
              <a:cxnLst/>
              <a:rect l="l" t="t" r="r" b="b"/>
              <a:pathLst>
                <a:path w="169" h="266" extrusionOk="0">
                  <a:moveTo>
                    <a:pt x="48" y="1"/>
                  </a:moveTo>
                  <a:lnTo>
                    <a:pt x="0" y="97"/>
                  </a:lnTo>
                  <a:lnTo>
                    <a:pt x="0" y="217"/>
                  </a:lnTo>
                  <a:lnTo>
                    <a:pt x="24" y="241"/>
                  </a:lnTo>
                  <a:lnTo>
                    <a:pt x="48" y="266"/>
                  </a:lnTo>
                  <a:lnTo>
                    <a:pt x="96" y="241"/>
                  </a:lnTo>
                  <a:lnTo>
                    <a:pt x="145" y="193"/>
                  </a:lnTo>
                  <a:lnTo>
                    <a:pt x="169" y="121"/>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1"/>
            <p:cNvSpPr/>
            <p:nvPr/>
          </p:nvSpPr>
          <p:spPr>
            <a:xfrm>
              <a:off x="3962250" y="1986025"/>
              <a:ext cx="6050" cy="4850"/>
            </a:xfrm>
            <a:custGeom>
              <a:avLst/>
              <a:gdLst/>
              <a:ahLst/>
              <a:cxnLst/>
              <a:rect l="l" t="t" r="r" b="b"/>
              <a:pathLst>
                <a:path w="242" h="194" extrusionOk="0">
                  <a:moveTo>
                    <a:pt x="49" y="1"/>
                  </a:moveTo>
                  <a:lnTo>
                    <a:pt x="1" y="25"/>
                  </a:lnTo>
                  <a:lnTo>
                    <a:pt x="1" y="73"/>
                  </a:lnTo>
                  <a:lnTo>
                    <a:pt x="1" y="121"/>
                  </a:lnTo>
                  <a:lnTo>
                    <a:pt x="73" y="169"/>
                  </a:lnTo>
                  <a:lnTo>
                    <a:pt x="97" y="193"/>
                  </a:lnTo>
                  <a:lnTo>
                    <a:pt x="193" y="193"/>
                  </a:lnTo>
                  <a:lnTo>
                    <a:pt x="217" y="145"/>
                  </a:lnTo>
                  <a:lnTo>
                    <a:pt x="241" y="121"/>
                  </a:lnTo>
                  <a:lnTo>
                    <a:pt x="217" y="73"/>
                  </a:lnTo>
                  <a:lnTo>
                    <a:pt x="169"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1"/>
            <p:cNvSpPr/>
            <p:nvPr/>
          </p:nvSpPr>
          <p:spPr>
            <a:xfrm>
              <a:off x="3956225" y="1940300"/>
              <a:ext cx="4250" cy="4225"/>
            </a:xfrm>
            <a:custGeom>
              <a:avLst/>
              <a:gdLst/>
              <a:ahLst/>
              <a:cxnLst/>
              <a:rect l="l" t="t" r="r" b="b"/>
              <a:pathLst>
                <a:path w="170" h="169" extrusionOk="0">
                  <a:moveTo>
                    <a:pt x="73" y="0"/>
                  </a:moveTo>
                  <a:lnTo>
                    <a:pt x="1" y="24"/>
                  </a:lnTo>
                  <a:lnTo>
                    <a:pt x="1" y="48"/>
                  </a:lnTo>
                  <a:lnTo>
                    <a:pt x="1" y="72"/>
                  </a:lnTo>
                  <a:lnTo>
                    <a:pt x="1" y="120"/>
                  </a:lnTo>
                  <a:lnTo>
                    <a:pt x="25" y="144"/>
                  </a:lnTo>
                  <a:lnTo>
                    <a:pt x="73" y="169"/>
                  </a:lnTo>
                  <a:lnTo>
                    <a:pt x="121" y="169"/>
                  </a:lnTo>
                  <a:lnTo>
                    <a:pt x="145" y="144"/>
                  </a:lnTo>
                  <a:lnTo>
                    <a:pt x="169" y="120"/>
                  </a:lnTo>
                  <a:lnTo>
                    <a:pt x="145" y="24"/>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1"/>
            <p:cNvSpPr/>
            <p:nvPr/>
          </p:nvSpPr>
          <p:spPr>
            <a:xfrm>
              <a:off x="4068775" y="1674275"/>
              <a:ext cx="3625" cy="4850"/>
            </a:xfrm>
            <a:custGeom>
              <a:avLst/>
              <a:gdLst/>
              <a:ahLst/>
              <a:cxnLst/>
              <a:rect l="l" t="t" r="r" b="b"/>
              <a:pathLst>
                <a:path w="145" h="194" extrusionOk="0">
                  <a:moveTo>
                    <a:pt x="49" y="1"/>
                  </a:moveTo>
                  <a:lnTo>
                    <a:pt x="25" y="25"/>
                  </a:lnTo>
                  <a:lnTo>
                    <a:pt x="1" y="73"/>
                  </a:lnTo>
                  <a:lnTo>
                    <a:pt x="1" y="121"/>
                  </a:lnTo>
                  <a:lnTo>
                    <a:pt x="1" y="193"/>
                  </a:lnTo>
                  <a:lnTo>
                    <a:pt x="73" y="193"/>
                  </a:lnTo>
                  <a:lnTo>
                    <a:pt x="121" y="169"/>
                  </a:lnTo>
                  <a:lnTo>
                    <a:pt x="145" y="97"/>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1"/>
            <p:cNvSpPr/>
            <p:nvPr/>
          </p:nvSpPr>
          <p:spPr>
            <a:xfrm>
              <a:off x="3943000" y="1805475"/>
              <a:ext cx="4225" cy="4250"/>
            </a:xfrm>
            <a:custGeom>
              <a:avLst/>
              <a:gdLst/>
              <a:ahLst/>
              <a:cxnLst/>
              <a:rect l="l" t="t" r="r" b="b"/>
              <a:pathLst>
                <a:path w="169" h="170" extrusionOk="0">
                  <a:moveTo>
                    <a:pt x="48" y="1"/>
                  </a:moveTo>
                  <a:lnTo>
                    <a:pt x="24" y="49"/>
                  </a:lnTo>
                  <a:lnTo>
                    <a:pt x="0" y="97"/>
                  </a:lnTo>
                  <a:lnTo>
                    <a:pt x="24" y="121"/>
                  </a:lnTo>
                  <a:lnTo>
                    <a:pt x="48" y="169"/>
                  </a:lnTo>
                  <a:lnTo>
                    <a:pt x="145" y="169"/>
                  </a:lnTo>
                  <a:lnTo>
                    <a:pt x="169"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1"/>
            <p:cNvSpPr/>
            <p:nvPr/>
          </p:nvSpPr>
          <p:spPr>
            <a:xfrm>
              <a:off x="4059150" y="1669475"/>
              <a:ext cx="4825" cy="4825"/>
            </a:xfrm>
            <a:custGeom>
              <a:avLst/>
              <a:gdLst/>
              <a:ahLst/>
              <a:cxnLst/>
              <a:rect l="l" t="t" r="r" b="b"/>
              <a:pathLst>
                <a:path w="193" h="193" extrusionOk="0">
                  <a:moveTo>
                    <a:pt x="48" y="0"/>
                  </a:moveTo>
                  <a:lnTo>
                    <a:pt x="24" y="24"/>
                  </a:lnTo>
                  <a:lnTo>
                    <a:pt x="0" y="48"/>
                  </a:lnTo>
                  <a:lnTo>
                    <a:pt x="0" y="96"/>
                  </a:lnTo>
                  <a:lnTo>
                    <a:pt x="24" y="121"/>
                  </a:lnTo>
                  <a:lnTo>
                    <a:pt x="73" y="193"/>
                  </a:lnTo>
                  <a:lnTo>
                    <a:pt x="145" y="193"/>
                  </a:lnTo>
                  <a:lnTo>
                    <a:pt x="193" y="145"/>
                  </a:lnTo>
                  <a:lnTo>
                    <a:pt x="193" y="96"/>
                  </a:lnTo>
                  <a:lnTo>
                    <a:pt x="193" y="48"/>
                  </a:lnTo>
                  <a:lnTo>
                    <a:pt x="121"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1"/>
            <p:cNvSpPr/>
            <p:nvPr/>
          </p:nvSpPr>
          <p:spPr>
            <a:xfrm>
              <a:off x="3831050" y="1920425"/>
              <a:ext cx="5450" cy="4250"/>
            </a:xfrm>
            <a:custGeom>
              <a:avLst/>
              <a:gdLst/>
              <a:ahLst/>
              <a:cxnLst/>
              <a:rect l="l" t="t" r="r" b="b"/>
              <a:pathLst>
                <a:path w="218" h="170" extrusionOk="0">
                  <a:moveTo>
                    <a:pt x="97" y="1"/>
                  </a:moveTo>
                  <a:lnTo>
                    <a:pt x="49" y="25"/>
                  </a:lnTo>
                  <a:lnTo>
                    <a:pt x="25" y="49"/>
                  </a:lnTo>
                  <a:lnTo>
                    <a:pt x="1" y="73"/>
                  </a:lnTo>
                  <a:lnTo>
                    <a:pt x="25" y="97"/>
                  </a:lnTo>
                  <a:lnTo>
                    <a:pt x="73" y="145"/>
                  </a:lnTo>
                  <a:lnTo>
                    <a:pt x="145" y="169"/>
                  </a:lnTo>
                  <a:lnTo>
                    <a:pt x="193" y="145"/>
                  </a:lnTo>
                  <a:lnTo>
                    <a:pt x="217" y="121"/>
                  </a:lnTo>
                  <a:lnTo>
                    <a:pt x="217" y="49"/>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1"/>
            <p:cNvSpPr/>
            <p:nvPr/>
          </p:nvSpPr>
          <p:spPr>
            <a:xfrm>
              <a:off x="3950225" y="1664050"/>
              <a:ext cx="4225" cy="4225"/>
            </a:xfrm>
            <a:custGeom>
              <a:avLst/>
              <a:gdLst/>
              <a:ahLst/>
              <a:cxnLst/>
              <a:rect l="l" t="t" r="r" b="b"/>
              <a:pathLst>
                <a:path w="169" h="169" extrusionOk="0">
                  <a:moveTo>
                    <a:pt x="48" y="0"/>
                  </a:moveTo>
                  <a:lnTo>
                    <a:pt x="0" y="49"/>
                  </a:lnTo>
                  <a:lnTo>
                    <a:pt x="24" y="121"/>
                  </a:lnTo>
                  <a:lnTo>
                    <a:pt x="72" y="169"/>
                  </a:lnTo>
                  <a:lnTo>
                    <a:pt x="120" y="145"/>
                  </a:lnTo>
                  <a:lnTo>
                    <a:pt x="169" y="97"/>
                  </a:lnTo>
                  <a:lnTo>
                    <a:pt x="169" y="49"/>
                  </a:lnTo>
                  <a:lnTo>
                    <a:pt x="12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1"/>
            <p:cNvSpPr/>
            <p:nvPr/>
          </p:nvSpPr>
          <p:spPr>
            <a:xfrm>
              <a:off x="3957425" y="1763350"/>
              <a:ext cx="5450" cy="3625"/>
            </a:xfrm>
            <a:custGeom>
              <a:avLst/>
              <a:gdLst/>
              <a:ahLst/>
              <a:cxnLst/>
              <a:rect l="l" t="t" r="r" b="b"/>
              <a:pathLst>
                <a:path w="218" h="145" extrusionOk="0">
                  <a:moveTo>
                    <a:pt x="73" y="1"/>
                  </a:moveTo>
                  <a:lnTo>
                    <a:pt x="25" y="25"/>
                  </a:lnTo>
                  <a:lnTo>
                    <a:pt x="1" y="73"/>
                  </a:lnTo>
                  <a:lnTo>
                    <a:pt x="1" y="97"/>
                  </a:lnTo>
                  <a:lnTo>
                    <a:pt x="1" y="121"/>
                  </a:lnTo>
                  <a:lnTo>
                    <a:pt x="73" y="145"/>
                  </a:lnTo>
                  <a:lnTo>
                    <a:pt x="194" y="145"/>
                  </a:lnTo>
                  <a:lnTo>
                    <a:pt x="218" y="97"/>
                  </a:lnTo>
                  <a:lnTo>
                    <a:pt x="194" y="25"/>
                  </a:lnTo>
                  <a:lnTo>
                    <a:pt x="14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1"/>
            <p:cNvSpPr/>
            <p:nvPr/>
          </p:nvSpPr>
          <p:spPr>
            <a:xfrm>
              <a:off x="3787725" y="1832550"/>
              <a:ext cx="4225" cy="4850"/>
            </a:xfrm>
            <a:custGeom>
              <a:avLst/>
              <a:gdLst/>
              <a:ahLst/>
              <a:cxnLst/>
              <a:rect l="l" t="t" r="r" b="b"/>
              <a:pathLst>
                <a:path w="169" h="194" extrusionOk="0">
                  <a:moveTo>
                    <a:pt x="48" y="1"/>
                  </a:moveTo>
                  <a:lnTo>
                    <a:pt x="0" y="49"/>
                  </a:lnTo>
                  <a:lnTo>
                    <a:pt x="0" y="121"/>
                  </a:lnTo>
                  <a:lnTo>
                    <a:pt x="0" y="169"/>
                  </a:lnTo>
                  <a:lnTo>
                    <a:pt x="48" y="194"/>
                  </a:lnTo>
                  <a:lnTo>
                    <a:pt x="97" y="194"/>
                  </a:lnTo>
                  <a:lnTo>
                    <a:pt x="145" y="145"/>
                  </a:lnTo>
                  <a:lnTo>
                    <a:pt x="169" y="97"/>
                  </a:lnTo>
                  <a:lnTo>
                    <a:pt x="169" y="73"/>
                  </a:lnTo>
                  <a:lnTo>
                    <a:pt x="145"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1"/>
            <p:cNvSpPr/>
            <p:nvPr/>
          </p:nvSpPr>
          <p:spPr>
            <a:xfrm>
              <a:off x="3933375" y="1944500"/>
              <a:ext cx="6625" cy="4850"/>
            </a:xfrm>
            <a:custGeom>
              <a:avLst/>
              <a:gdLst/>
              <a:ahLst/>
              <a:cxnLst/>
              <a:rect l="l" t="t" r="r" b="b"/>
              <a:pathLst>
                <a:path w="265" h="194" extrusionOk="0">
                  <a:moveTo>
                    <a:pt x="0" y="1"/>
                  </a:moveTo>
                  <a:lnTo>
                    <a:pt x="72" y="145"/>
                  </a:lnTo>
                  <a:lnTo>
                    <a:pt x="120" y="193"/>
                  </a:lnTo>
                  <a:lnTo>
                    <a:pt x="241" y="193"/>
                  </a:lnTo>
                  <a:lnTo>
                    <a:pt x="265" y="145"/>
                  </a:lnTo>
                  <a:lnTo>
                    <a:pt x="217" y="49"/>
                  </a:lnTo>
                  <a:lnTo>
                    <a:pt x="144"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1"/>
            <p:cNvSpPr/>
            <p:nvPr/>
          </p:nvSpPr>
          <p:spPr>
            <a:xfrm>
              <a:off x="3734750" y="1788625"/>
              <a:ext cx="4250" cy="4850"/>
            </a:xfrm>
            <a:custGeom>
              <a:avLst/>
              <a:gdLst/>
              <a:ahLst/>
              <a:cxnLst/>
              <a:rect l="l" t="t" r="r" b="b"/>
              <a:pathLst>
                <a:path w="170" h="194" extrusionOk="0">
                  <a:moveTo>
                    <a:pt x="25" y="1"/>
                  </a:moveTo>
                  <a:lnTo>
                    <a:pt x="1" y="25"/>
                  </a:lnTo>
                  <a:lnTo>
                    <a:pt x="1" y="73"/>
                  </a:lnTo>
                  <a:lnTo>
                    <a:pt x="1" y="145"/>
                  </a:lnTo>
                  <a:lnTo>
                    <a:pt x="49" y="193"/>
                  </a:lnTo>
                  <a:lnTo>
                    <a:pt x="121" y="193"/>
                  </a:lnTo>
                  <a:lnTo>
                    <a:pt x="169" y="121"/>
                  </a:lnTo>
                  <a:lnTo>
                    <a:pt x="169" y="73"/>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1"/>
            <p:cNvSpPr/>
            <p:nvPr/>
          </p:nvSpPr>
          <p:spPr>
            <a:xfrm>
              <a:off x="3964050" y="1703775"/>
              <a:ext cx="4850" cy="4825"/>
            </a:xfrm>
            <a:custGeom>
              <a:avLst/>
              <a:gdLst/>
              <a:ahLst/>
              <a:cxnLst/>
              <a:rect l="l" t="t" r="r" b="b"/>
              <a:pathLst>
                <a:path w="194" h="193" extrusionOk="0">
                  <a:moveTo>
                    <a:pt x="97" y="0"/>
                  </a:moveTo>
                  <a:lnTo>
                    <a:pt x="49" y="24"/>
                  </a:lnTo>
                  <a:lnTo>
                    <a:pt x="25" y="48"/>
                  </a:lnTo>
                  <a:lnTo>
                    <a:pt x="1" y="97"/>
                  </a:lnTo>
                  <a:lnTo>
                    <a:pt x="25" y="145"/>
                  </a:lnTo>
                  <a:lnTo>
                    <a:pt x="73" y="193"/>
                  </a:lnTo>
                  <a:lnTo>
                    <a:pt x="145"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1"/>
            <p:cNvSpPr/>
            <p:nvPr/>
          </p:nvSpPr>
          <p:spPr>
            <a:xfrm>
              <a:off x="3775075" y="1884325"/>
              <a:ext cx="4250" cy="4225"/>
            </a:xfrm>
            <a:custGeom>
              <a:avLst/>
              <a:gdLst/>
              <a:ahLst/>
              <a:cxnLst/>
              <a:rect l="l" t="t" r="r" b="b"/>
              <a:pathLst>
                <a:path w="170" h="169" extrusionOk="0">
                  <a:moveTo>
                    <a:pt x="25" y="0"/>
                  </a:moveTo>
                  <a:lnTo>
                    <a:pt x="1" y="24"/>
                  </a:lnTo>
                  <a:lnTo>
                    <a:pt x="1" y="72"/>
                  </a:lnTo>
                  <a:lnTo>
                    <a:pt x="1" y="121"/>
                  </a:lnTo>
                  <a:lnTo>
                    <a:pt x="49" y="145"/>
                  </a:lnTo>
                  <a:lnTo>
                    <a:pt x="73" y="169"/>
                  </a:lnTo>
                  <a:lnTo>
                    <a:pt x="145" y="145"/>
                  </a:lnTo>
                  <a:lnTo>
                    <a:pt x="169" y="121"/>
                  </a:lnTo>
                  <a:lnTo>
                    <a:pt x="169" y="97"/>
                  </a:lnTo>
                  <a:lnTo>
                    <a:pt x="145"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1"/>
            <p:cNvSpPr/>
            <p:nvPr/>
          </p:nvSpPr>
          <p:spPr>
            <a:xfrm>
              <a:off x="3961650" y="2025150"/>
              <a:ext cx="5450" cy="4825"/>
            </a:xfrm>
            <a:custGeom>
              <a:avLst/>
              <a:gdLst/>
              <a:ahLst/>
              <a:cxnLst/>
              <a:rect l="l" t="t" r="r" b="b"/>
              <a:pathLst>
                <a:path w="218" h="193" extrusionOk="0">
                  <a:moveTo>
                    <a:pt x="49" y="0"/>
                  </a:moveTo>
                  <a:lnTo>
                    <a:pt x="0" y="24"/>
                  </a:lnTo>
                  <a:lnTo>
                    <a:pt x="0" y="73"/>
                  </a:lnTo>
                  <a:lnTo>
                    <a:pt x="0" y="121"/>
                  </a:lnTo>
                  <a:lnTo>
                    <a:pt x="49" y="169"/>
                  </a:lnTo>
                  <a:lnTo>
                    <a:pt x="97" y="193"/>
                  </a:lnTo>
                  <a:lnTo>
                    <a:pt x="145" y="193"/>
                  </a:lnTo>
                  <a:lnTo>
                    <a:pt x="193" y="145"/>
                  </a:lnTo>
                  <a:lnTo>
                    <a:pt x="217" y="97"/>
                  </a:lnTo>
                  <a:lnTo>
                    <a:pt x="193" y="49"/>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1"/>
            <p:cNvSpPr/>
            <p:nvPr/>
          </p:nvSpPr>
          <p:spPr>
            <a:xfrm>
              <a:off x="4079000" y="1740475"/>
              <a:ext cx="4850" cy="4850"/>
            </a:xfrm>
            <a:custGeom>
              <a:avLst/>
              <a:gdLst/>
              <a:ahLst/>
              <a:cxnLst/>
              <a:rect l="l" t="t" r="r" b="b"/>
              <a:pathLst>
                <a:path w="194" h="194" extrusionOk="0">
                  <a:moveTo>
                    <a:pt x="25" y="1"/>
                  </a:moveTo>
                  <a:lnTo>
                    <a:pt x="1" y="49"/>
                  </a:lnTo>
                  <a:lnTo>
                    <a:pt x="1" y="97"/>
                  </a:lnTo>
                  <a:lnTo>
                    <a:pt x="25" y="145"/>
                  </a:lnTo>
                  <a:lnTo>
                    <a:pt x="49" y="169"/>
                  </a:lnTo>
                  <a:lnTo>
                    <a:pt x="121" y="193"/>
                  </a:lnTo>
                  <a:lnTo>
                    <a:pt x="145" y="169"/>
                  </a:lnTo>
                  <a:lnTo>
                    <a:pt x="193" y="145"/>
                  </a:lnTo>
                  <a:lnTo>
                    <a:pt x="169" y="73"/>
                  </a:lnTo>
                  <a:lnTo>
                    <a:pt x="145"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1"/>
            <p:cNvSpPr/>
            <p:nvPr/>
          </p:nvSpPr>
          <p:spPr>
            <a:xfrm>
              <a:off x="3797950" y="1830150"/>
              <a:ext cx="4250" cy="4850"/>
            </a:xfrm>
            <a:custGeom>
              <a:avLst/>
              <a:gdLst/>
              <a:ahLst/>
              <a:cxnLst/>
              <a:rect l="l" t="t" r="r" b="b"/>
              <a:pathLst>
                <a:path w="170" h="194" extrusionOk="0">
                  <a:moveTo>
                    <a:pt x="73" y="1"/>
                  </a:moveTo>
                  <a:lnTo>
                    <a:pt x="25" y="25"/>
                  </a:lnTo>
                  <a:lnTo>
                    <a:pt x="1" y="73"/>
                  </a:lnTo>
                  <a:lnTo>
                    <a:pt x="1" y="145"/>
                  </a:lnTo>
                  <a:lnTo>
                    <a:pt x="49" y="193"/>
                  </a:lnTo>
                  <a:lnTo>
                    <a:pt x="121" y="193"/>
                  </a:lnTo>
                  <a:lnTo>
                    <a:pt x="169" y="145"/>
                  </a:lnTo>
                  <a:lnTo>
                    <a:pt x="169" y="97"/>
                  </a:lnTo>
                  <a:lnTo>
                    <a:pt x="145"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1"/>
            <p:cNvSpPr/>
            <p:nvPr/>
          </p:nvSpPr>
          <p:spPr>
            <a:xfrm>
              <a:off x="3787725" y="1868075"/>
              <a:ext cx="4825" cy="4825"/>
            </a:xfrm>
            <a:custGeom>
              <a:avLst/>
              <a:gdLst/>
              <a:ahLst/>
              <a:cxnLst/>
              <a:rect l="l" t="t" r="r" b="b"/>
              <a:pathLst>
                <a:path w="193" h="193" extrusionOk="0">
                  <a:moveTo>
                    <a:pt x="97" y="0"/>
                  </a:moveTo>
                  <a:lnTo>
                    <a:pt x="24" y="24"/>
                  </a:lnTo>
                  <a:lnTo>
                    <a:pt x="0" y="48"/>
                  </a:lnTo>
                  <a:lnTo>
                    <a:pt x="0" y="72"/>
                  </a:lnTo>
                  <a:lnTo>
                    <a:pt x="0" y="121"/>
                  </a:lnTo>
                  <a:lnTo>
                    <a:pt x="24" y="145"/>
                  </a:lnTo>
                  <a:lnTo>
                    <a:pt x="48" y="169"/>
                  </a:lnTo>
                  <a:lnTo>
                    <a:pt x="97" y="193"/>
                  </a:lnTo>
                  <a:lnTo>
                    <a:pt x="169" y="169"/>
                  </a:lnTo>
                  <a:lnTo>
                    <a:pt x="193" y="121"/>
                  </a:lnTo>
                  <a:lnTo>
                    <a:pt x="169" y="48"/>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1"/>
            <p:cNvSpPr/>
            <p:nvPr/>
          </p:nvSpPr>
          <p:spPr>
            <a:xfrm>
              <a:off x="3950825" y="1893350"/>
              <a:ext cx="6025" cy="4825"/>
            </a:xfrm>
            <a:custGeom>
              <a:avLst/>
              <a:gdLst/>
              <a:ahLst/>
              <a:cxnLst/>
              <a:rect l="l" t="t" r="r" b="b"/>
              <a:pathLst>
                <a:path w="241" h="193" extrusionOk="0">
                  <a:moveTo>
                    <a:pt x="48" y="0"/>
                  </a:moveTo>
                  <a:lnTo>
                    <a:pt x="24" y="48"/>
                  </a:lnTo>
                  <a:lnTo>
                    <a:pt x="0" y="97"/>
                  </a:lnTo>
                  <a:lnTo>
                    <a:pt x="0" y="121"/>
                  </a:lnTo>
                  <a:lnTo>
                    <a:pt x="24" y="169"/>
                  </a:lnTo>
                  <a:lnTo>
                    <a:pt x="72" y="193"/>
                  </a:lnTo>
                  <a:lnTo>
                    <a:pt x="193" y="193"/>
                  </a:lnTo>
                  <a:lnTo>
                    <a:pt x="217" y="145"/>
                  </a:lnTo>
                  <a:lnTo>
                    <a:pt x="241" y="97"/>
                  </a:lnTo>
                  <a:lnTo>
                    <a:pt x="241" y="73"/>
                  </a:lnTo>
                  <a:lnTo>
                    <a:pt x="217" y="24"/>
                  </a:lnTo>
                  <a:lnTo>
                    <a:pt x="16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1"/>
            <p:cNvSpPr/>
            <p:nvPr/>
          </p:nvSpPr>
          <p:spPr>
            <a:xfrm>
              <a:off x="4059750" y="1704375"/>
              <a:ext cx="4225" cy="4825"/>
            </a:xfrm>
            <a:custGeom>
              <a:avLst/>
              <a:gdLst/>
              <a:ahLst/>
              <a:cxnLst/>
              <a:rect l="l" t="t" r="r" b="b"/>
              <a:pathLst>
                <a:path w="169" h="193" extrusionOk="0">
                  <a:moveTo>
                    <a:pt x="49" y="0"/>
                  </a:moveTo>
                  <a:lnTo>
                    <a:pt x="0" y="49"/>
                  </a:lnTo>
                  <a:lnTo>
                    <a:pt x="0" y="73"/>
                  </a:lnTo>
                  <a:lnTo>
                    <a:pt x="0" y="121"/>
                  </a:lnTo>
                  <a:lnTo>
                    <a:pt x="49" y="169"/>
                  </a:lnTo>
                  <a:lnTo>
                    <a:pt x="121" y="193"/>
                  </a:lnTo>
                  <a:lnTo>
                    <a:pt x="145" y="169"/>
                  </a:lnTo>
                  <a:lnTo>
                    <a:pt x="169" y="145"/>
                  </a:lnTo>
                  <a:lnTo>
                    <a:pt x="169" y="97"/>
                  </a:lnTo>
                  <a:lnTo>
                    <a:pt x="169" y="73"/>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1"/>
            <p:cNvSpPr/>
            <p:nvPr/>
          </p:nvSpPr>
          <p:spPr>
            <a:xfrm>
              <a:off x="4119925" y="1737475"/>
              <a:ext cx="5450" cy="4825"/>
            </a:xfrm>
            <a:custGeom>
              <a:avLst/>
              <a:gdLst/>
              <a:ahLst/>
              <a:cxnLst/>
              <a:rect l="l" t="t" r="r" b="b"/>
              <a:pathLst>
                <a:path w="218" h="193" extrusionOk="0">
                  <a:moveTo>
                    <a:pt x="25" y="0"/>
                  </a:moveTo>
                  <a:lnTo>
                    <a:pt x="1" y="73"/>
                  </a:lnTo>
                  <a:lnTo>
                    <a:pt x="25" y="145"/>
                  </a:lnTo>
                  <a:lnTo>
                    <a:pt x="73" y="193"/>
                  </a:lnTo>
                  <a:lnTo>
                    <a:pt x="145" y="193"/>
                  </a:lnTo>
                  <a:lnTo>
                    <a:pt x="169" y="169"/>
                  </a:lnTo>
                  <a:lnTo>
                    <a:pt x="193" y="121"/>
                  </a:lnTo>
                  <a:lnTo>
                    <a:pt x="217" y="97"/>
                  </a:lnTo>
                  <a:lnTo>
                    <a:pt x="193" y="49"/>
                  </a:lnTo>
                  <a:lnTo>
                    <a:pt x="169"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1"/>
            <p:cNvSpPr/>
            <p:nvPr/>
          </p:nvSpPr>
          <p:spPr>
            <a:xfrm>
              <a:off x="3847900" y="1887925"/>
              <a:ext cx="4250" cy="4250"/>
            </a:xfrm>
            <a:custGeom>
              <a:avLst/>
              <a:gdLst/>
              <a:ahLst/>
              <a:cxnLst/>
              <a:rect l="l" t="t" r="r" b="b"/>
              <a:pathLst>
                <a:path w="170" h="170" extrusionOk="0">
                  <a:moveTo>
                    <a:pt x="97" y="1"/>
                  </a:moveTo>
                  <a:lnTo>
                    <a:pt x="49" y="25"/>
                  </a:lnTo>
                  <a:lnTo>
                    <a:pt x="25" y="73"/>
                  </a:lnTo>
                  <a:lnTo>
                    <a:pt x="1" y="121"/>
                  </a:lnTo>
                  <a:lnTo>
                    <a:pt x="25" y="145"/>
                  </a:lnTo>
                  <a:lnTo>
                    <a:pt x="49" y="169"/>
                  </a:lnTo>
                  <a:lnTo>
                    <a:pt x="97" y="145"/>
                  </a:lnTo>
                  <a:lnTo>
                    <a:pt x="169" y="97"/>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1"/>
            <p:cNvSpPr/>
            <p:nvPr/>
          </p:nvSpPr>
          <p:spPr>
            <a:xfrm>
              <a:off x="3958650" y="1872275"/>
              <a:ext cx="4225" cy="4250"/>
            </a:xfrm>
            <a:custGeom>
              <a:avLst/>
              <a:gdLst/>
              <a:ahLst/>
              <a:cxnLst/>
              <a:rect l="l" t="t" r="r" b="b"/>
              <a:pathLst>
                <a:path w="169" h="170" extrusionOk="0">
                  <a:moveTo>
                    <a:pt x="24" y="1"/>
                  </a:moveTo>
                  <a:lnTo>
                    <a:pt x="0" y="49"/>
                  </a:lnTo>
                  <a:lnTo>
                    <a:pt x="0" y="97"/>
                  </a:lnTo>
                  <a:lnTo>
                    <a:pt x="24" y="145"/>
                  </a:lnTo>
                  <a:lnTo>
                    <a:pt x="48" y="169"/>
                  </a:lnTo>
                  <a:lnTo>
                    <a:pt x="120" y="169"/>
                  </a:lnTo>
                  <a:lnTo>
                    <a:pt x="169" y="145"/>
                  </a:lnTo>
                  <a:lnTo>
                    <a:pt x="169" y="97"/>
                  </a:lnTo>
                  <a:lnTo>
                    <a:pt x="169" y="49"/>
                  </a:lnTo>
                  <a:lnTo>
                    <a:pt x="145"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1"/>
            <p:cNvSpPr/>
            <p:nvPr/>
          </p:nvSpPr>
          <p:spPr>
            <a:xfrm>
              <a:off x="3953225" y="1729650"/>
              <a:ext cx="3625" cy="4850"/>
            </a:xfrm>
            <a:custGeom>
              <a:avLst/>
              <a:gdLst/>
              <a:ahLst/>
              <a:cxnLst/>
              <a:rect l="l" t="t" r="r" b="b"/>
              <a:pathLst>
                <a:path w="145" h="194" extrusionOk="0">
                  <a:moveTo>
                    <a:pt x="73" y="0"/>
                  </a:moveTo>
                  <a:lnTo>
                    <a:pt x="0" y="25"/>
                  </a:lnTo>
                  <a:lnTo>
                    <a:pt x="25" y="145"/>
                  </a:lnTo>
                  <a:lnTo>
                    <a:pt x="73" y="169"/>
                  </a:lnTo>
                  <a:lnTo>
                    <a:pt x="97" y="193"/>
                  </a:lnTo>
                  <a:lnTo>
                    <a:pt x="121" y="169"/>
                  </a:lnTo>
                  <a:lnTo>
                    <a:pt x="145" y="145"/>
                  </a:lnTo>
                  <a:lnTo>
                    <a:pt x="145" y="121"/>
                  </a:lnTo>
                  <a:lnTo>
                    <a:pt x="145" y="73"/>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1"/>
            <p:cNvSpPr/>
            <p:nvPr/>
          </p:nvSpPr>
          <p:spPr>
            <a:xfrm>
              <a:off x="3754025" y="1652625"/>
              <a:ext cx="4825" cy="4225"/>
            </a:xfrm>
            <a:custGeom>
              <a:avLst/>
              <a:gdLst/>
              <a:ahLst/>
              <a:cxnLst/>
              <a:rect l="l" t="t" r="r" b="b"/>
              <a:pathLst>
                <a:path w="193" h="169" extrusionOk="0">
                  <a:moveTo>
                    <a:pt x="72" y="0"/>
                  </a:moveTo>
                  <a:lnTo>
                    <a:pt x="48" y="24"/>
                  </a:lnTo>
                  <a:lnTo>
                    <a:pt x="0" y="72"/>
                  </a:lnTo>
                  <a:lnTo>
                    <a:pt x="0" y="96"/>
                  </a:lnTo>
                  <a:lnTo>
                    <a:pt x="24" y="120"/>
                  </a:lnTo>
                  <a:lnTo>
                    <a:pt x="72" y="145"/>
                  </a:lnTo>
                  <a:lnTo>
                    <a:pt x="96" y="169"/>
                  </a:lnTo>
                  <a:lnTo>
                    <a:pt x="169" y="120"/>
                  </a:lnTo>
                  <a:lnTo>
                    <a:pt x="193" y="96"/>
                  </a:lnTo>
                  <a:lnTo>
                    <a:pt x="193" y="48"/>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1"/>
            <p:cNvSpPr/>
            <p:nvPr/>
          </p:nvSpPr>
          <p:spPr>
            <a:xfrm>
              <a:off x="3958050" y="1772375"/>
              <a:ext cx="4225" cy="5450"/>
            </a:xfrm>
            <a:custGeom>
              <a:avLst/>
              <a:gdLst/>
              <a:ahLst/>
              <a:cxnLst/>
              <a:rect l="l" t="t" r="r" b="b"/>
              <a:pathLst>
                <a:path w="169" h="218" extrusionOk="0">
                  <a:moveTo>
                    <a:pt x="72" y="1"/>
                  </a:moveTo>
                  <a:lnTo>
                    <a:pt x="24" y="25"/>
                  </a:lnTo>
                  <a:lnTo>
                    <a:pt x="0" y="73"/>
                  </a:lnTo>
                  <a:lnTo>
                    <a:pt x="0" y="145"/>
                  </a:lnTo>
                  <a:lnTo>
                    <a:pt x="24" y="193"/>
                  </a:lnTo>
                  <a:lnTo>
                    <a:pt x="72" y="217"/>
                  </a:lnTo>
                  <a:lnTo>
                    <a:pt x="120" y="217"/>
                  </a:lnTo>
                  <a:lnTo>
                    <a:pt x="169" y="169"/>
                  </a:lnTo>
                  <a:lnTo>
                    <a:pt x="144" y="73"/>
                  </a:lnTo>
                  <a:lnTo>
                    <a:pt x="120" y="49"/>
                  </a:lnTo>
                  <a:lnTo>
                    <a:pt x="9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1"/>
            <p:cNvSpPr/>
            <p:nvPr/>
          </p:nvSpPr>
          <p:spPr>
            <a:xfrm>
              <a:off x="3844300" y="1685725"/>
              <a:ext cx="6025" cy="4225"/>
            </a:xfrm>
            <a:custGeom>
              <a:avLst/>
              <a:gdLst/>
              <a:ahLst/>
              <a:cxnLst/>
              <a:rect l="l" t="t" r="r" b="b"/>
              <a:pathLst>
                <a:path w="241" h="169" extrusionOk="0">
                  <a:moveTo>
                    <a:pt x="72" y="0"/>
                  </a:moveTo>
                  <a:lnTo>
                    <a:pt x="48" y="24"/>
                  </a:lnTo>
                  <a:lnTo>
                    <a:pt x="0" y="72"/>
                  </a:lnTo>
                  <a:lnTo>
                    <a:pt x="48" y="120"/>
                  </a:lnTo>
                  <a:lnTo>
                    <a:pt x="72" y="169"/>
                  </a:lnTo>
                  <a:lnTo>
                    <a:pt x="169" y="169"/>
                  </a:lnTo>
                  <a:lnTo>
                    <a:pt x="193" y="145"/>
                  </a:lnTo>
                  <a:lnTo>
                    <a:pt x="217" y="120"/>
                  </a:lnTo>
                  <a:lnTo>
                    <a:pt x="241" y="72"/>
                  </a:lnTo>
                  <a:lnTo>
                    <a:pt x="217" y="48"/>
                  </a:lnTo>
                  <a:lnTo>
                    <a:pt x="169"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1"/>
            <p:cNvSpPr/>
            <p:nvPr/>
          </p:nvSpPr>
          <p:spPr>
            <a:xfrm>
              <a:off x="4053725" y="1936675"/>
              <a:ext cx="3650" cy="4850"/>
            </a:xfrm>
            <a:custGeom>
              <a:avLst/>
              <a:gdLst/>
              <a:ahLst/>
              <a:cxnLst/>
              <a:rect l="l" t="t" r="r" b="b"/>
              <a:pathLst>
                <a:path w="146" h="194" extrusionOk="0">
                  <a:moveTo>
                    <a:pt x="49" y="1"/>
                  </a:moveTo>
                  <a:lnTo>
                    <a:pt x="25" y="25"/>
                  </a:lnTo>
                  <a:lnTo>
                    <a:pt x="1" y="49"/>
                  </a:lnTo>
                  <a:lnTo>
                    <a:pt x="1" y="73"/>
                  </a:lnTo>
                  <a:lnTo>
                    <a:pt x="1" y="121"/>
                  </a:lnTo>
                  <a:lnTo>
                    <a:pt x="49" y="193"/>
                  </a:lnTo>
                  <a:lnTo>
                    <a:pt x="97" y="193"/>
                  </a:lnTo>
                  <a:lnTo>
                    <a:pt x="145" y="169"/>
                  </a:lnTo>
                  <a:lnTo>
                    <a:pt x="145" y="145"/>
                  </a:lnTo>
                  <a:lnTo>
                    <a:pt x="145" y="97"/>
                  </a:lnTo>
                  <a:lnTo>
                    <a:pt x="145" y="49"/>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1"/>
            <p:cNvSpPr/>
            <p:nvPr/>
          </p:nvSpPr>
          <p:spPr>
            <a:xfrm>
              <a:off x="4187325" y="1902975"/>
              <a:ext cx="4250" cy="4850"/>
            </a:xfrm>
            <a:custGeom>
              <a:avLst/>
              <a:gdLst/>
              <a:ahLst/>
              <a:cxnLst/>
              <a:rect l="l" t="t" r="r" b="b"/>
              <a:pathLst>
                <a:path w="170" h="194" extrusionOk="0">
                  <a:moveTo>
                    <a:pt x="97" y="1"/>
                  </a:moveTo>
                  <a:lnTo>
                    <a:pt x="49" y="25"/>
                  </a:lnTo>
                  <a:lnTo>
                    <a:pt x="25" y="49"/>
                  </a:lnTo>
                  <a:lnTo>
                    <a:pt x="1" y="73"/>
                  </a:lnTo>
                  <a:lnTo>
                    <a:pt x="1" y="145"/>
                  </a:lnTo>
                  <a:lnTo>
                    <a:pt x="25" y="169"/>
                  </a:lnTo>
                  <a:lnTo>
                    <a:pt x="49" y="193"/>
                  </a:lnTo>
                  <a:lnTo>
                    <a:pt x="121" y="169"/>
                  </a:lnTo>
                  <a:lnTo>
                    <a:pt x="169" y="145"/>
                  </a:lnTo>
                  <a:lnTo>
                    <a:pt x="169"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1"/>
            <p:cNvSpPr/>
            <p:nvPr/>
          </p:nvSpPr>
          <p:spPr>
            <a:xfrm>
              <a:off x="4154850" y="1909000"/>
              <a:ext cx="4825" cy="4825"/>
            </a:xfrm>
            <a:custGeom>
              <a:avLst/>
              <a:gdLst/>
              <a:ahLst/>
              <a:cxnLst/>
              <a:rect l="l" t="t" r="r" b="b"/>
              <a:pathLst>
                <a:path w="193" h="193" extrusionOk="0">
                  <a:moveTo>
                    <a:pt x="72" y="0"/>
                  </a:moveTo>
                  <a:lnTo>
                    <a:pt x="48" y="24"/>
                  </a:lnTo>
                  <a:lnTo>
                    <a:pt x="24" y="48"/>
                  </a:lnTo>
                  <a:lnTo>
                    <a:pt x="0" y="97"/>
                  </a:lnTo>
                  <a:lnTo>
                    <a:pt x="24" y="121"/>
                  </a:lnTo>
                  <a:lnTo>
                    <a:pt x="96" y="193"/>
                  </a:lnTo>
                  <a:lnTo>
                    <a:pt x="120" y="193"/>
                  </a:lnTo>
                  <a:lnTo>
                    <a:pt x="169" y="169"/>
                  </a:lnTo>
                  <a:lnTo>
                    <a:pt x="193" y="145"/>
                  </a:lnTo>
                  <a:lnTo>
                    <a:pt x="193" y="97"/>
                  </a:lnTo>
                  <a:lnTo>
                    <a:pt x="169" y="72"/>
                  </a:lnTo>
                  <a:lnTo>
                    <a:pt x="144"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1"/>
            <p:cNvSpPr/>
            <p:nvPr/>
          </p:nvSpPr>
          <p:spPr>
            <a:xfrm>
              <a:off x="3933975" y="1667650"/>
              <a:ext cx="5425" cy="4250"/>
            </a:xfrm>
            <a:custGeom>
              <a:avLst/>
              <a:gdLst/>
              <a:ahLst/>
              <a:cxnLst/>
              <a:rect l="l" t="t" r="r" b="b"/>
              <a:pathLst>
                <a:path w="217" h="170" extrusionOk="0">
                  <a:moveTo>
                    <a:pt x="169" y="1"/>
                  </a:moveTo>
                  <a:lnTo>
                    <a:pt x="48" y="49"/>
                  </a:lnTo>
                  <a:lnTo>
                    <a:pt x="0" y="97"/>
                  </a:lnTo>
                  <a:lnTo>
                    <a:pt x="0" y="121"/>
                  </a:lnTo>
                  <a:lnTo>
                    <a:pt x="0" y="145"/>
                  </a:lnTo>
                  <a:lnTo>
                    <a:pt x="72" y="169"/>
                  </a:lnTo>
                  <a:lnTo>
                    <a:pt x="120" y="145"/>
                  </a:lnTo>
                  <a:lnTo>
                    <a:pt x="169" y="121"/>
                  </a:lnTo>
                  <a:lnTo>
                    <a:pt x="217" y="73"/>
                  </a:lnTo>
                  <a:lnTo>
                    <a:pt x="16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1"/>
            <p:cNvSpPr/>
            <p:nvPr/>
          </p:nvSpPr>
          <p:spPr>
            <a:xfrm>
              <a:off x="4008000" y="1848200"/>
              <a:ext cx="4825" cy="4250"/>
            </a:xfrm>
            <a:custGeom>
              <a:avLst/>
              <a:gdLst/>
              <a:ahLst/>
              <a:cxnLst/>
              <a:rect l="l" t="t" r="r" b="b"/>
              <a:pathLst>
                <a:path w="193" h="170" extrusionOk="0">
                  <a:moveTo>
                    <a:pt x="48" y="1"/>
                  </a:moveTo>
                  <a:lnTo>
                    <a:pt x="0" y="49"/>
                  </a:lnTo>
                  <a:lnTo>
                    <a:pt x="0" y="97"/>
                  </a:lnTo>
                  <a:lnTo>
                    <a:pt x="24" y="121"/>
                  </a:lnTo>
                  <a:lnTo>
                    <a:pt x="48" y="145"/>
                  </a:lnTo>
                  <a:lnTo>
                    <a:pt x="96" y="169"/>
                  </a:lnTo>
                  <a:lnTo>
                    <a:pt x="169" y="145"/>
                  </a:lnTo>
                  <a:lnTo>
                    <a:pt x="193" y="121"/>
                  </a:lnTo>
                  <a:lnTo>
                    <a:pt x="193" y="97"/>
                  </a:lnTo>
                  <a:lnTo>
                    <a:pt x="169" y="25"/>
                  </a:lnTo>
                  <a:lnTo>
                    <a:pt x="12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1"/>
            <p:cNvSpPr/>
            <p:nvPr/>
          </p:nvSpPr>
          <p:spPr>
            <a:xfrm>
              <a:off x="3826225" y="1930050"/>
              <a:ext cx="4250" cy="4250"/>
            </a:xfrm>
            <a:custGeom>
              <a:avLst/>
              <a:gdLst/>
              <a:ahLst/>
              <a:cxnLst/>
              <a:rect l="l" t="t" r="r" b="b"/>
              <a:pathLst>
                <a:path w="170" h="170" extrusionOk="0">
                  <a:moveTo>
                    <a:pt x="25" y="1"/>
                  </a:moveTo>
                  <a:lnTo>
                    <a:pt x="1" y="25"/>
                  </a:lnTo>
                  <a:lnTo>
                    <a:pt x="1" y="49"/>
                  </a:lnTo>
                  <a:lnTo>
                    <a:pt x="1" y="97"/>
                  </a:lnTo>
                  <a:lnTo>
                    <a:pt x="49" y="145"/>
                  </a:lnTo>
                  <a:lnTo>
                    <a:pt x="97" y="169"/>
                  </a:lnTo>
                  <a:lnTo>
                    <a:pt x="121" y="169"/>
                  </a:lnTo>
                  <a:lnTo>
                    <a:pt x="169" y="121"/>
                  </a:lnTo>
                  <a:lnTo>
                    <a:pt x="169" y="73"/>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1"/>
            <p:cNvSpPr/>
            <p:nvPr/>
          </p:nvSpPr>
          <p:spPr>
            <a:xfrm>
              <a:off x="3862350" y="1987225"/>
              <a:ext cx="4825" cy="4250"/>
            </a:xfrm>
            <a:custGeom>
              <a:avLst/>
              <a:gdLst/>
              <a:ahLst/>
              <a:cxnLst/>
              <a:rect l="l" t="t" r="r" b="b"/>
              <a:pathLst>
                <a:path w="193" h="170" extrusionOk="0">
                  <a:moveTo>
                    <a:pt x="121" y="1"/>
                  </a:moveTo>
                  <a:lnTo>
                    <a:pt x="49" y="25"/>
                  </a:lnTo>
                  <a:lnTo>
                    <a:pt x="24" y="49"/>
                  </a:lnTo>
                  <a:lnTo>
                    <a:pt x="0" y="73"/>
                  </a:lnTo>
                  <a:lnTo>
                    <a:pt x="24" y="121"/>
                  </a:lnTo>
                  <a:lnTo>
                    <a:pt x="73" y="169"/>
                  </a:lnTo>
                  <a:lnTo>
                    <a:pt x="121" y="169"/>
                  </a:lnTo>
                  <a:lnTo>
                    <a:pt x="145" y="145"/>
                  </a:lnTo>
                  <a:lnTo>
                    <a:pt x="193" y="121"/>
                  </a:lnTo>
                  <a:lnTo>
                    <a:pt x="193" y="97"/>
                  </a:lnTo>
                  <a:lnTo>
                    <a:pt x="169"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1"/>
            <p:cNvSpPr/>
            <p:nvPr/>
          </p:nvSpPr>
          <p:spPr>
            <a:xfrm>
              <a:off x="4260150" y="1829550"/>
              <a:ext cx="4250" cy="4850"/>
            </a:xfrm>
            <a:custGeom>
              <a:avLst/>
              <a:gdLst/>
              <a:ahLst/>
              <a:cxnLst/>
              <a:rect l="l" t="t" r="r" b="b"/>
              <a:pathLst>
                <a:path w="170" h="194" extrusionOk="0">
                  <a:moveTo>
                    <a:pt x="49" y="1"/>
                  </a:moveTo>
                  <a:lnTo>
                    <a:pt x="1" y="49"/>
                  </a:lnTo>
                  <a:lnTo>
                    <a:pt x="1" y="73"/>
                  </a:lnTo>
                  <a:lnTo>
                    <a:pt x="1" y="121"/>
                  </a:lnTo>
                  <a:lnTo>
                    <a:pt x="25" y="169"/>
                  </a:lnTo>
                  <a:lnTo>
                    <a:pt x="49" y="193"/>
                  </a:lnTo>
                  <a:lnTo>
                    <a:pt x="73" y="193"/>
                  </a:lnTo>
                  <a:lnTo>
                    <a:pt x="145" y="169"/>
                  </a:lnTo>
                  <a:lnTo>
                    <a:pt x="169" y="121"/>
                  </a:lnTo>
                  <a:lnTo>
                    <a:pt x="169" y="73"/>
                  </a:lnTo>
                  <a:lnTo>
                    <a:pt x="145"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1"/>
            <p:cNvSpPr/>
            <p:nvPr/>
          </p:nvSpPr>
          <p:spPr>
            <a:xfrm>
              <a:off x="3937575" y="1859050"/>
              <a:ext cx="4250" cy="4825"/>
            </a:xfrm>
            <a:custGeom>
              <a:avLst/>
              <a:gdLst/>
              <a:ahLst/>
              <a:cxnLst/>
              <a:rect l="l" t="t" r="r" b="b"/>
              <a:pathLst>
                <a:path w="170" h="193" extrusionOk="0">
                  <a:moveTo>
                    <a:pt x="97" y="0"/>
                  </a:moveTo>
                  <a:lnTo>
                    <a:pt x="49" y="24"/>
                  </a:lnTo>
                  <a:lnTo>
                    <a:pt x="1" y="72"/>
                  </a:lnTo>
                  <a:lnTo>
                    <a:pt x="1" y="145"/>
                  </a:lnTo>
                  <a:lnTo>
                    <a:pt x="1" y="169"/>
                  </a:lnTo>
                  <a:lnTo>
                    <a:pt x="25" y="193"/>
                  </a:lnTo>
                  <a:lnTo>
                    <a:pt x="121" y="193"/>
                  </a:lnTo>
                  <a:lnTo>
                    <a:pt x="169" y="121"/>
                  </a:lnTo>
                  <a:lnTo>
                    <a:pt x="169" y="72"/>
                  </a:lnTo>
                  <a:lnTo>
                    <a:pt x="145"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1"/>
            <p:cNvSpPr/>
            <p:nvPr/>
          </p:nvSpPr>
          <p:spPr>
            <a:xfrm>
              <a:off x="3814800" y="2020925"/>
              <a:ext cx="3025" cy="3050"/>
            </a:xfrm>
            <a:custGeom>
              <a:avLst/>
              <a:gdLst/>
              <a:ahLst/>
              <a:cxnLst/>
              <a:rect l="l" t="t" r="r" b="b"/>
              <a:pathLst>
                <a:path w="121" h="122" extrusionOk="0">
                  <a:moveTo>
                    <a:pt x="73" y="1"/>
                  </a:moveTo>
                  <a:lnTo>
                    <a:pt x="25" y="25"/>
                  </a:lnTo>
                  <a:lnTo>
                    <a:pt x="1" y="73"/>
                  </a:lnTo>
                  <a:lnTo>
                    <a:pt x="25" y="121"/>
                  </a:lnTo>
                  <a:lnTo>
                    <a:pt x="97" y="121"/>
                  </a:lnTo>
                  <a:lnTo>
                    <a:pt x="121" y="97"/>
                  </a:lnTo>
                  <a:lnTo>
                    <a:pt x="121" y="73"/>
                  </a:lnTo>
                  <a:lnTo>
                    <a:pt x="97"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1"/>
            <p:cNvSpPr/>
            <p:nvPr/>
          </p:nvSpPr>
          <p:spPr>
            <a:xfrm>
              <a:off x="4011600" y="1646600"/>
              <a:ext cx="3025" cy="3025"/>
            </a:xfrm>
            <a:custGeom>
              <a:avLst/>
              <a:gdLst/>
              <a:ahLst/>
              <a:cxnLst/>
              <a:rect l="l" t="t" r="r" b="b"/>
              <a:pathLst>
                <a:path w="121" h="121" extrusionOk="0">
                  <a:moveTo>
                    <a:pt x="49" y="0"/>
                  </a:moveTo>
                  <a:lnTo>
                    <a:pt x="1" y="49"/>
                  </a:lnTo>
                  <a:lnTo>
                    <a:pt x="25" y="73"/>
                  </a:lnTo>
                  <a:lnTo>
                    <a:pt x="25" y="121"/>
                  </a:lnTo>
                  <a:lnTo>
                    <a:pt x="97" y="121"/>
                  </a:lnTo>
                  <a:lnTo>
                    <a:pt x="121" y="97"/>
                  </a:lnTo>
                  <a:lnTo>
                    <a:pt x="121" y="73"/>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1"/>
            <p:cNvSpPr/>
            <p:nvPr/>
          </p:nvSpPr>
          <p:spPr>
            <a:xfrm>
              <a:off x="3860550" y="1594250"/>
              <a:ext cx="4825" cy="4225"/>
            </a:xfrm>
            <a:custGeom>
              <a:avLst/>
              <a:gdLst/>
              <a:ahLst/>
              <a:cxnLst/>
              <a:rect l="l" t="t" r="r" b="b"/>
              <a:pathLst>
                <a:path w="193" h="169" extrusionOk="0">
                  <a:moveTo>
                    <a:pt x="121" y="0"/>
                  </a:moveTo>
                  <a:lnTo>
                    <a:pt x="48" y="48"/>
                  </a:lnTo>
                  <a:lnTo>
                    <a:pt x="24" y="72"/>
                  </a:lnTo>
                  <a:lnTo>
                    <a:pt x="0" y="120"/>
                  </a:lnTo>
                  <a:lnTo>
                    <a:pt x="24" y="169"/>
                  </a:lnTo>
                  <a:lnTo>
                    <a:pt x="48" y="169"/>
                  </a:lnTo>
                  <a:lnTo>
                    <a:pt x="145" y="144"/>
                  </a:lnTo>
                  <a:lnTo>
                    <a:pt x="169" y="120"/>
                  </a:lnTo>
                  <a:lnTo>
                    <a:pt x="193" y="72"/>
                  </a:lnTo>
                  <a:lnTo>
                    <a:pt x="193" y="24"/>
                  </a:lnTo>
                  <a:lnTo>
                    <a:pt x="14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1"/>
            <p:cNvSpPr/>
            <p:nvPr/>
          </p:nvSpPr>
          <p:spPr>
            <a:xfrm>
              <a:off x="3921325" y="1634550"/>
              <a:ext cx="3625" cy="3650"/>
            </a:xfrm>
            <a:custGeom>
              <a:avLst/>
              <a:gdLst/>
              <a:ahLst/>
              <a:cxnLst/>
              <a:rect l="l" t="t" r="r" b="b"/>
              <a:pathLst>
                <a:path w="145" h="146" extrusionOk="0">
                  <a:moveTo>
                    <a:pt x="73" y="1"/>
                  </a:moveTo>
                  <a:lnTo>
                    <a:pt x="25" y="25"/>
                  </a:lnTo>
                  <a:lnTo>
                    <a:pt x="1" y="73"/>
                  </a:lnTo>
                  <a:lnTo>
                    <a:pt x="25" y="97"/>
                  </a:lnTo>
                  <a:lnTo>
                    <a:pt x="73" y="145"/>
                  </a:lnTo>
                  <a:lnTo>
                    <a:pt x="121" y="121"/>
                  </a:lnTo>
                  <a:lnTo>
                    <a:pt x="145" y="73"/>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1"/>
            <p:cNvSpPr/>
            <p:nvPr/>
          </p:nvSpPr>
          <p:spPr>
            <a:xfrm>
              <a:off x="3879200" y="1621325"/>
              <a:ext cx="3625" cy="3025"/>
            </a:xfrm>
            <a:custGeom>
              <a:avLst/>
              <a:gdLst/>
              <a:ahLst/>
              <a:cxnLst/>
              <a:rect l="l" t="t" r="r" b="b"/>
              <a:pathLst>
                <a:path w="145" h="121" extrusionOk="0">
                  <a:moveTo>
                    <a:pt x="25" y="0"/>
                  </a:moveTo>
                  <a:lnTo>
                    <a:pt x="0" y="24"/>
                  </a:lnTo>
                  <a:lnTo>
                    <a:pt x="0" y="48"/>
                  </a:lnTo>
                  <a:lnTo>
                    <a:pt x="0" y="97"/>
                  </a:lnTo>
                  <a:lnTo>
                    <a:pt x="49" y="121"/>
                  </a:lnTo>
                  <a:lnTo>
                    <a:pt x="121" y="121"/>
                  </a:lnTo>
                  <a:lnTo>
                    <a:pt x="145" y="97"/>
                  </a:lnTo>
                  <a:lnTo>
                    <a:pt x="145" y="48"/>
                  </a:lnTo>
                  <a:lnTo>
                    <a:pt x="121"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1"/>
            <p:cNvSpPr/>
            <p:nvPr/>
          </p:nvSpPr>
          <p:spPr>
            <a:xfrm>
              <a:off x="4068175" y="1696550"/>
              <a:ext cx="3625" cy="3025"/>
            </a:xfrm>
            <a:custGeom>
              <a:avLst/>
              <a:gdLst/>
              <a:ahLst/>
              <a:cxnLst/>
              <a:rect l="l" t="t" r="r" b="b"/>
              <a:pathLst>
                <a:path w="145" h="121" extrusionOk="0">
                  <a:moveTo>
                    <a:pt x="49" y="0"/>
                  </a:moveTo>
                  <a:lnTo>
                    <a:pt x="0" y="25"/>
                  </a:lnTo>
                  <a:lnTo>
                    <a:pt x="0" y="49"/>
                  </a:lnTo>
                  <a:lnTo>
                    <a:pt x="0" y="73"/>
                  </a:lnTo>
                  <a:lnTo>
                    <a:pt x="25" y="121"/>
                  </a:lnTo>
                  <a:lnTo>
                    <a:pt x="121" y="121"/>
                  </a:lnTo>
                  <a:lnTo>
                    <a:pt x="121" y="73"/>
                  </a:lnTo>
                  <a:lnTo>
                    <a:pt x="145" y="49"/>
                  </a:lnTo>
                  <a:lnTo>
                    <a:pt x="12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1"/>
            <p:cNvSpPr/>
            <p:nvPr/>
          </p:nvSpPr>
          <p:spPr>
            <a:xfrm>
              <a:off x="4148225" y="1742275"/>
              <a:ext cx="3025" cy="3650"/>
            </a:xfrm>
            <a:custGeom>
              <a:avLst/>
              <a:gdLst/>
              <a:ahLst/>
              <a:cxnLst/>
              <a:rect l="l" t="t" r="r" b="b"/>
              <a:pathLst>
                <a:path w="121" h="146" extrusionOk="0">
                  <a:moveTo>
                    <a:pt x="72" y="1"/>
                  </a:moveTo>
                  <a:lnTo>
                    <a:pt x="24" y="49"/>
                  </a:lnTo>
                  <a:lnTo>
                    <a:pt x="0" y="97"/>
                  </a:lnTo>
                  <a:lnTo>
                    <a:pt x="24" y="121"/>
                  </a:lnTo>
                  <a:lnTo>
                    <a:pt x="48" y="145"/>
                  </a:lnTo>
                  <a:lnTo>
                    <a:pt x="72" y="145"/>
                  </a:lnTo>
                  <a:lnTo>
                    <a:pt x="121" y="97"/>
                  </a:lnTo>
                  <a:lnTo>
                    <a:pt x="121" y="49"/>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1"/>
            <p:cNvSpPr/>
            <p:nvPr/>
          </p:nvSpPr>
          <p:spPr>
            <a:xfrm>
              <a:off x="3849700" y="1624325"/>
              <a:ext cx="2450" cy="2425"/>
            </a:xfrm>
            <a:custGeom>
              <a:avLst/>
              <a:gdLst/>
              <a:ahLst/>
              <a:cxnLst/>
              <a:rect l="l" t="t" r="r" b="b"/>
              <a:pathLst>
                <a:path w="98" h="97" extrusionOk="0">
                  <a:moveTo>
                    <a:pt x="25" y="1"/>
                  </a:moveTo>
                  <a:lnTo>
                    <a:pt x="1" y="25"/>
                  </a:lnTo>
                  <a:lnTo>
                    <a:pt x="1" y="49"/>
                  </a:lnTo>
                  <a:lnTo>
                    <a:pt x="25" y="73"/>
                  </a:lnTo>
                  <a:lnTo>
                    <a:pt x="49" y="97"/>
                  </a:lnTo>
                  <a:lnTo>
                    <a:pt x="97" y="73"/>
                  </a:lnTo>
                  <a:lnTo>
                    <a:pt x="97"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1"/>
            <p:cNvSpPr/>
            <p:nvPr/>
          </p:nvSpPr>
          <p:spPr>
            <a:xfrm>
              <a:off x="3950225" y="1702575"/>
              <a:ext cx="3625" cy="3025"/>
            </a:xfrm>
            <a:custGeom>
              <a:avLst/>
              <a:gdLst/>
              <a:ahLst/>
              <a:cxnLst/>
              <a:rect l="l" t="t" r="r" b="b"/>
              <a:pathLst>
                <a:path w="145" h="121" extrusionOk="0">
                  <a:moveTo>
                    <a:pt x="24" y="0"/>
                  </a:moveTo>
                  <a:lnTo>
                    <a:pt x="0" y="24"/>
                  </a:lnTo>
                  <a:lnTo>
                    <a:pt x="0" y="72"/>
                  </a:lnTo>
                  <a:lnTo>
                    <a:pt x="24" y="96"/>
                  </a:lnTo>
                  <a:lnTo>
                    <a:pt x="48" y="121"/>
                  </a:lnTo>
                  <a:lnTo>
                    <a:pt x="72" y="121"/>
                  </a:lnTo>
                  <a:lnTo>
                    <a:pt x="96" y="96"/>
                  </a:lnTo>
                  <a:lnTo>
                    <a:pt x="145" y="72"/>
                  </a:lnTo>
                  <a:lnTo>
                    <a:pt x="145" y="48"/>
                  </a:lnTo>
                  <a:lnTo>
                    <a:pt x="120"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1"/>
            <p:cNvSpPr/>
            <p:nvPr/>
          </p:nvSpPr>
          <p:spPr>
            <a:xfrm>
              <a:off x="4100675" y="1780200"/>
              <a:ext cx="3025" cy="2425"/>
            </a:xfrm>
            <a:custGeom>
              <a:avLst/>
              <a:gdLst/>
              <a:ahLst/>
              <a:cxnLst/>
              <a:rect l="l" t="t" r="r" b="b"/>
              <a:pathLst>
                <a:path w="121" h="97" extrusionOk="0">
                  <a:moveTo>
                    <a:pt x="24" y="1"/>
                  </a:moveTo>
                  <a:lnTo>
                    <a:pt x="0" y="49"/>
                  </a:lnTo>
                  <a:lnTo>
                    <a:pt x="73" y="97"/>
                  </a:lnTo>
                  <a:lnTo>
                    <a:pt x="97" y="73"/>
                  </a:lnTo>
                  <a:lnTo>
                    <a:pt x="121" y="49"/>
                  </a:lnTo>
                  <a:lnTo>
                    <a:pt x="97"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1"/>
            <p:cNvSpPr/>
            <p:nvPr/>
          </p:nvSpPr>
          <p:spPr>
            <a:xfrm>
              <a:off x="3924325" y="1720025"/>
              <a:ext cx="3050" cy="2425"/>
            </a:xfrm>
            <a:custGeom>
              <a:avLst/>
              <a:gdLst/>
              <a:ahLst/>
              <a:cxnLst/>
              <a:rect l="l" t="t" r="r" b="b"/>
              <a:pathLst>
                <a:path w="122" h="97" extrusionOk="0">
                  <a:moveTo>
                    <a:pt x="25" y="0"/>
                  </a:moveTo>
                  <a:lnTo>
                    <a:pt x="1" y="24"/>
                  </a:lnTo>
                  <a:lnTo>
                    <a:pt x="1" y="48"/>
                  </a:lnTo>
                  <a:lnTo>
                    <a:pt x="49" y="97"/>
                  </a:lnTo>
                  <a:lnTo>
                    <a:pt x="73" y="97"/>
                  </a:lnTo>
                  <a:lnTo>
                    <a:pt x="121" y="73"/>
                  </a:lnTo>
                  <a:lnTo>
                    <a:pt x="97"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1"/>
            <p:cNvSpPr/>
            <p:nvPr/>
          </p:nvSpPr>
          <p:spPr>
            <a:xfrm>
              <a:off x="4030850" y="1769375"/>
              <a:ext cx="3050" cy="3025"/>
            </a:xfrm>
            <a:custGeom>
              <a:avLst/>
              <a:gdLst/>
              <a:ahLst/>
              <a:cxnLst/>
              <a:rect l="l" t="t" r="r" b="b"/>
              <a:pathLst>
                <a:path w="122" h="121" extrusionOk="0">
                  <a:moveTo>
                    <a:pt x="25" y="0"/>
                  </a:moveTo>
                  <a:lnTo>
                    <a:pt x="1" y="24"/>
                  </a:lnTo>
                  <a:lnTo>
                    <a:pt x="1" y="73"/>
                  </a:lnTo>
                  <a:lnTo>
                    <a:pt x="25" y="97"/>
                  </a:lnTo>
                  <a:lnTo>
                    <a:pt x="73" y="121"/>
                  </a:lnTo>
                  <a:lnTo>
                    <a:pt x="97" y="97"/>
                  </a:lnTo>
                  <a:lnTo>
                    <a:pt x="121" y="73"/>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1"/>
            <p:cNvSpPr/>
            <p:nvPr/>
          </p:nvSpPr>
          <p:spPr>
            <a:xfrm>
              <a:off x="3749800" y="1665250"/>
              <a:ext cx="3650" cy="3025"/>
            </a:xfrm>
            <a:custGeom>
              <a:avLst/>
              <a:gdLst/>
              <a:ahLst/>
              <a:cxnLst/>
              <a:rect l="l" t="t" r="r" b="b"/>
              <a:pathLst>
                <a:path w="146" h="121" extrusionOk="0">
                  <a:moveTo>
                    <a:pt x="25" y="1"/>
                  </a:moveTo>
                  <a:lnTo>
                    <a:pt x="1" y="25"/>
                  </a:lnTo>
                  <a:lnTo>
                    <a:pt x="1" y="73"/>
                  </a:lnTo>
                  <a:lnTo>
                    <a:pt x="1" y="121"/>
                  </a:lnTo>
                  <a:lnTo>
                    <a:pt x="49" y="121"/>
                  </a:lnTo>
                  <a:lnTo>
                    <a:pt x="121" y="97"/>
                  </a:lnTo>
                  <a:lnTo>
                    <a:pt x="145" y="73"/>
                  </a:lnTo>
                  <a:lnTo>
                    <a:pt x="121"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1"/>
            <p:cNvSpPr/>
            <p:nvPr/>
          </p:nvSpPr>
          <p:spPr>
            <a:xfrm>
              <a:off x="4201175" y="1848200"/>
              <a:ext cx="3650" cy="3050"/>
            </a:xfrm>
            <a:custGeom>
              <a:avLst/>
              <a:gdLst/>
              <a:ahLst/>
              <a:cxnLst/>
              <a:rect l="l" t="t" r="r" b="b"/>
              <a:pathLst>
                <a:path w="146" h="122" extrusionOk="0">
                  <a:moveTo>
                    <a:pt x="25" y="1"/>
                  </a:moveTo>
                  <a:lnTo>
                    <a:pt x="1" y="25"/>
                  </a:lnTo>
                  <a:lnTo>
                    <a:pt x="1" y="49"/>
                  </a:lnTo>
                  <a:lnTo>
                    <a:pt x="25" y="97"/>
                  </a:lnTo>
                  <a:lnTo>
                    <a:pt x="73" y="121"/>
                  </a:lnTo>
                  <a:lnTo>
                    <a:pt x="145" y="121"/>
                  </a:lnTo>
                  <a:lnTo>
                    <a:pt x="145" y="73"/>
                  </a:lnTo>
                  <a:lnTo>
                    <a:pt x="121"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1"/>
            <p:cNvSpPr/>
            <p:nvPr/>
          </p:nvSpPr>
          <p:spPr>
            <a:xfrm>
              <a:off x="3926150" y="1751325"/>
              <a:ext cx="2425" cy="3025"/>
            </a:xfrm>
            <a:custGeom>
              <a:avLst/>
              <a:gdLst/>
              <a:ahLst/>
              <a:cxnLst/>
              <a:rect l="l" t="t" r="r" b="b"/>
              <a:pathLst>
                <a:path w="97" h="121" extrusionOk="0">
                  <a:moveTo>
                    <a:pt x="48" y="0"/>
                  </a:moveTo>
                  <a:lnTo>
                    <a:pt x="0" y="48"/>
                  </a:lnTo>
                  <a:lnTo>
                    <a:pt x="0" y="72"/>
                  </a:lnTo>
                  <a:lnTo>
                    <a:pt x="0" y="120"/>
                  </a:lnTo>
                  <a:lnTo>
                    <a:pt x="48" y="120"/>
                  </a:lnTo>
                  <a:lnTo>
                    <a:pt x="96" y="96"/>
                  </a:lnTo>
                  <a:lnTo>
                    <a:pt x="96" y="48"/>
                  </a:lnTo>
                  <a:lnTo>
                    <a:pt x="96"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1"/>
            <p:cNvSpPr/>
            <p:nvPr/>
          </p:nvSpPr>
          <p:spPr>
            <a:xfrm>
              <a:off x="4085625" y="1819325"/>
              <a:ext cx="3025" cy="4225"/>
            </a:xfrm>
            <a:custGeom>
              <a:avLst/>
              <a:gdLst/>
              <a:ahLst/>
              <a:cxnLst/>
              <a:rect l="l" t="t" r="r" b="b"/>
              <a:pathLst>
                <a:path w="121" h="169" extrusionOk="0">
                  <a:moveTo>
                    <a:pt x="73" y="0"/>
                  </a:moveTo>
                  <a:lnTo>
                    <a:pt x="25" y="24"/>
                  </a:lnTo>
                  <a:lnTo>
                    <a:pt x="1" y="49"/>
                  </a:lnTo>
                  <a:lnTo>
                    <a:pt x="1" y="73"/>
                  </a:lnTo>
                  <a:lnTo>
                    <a:pt x="25" y="121"/>
                  </a:lnTo>
                  <a:lnTo>
                    <a:pt x="49" y="169"/>
                  </a:lnTo>
                  <a:lnTo>
                    <a:pt x="121" y="73"/>
                  </a:lnTo>
                  <a:lnTo>
                    <a:pt x="121" y="49"/>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1"/>
            <p:cNvSpPr/>
            <p:nvPr/>
          </p:nvSpPr>
          <p:spPr>
            <a:xfrm>
              <a:off x="4042900" y="1804875"/>
              <a:ext cx="3625" cy="4250"/>
            </a:xfrm>
            <a:custGeom>
              <a:avLst/>
              <a:gdLst/>
              <a:ahLst/>
              <a:cxnLst/>
              <a:rect l="l" t="t" r="r" b="b"/>
              <a:pathLst>
                <a:path w="145" h="170" extrusionOk="0">
                  <a:moveTo>
                    <a:pt x="24" y="1"/>
                  </a:moveTo>
                  <a:lnTo>
                    <a:pt x="0" y="73"/>
                  </a:lnTo>
                  <a:lnTo>
                    <a:pt x="0" y="145"/>
                  </a:lnTo>
                  <a:lnTo>
                    <a:pt x="24" y="169"/>
                  </a:lnTo>
                  <a:lnTo>
                    <a:pt x="97" y="169"/>
                  </a:lnTo>
                  <a:lnTo>
                    <a:pt x="121" y="145"/>
                  </a:lnTo>
                  <a:lnTo>
                    <a:pt x="145" y="121"/>
                  </a:lnTo>
                  <a:lnTo>
                    <a:pt x="145" y="73"/>
                  </a:lnTo>
                  <a:lnTo>
                    <a:pt x="97"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1"/>
            <p:cNvSpPr/>
            <p:nvPr/>
          </p:nvSpPr>
          <p:spPr>
            <a:xfrm>
              <a:off x="3803375" y="1720025"/>
              <a:ext cx="3025" cy="3025"/>
            </a:xfrm>
            <a:custGeom>
              <a:avLst/>
              <a:gdLst/>
              <a:ahLst/>
              <a:cxnLst/>
              <a:rect l="l" t="t" r="r" b="b"/>
              <a:pathLst>
                <a:path w="121" h="121" extrusionOk="0">
                  <a:moveTo>
                    <a:pt x="72" y="0"/>
                  </a:moveTo>
                  <a:lnTo>
                    <a:pt x="24" y="24"/>
                  </a:lnTo>
                  <a:lnTo>
                    <a:pt x="0" y="73"/>
                  </a:lnTo>
                  <a:lnTo>
                    <a:pt x="24" y="97"/>
                  </a:lnTo>
                  <a:lnTo>
                    <a:pt x="48" y="121"/>
                  </a:lnTo>
                  <a:lnTo>
                    <a:pt x="72" y="121"/>
                  </a:lnTo>
                  <a:lnTo>
                    <a:pt x="121" y="97"/>
                  </a:lnTo>
                  <a:lnTo>
                    <a:pt x="121" y="48"/>
                  </a:lnTo>
                  <a:lnTo>
                    <a:pt x="121" y="24"/>
                  </a:lnTo>
                  <a:lnTo>
                    <a:pt x="9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1"/>
            <p:cNvSpPr/>
            <p:nvPr/>
          </p:nvSpPr>
          <p:spPr>
            <a:xfrm>
              <a:off x="3814800" y="1723625"/>
              <a:ext cx="3650" cy="3050"/>
            </a:xfrm>
            <a:custGeom>
              <a:avLst/>
              <a:gdLst/>
              <a:ahLst/>
              <a:cxnLst/>
              <a:rect l="l" t="t" r="r" b="b"/>
              <a:pathLst>
                <a:path w="146" h="122" extrusionOk="0">
                  <a:moveTo>
                    <a:pt x="25" y="1"/>
                  </a:moveTo>
                  <a:lnTo>
                    <a:pt x="1" y="25"/>
                  </a:lnTo>
                  <a:lnTo>
                    <a:pt x="1" y="49"/>
                  </a:lnTo>
                  <a:lnTo>
                    <a:pt x="25" y="97"/>
                  </a:lnTo>
                  <a:lnTo>
                    <a:pt x="49" y="121"/>
                  </a:lnTo>
                  <a:lnTo>
                    <a:pt x="97" y="121"/>
                  </a:lnTo>
                  <a:lnTo>
                    <a:pt x="145" y="49"/>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1"/>
            <p:cNvSpPr/>
            <p:nvPr/>
          </p:nvSpPr>
          <p:spPr>
            <a:xfrm>
              <a:off x="3845500" y="1744700"/>
              <a:ext cx="3025" cy="2425"/>
            </a:xfrm>
            <a:custGeom>
              <a:avLst/>
              <a:gdLst/>
              <a:ahLst/>
              <a:cxnLst/>
              <a:rect l="l" t="t" r="r" b="b"/>
              <a:pathLst>
                <a:path w="121" h="97" extrusionOk="0">
                  <a:moveTo>
                    <a:pt x="24" y="0"/>
                  </a:moveTo>
                  <a:lnTo>
                    <a:pt x="0" y="48"/>
                  </a:lnTo>
                  <a:lnTo>
                    <a:pt x="0" y="73"/>
                  </a:lnTo>
                  <a:lnTo>
                    <a:pt x="48" y="97"/>
                  </a:lnTo>
                  <a:lnTo>
                    <a:pt x="121" y="97"/>
                  </a:lnTo>
                  <a:lnTo>
                    <a:pt x="121"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1"/>
            <p:cNvSpPr/>
            <p:nvPr/>
          </p:nvSpPr>
          <p:spPr>
            <a:xfrm>
              <a:off x="3987525" y="1802475"/>
              <a:ext cx="3650" cy="3025"/>
            </a:xfrm>
            <a:custGeom>
              <a:avLst/>
              <a:gdLst/>
              <a:ahLst/>
              <a:cxnLst/>
              <a:rect l="l" t="t" r="r" b="b"/>
              <a:pathLst>
                <a:path w="146" h="121" extrusionOk="0">
                  <a:moveTo>
                    <a:pt x="25" y="0"/>
                  </a:moveTo>
                  <a:lnTo>
                    <a:pt x="1" y="24"/>
                  </a:lnTo>
                  <a:lnTo>
                    <a:pt x="1" y="48"/>
                  </a:lnTo>
                  <a:lnTo>
                    <a:pt x="25" y="97"/>
                  </a:lnTo>
                  <a:lnTo>
                    <a:pt x="97" y="121"/>
                  </a:lnTo>
                  <a:lnTo>
                    <a:pt x="145" y="97"/>
                  </a:lnTo>
                  <a:lnTo>
                    <a:pt x="145" y="48"/>
                  </a:lnTo>
                  <a:lnTo>
                    <a:pt x="145"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1"/>
            <p:cNvSpPr/>
            <p:nvPr/>
          </p:nvSpPr>
          <p:spPr>
            <a:xfrm>
              <a:off x="4095850" y="1854825"/>
              <a:ext cx="4250" cy="3650"/>
            </a:xfrm>
            <a:custGeom>
              <a:avLst/>
              <a:gdLst/>
              <a:ahLst/>
              <a:cxnLst/>
              <a:rect l="l" t="t" r="r" b="b"/>
              <a:pathLst>
                <a:path w="170" h="146" extrusionOk="0">
                  <a:moveTo>
                    <a:pt x="97" y="1"/>
                  </a:moveTo>
                  <a:lnTo>
                    <a:pt x="25" y="25"/>
                  </a:lnTo>
                  <a:lnTo>
                    <a:pt x="25" y="49"/>
                  </a:lnTo>
                  <a:lnTo>
                    <a:pt x="1" y="73"/>
                  </a:lnTo>
                  <a:lnTo>
                    <a:pt x="25" y="121"/>
                  </a:lnTo>
                  <a:lnTo>
                    <a:pt x="73" y="145"/>
                  </a:lnTo>
                  <a:lnTo>
                    <a:pt x="121" y="145"/>
                  </a:lnTo>
                  <a:lnTo>
                    <a:pt x="145" y="121"/>
                  </a:lnTo>
                  <a:lnTo>
                    <a:pt x="169" y="97"/>
                  </a:lnTo>
                  <a:lnTo>
                    <a:pt x="145"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1"/>
            <p:cNvSpPr/>
            <p:nvPr/>
          </p:nvSpPr>
          <p:spPr>
            <a:xfrm>
              <a:off x="3978500" y="1839175"/>
              <a:ext cx="4250" cy="3650"/>
            </a:xfrm>
            <a:custGeom>
              <a:avLst/>
              <a:gdLst/>
              <a:ahLst/>
              <a:cxnLst/>
              <a:rect l="l" t="t" r="r" b="b"/>
              <a:pathLst>
                <a:path w="170" h="146" extrusionOk="0">
                  <a:moveTo>
                    <a:pt x="49" y="1"/>
                  </a:moveTo>
                  <a:lnTo>
                    <a:pt x="1" y="73"/>
                  </a:lnTo>
                  <a:lnTo>
                    <a:pt x="49" y="121"/>
                  </a:lnTo>
                  <a:lnTo>
                    <a:pt x="73" y="145"/>
                  </a:lnTo>
                  <a:lnTo>
                    <a:pt x="97" y="145"/>
                  </a:lnTo>
                  <a:lnTo>
                    <a:pt x="145" y="121"/>
                  </a:lnTo>
                  <a:lnTo>
                    <a:pt x="169" y="49"/>
                  </a:lnTo>
                  <a:lnTo>
                    <a:pt x="145"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1"/>
            <p:cNvSpPr/>
            <p:nvPr/>
          </p:nvSpPr>
          <p:spPr>
            <a:xfrm>
              <a:off x="3899650" y="1814500"/>
              <a:ext cx="3050" cy="3050"/>
            </a:xfrm>
            <a:custGeom>
              <a:avLst/>
              <a:gdLst/>
              <a:ahLst/>
              <a:cxnLst/>
              <a:rect l="l" t="t" r="r" b="b"/>
              <a:pathLst>
                <a:path w="122" h="122" extrusionOk="0">
                  <a:moveTo>
                    <a:pt x="25" y="1"/>
                  </a:moveTo>
                  <a:lnTo>
                    <a:pt x="1" y="49"/>
                  </a:lnTo>
                  <a:lnTo>
                    <a:pt x="1" y="73"/>
                  </a:lnTo>
                  <a:lnTo>
                    <a:pt x="25" y="121"/>
                  </a:lnTo>
                  <a:lnTo>
                    <a:pt x="121" y="121"/>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1"/>
            <p:cNvSpPr/>
            <p:nvPr/>
          </p:nvSpPr>
          <p:spPr>
            <a:xfrm>
              <a:off x="4017025" y="1891550"/>
              <a:ext cx="2425" cy="2425"/>
            </a:xfrm>
            <a:custGeom>
              <a:avLst/>
              <a:gdLst/>
              <a:ahLst/>
              <a:cxnLst/>
              <a:rect l="l" t="t" r="r" b="b"/>
              <a:pathLst>
                <a:path w="97" h="97" extrusionOk="0">
                  <a:moveTo>
                    <a:pt x="24" y="0"/>
                  </a:moveTo>
                  <a:lnTo>
                    <a:pt x="0" y="24"/>
                  </a:lnTo>
                  <a:lnTo>
                    <a:pt x="48" y="96"/>
                  </a:lnTo>
                  <a:lnTo>
                    <a:pt x="97" y="72"/>
                  </a:lnTo>
                  <a:lnTo>
                    <a:pt x="72" y="24"/>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1"/>
            <p:cNvSpPr/>
            <p:nvPr/>
          </p:nvSpPr>
          <p:spPr>
            <a:xfrm>
              <a:off x="3923725" y="1863850"/>
              <a:ext cx="4850" cy="4250"/>
            </a:xfrm>
            <a:custGeom>
              <a:avLst/>
              <a:gdLst/>
              <a:ahLst/>
              <a:cxnLst/>
              <a:rect l="l" t="t" r="r" b="b"/>
              <a:pathLst>
                <a:path w="194" h="170" extrusionOk="0">
                  <a:moveTo>
                    <a:pt x="121" y="1"/>
                  </a:moveTo>
                  <a:lnTo>
                    <a:pt x="97" y="25"/>
                  </a:lnTo>
                  <a:lnTo>
                    <a:pt x="25" y="73"/>
                  </a:lnTo>
                  <a:lnTo>
                    <a:pt x="1" y="97"/>
                  </a:lnTo>
                  <a:lnTo>
                    <a:pt x="25" y="145"/>
                  </a:lnTo>
                  <a:lnTo>
                    <a:pt x="49" y="169"/>
                  </a:lnTo>
                  <a:lnTo>
                    <a:pt x="97" y="169"/>
                  </a:lnTo>
                  <a:lnTo>
                    <a:pt x="145" y="145"/>
                  </a:lnTo>
                  <a:lnTo>
                    <a:pt x="193" y="97"/>
                  </a:lnTo>
                  <a:lnTo>
                    <a:pt x="193" y="49"/>
                  </a:lnTo>
                  <a:lnTo>
                    <a:pt x="169" y="25"/>
                  </a:lnTo>
                  <a:lnTo>
                    <a:pt x="12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1"/>
            <p:cNvSpPr/>
            <p:nvPr/>
          </p:nvSpPr>
          <p:spPr>
            <a:xfrm>
              <a:off x="4138600" y="1949325"/>
              <a:ext cx="1825" cy="2425"/>
            </a:xfrm>
            <a:custGeom>
              <a:avLst/>
              <a:gdLst/>
              <a:ahLst/>
              <a:cxnLst/>
              <a:rect l="l" t="t" r="r" b="b"/>
              <a:pathLst>
                <a:path w="73" h="97" extrusionOk="0">
                  <a:moveTo>
                    <a:pt x="24" y="0"/>
                  </a:moveTo>
                  <a:lnTo>
                    <a:pt x="0" y="48"/>
                  </a:lnTo>
                  <a:lnTo>
                    <a:pt x="48" y="96"/>
                  </a:lnTo>
                  <a:lnTo>
                    <a:pt x="72" y="96"/>
                  </a:lnTo>
                  <a:lnTo>
                    <a:pt x="72" y="48"/>
                  </a:lnTo>
                  <a:lnTo>
                    <a:pt x="48"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1"/>
            <p:cNvSpPr/>
            <p:nvPr/>
          </p:nvSpPr>
          <p:spPr>
            <a:xfrm>
              <a:off x="3757625" y="1805475"/>
              <a:ext cx="3650" cy="3650"/>
            </a:xfrm>
            <a:custGeom>
              <a:avLst/>
              <a:gdLst/>
              <a:ahLst/>
              <a:cxnLst/>
              <a:rect l="l" t="t" r="r" b="b"/>
              <a:pathLst>
                <a:path w="146" h="146" extrusionOk="0">
                  <a:moveTo>
                    <a:pt x="25" y="1"/>
                  </a:moveTo>
                  <a:lnTo>
                    <a:pt x="1" y="25"/>
                  </a:lnTo>
                  <a:lnTo>
                    <a:pt x="1" y="49"/>
                  </a:lnTo>
                  <a:lnTo>
                    <a:pt x="1" y="97"/>
                  </a:lnTo>
                  <a:lnTo>
                    <a:pt x="49" y="145"/>
                  </a:lnTo>
                  <a:lnTo>
                    <a:pt x="97" y="145"/>
                  </a:lnTo>
                  <a:lnTo>
                    <a:pt x="145" y="97"/>
                  </a:lnTo>
                  <a:lnTo>
                    <a:pt x="145" y="73"/>
                  </a:lnTo>
                  <a:lnTo>
                    <a:pt x="145"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1"/>
            <p:cNvSpPr/>
            <p:nvPr/>
          </p:nvSpPr>
          <p:spPr>
            <a:xfrm>
              <a:off x="3918925" y="1903575"/>
              <a:ext cx="3025" cy="3025"/>
            </a:xfrm>
            <a:custGeom>
              <a:avLst/>
              <a:gdLst/>
              <a:ahLst/>
              <a:cxnLst/>
              <a:rect l="l" t="t" r="r" b="b"/>
              <a:pathLst>
                <a:path w="121" h="121" extrusionOk="0">
                  <a:moveTo>
                    <a:pt x="24" y="1"/>
                  </a:moveTo>
                  <a:lnTo>
                    <a:pt x="0" y="49"/>
                  </a:lnTo>
                  <a:lnTo>
                    <a:pt x="0" y="73"/>
                  </a:lnTo>
                  <a:lnTo>
                    <a:pt x="0" y="97"/>
                  </a:lnTo>
                  <a:lnTo>
                    <a:pt x="48" y="121"/>
                  </a:lnTo>
                  <a:lnTo>
                    <a:pt x="97"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1"/>
            <p:cNvSpPr/>
            <p:nvPr/>
          </p:nvSpPr>
          <p:spPr>
            <a:xfrm>
              <a:off x="3732350" y="1830150"/>
              <a:ext cx="3625" cy="3650"/>
            </a:xfrm>
            <a:custGeom>
              <a:avLst/>
              <a:gdLst/>
              <a:ahLst/>
              <a:cxnLst/>
              <a:rect l="l" t="t" r="r" b="b"/>
              <a:pathLst>
                <a:path w="145" h="146" extrusionOk="0">
                  <a:moveTo>
                    <a:pt x="25" y="1"/>
                  </a:moveTo>
                  <a:lnTo>
                    <a:pt x="1" y="25"/>
                  </a:lnTo>
                  <a:lnTo>
                    <a:pt x="1" y="49"/>
                  </a:lnTo>
                  <a:lnTo>
                    <a:pt x="1" y="97"/>
                  </a:lnTo>
                  <a:lnTo>
                    <a:pt x="1" y="121"/>
                  </a:lnTo>
                  <a:lnTo>
                    <a:pt x="73" y="145"/>
                  </a:lnTo>
                  <a:lnTo>
                    <a:pt x="121" y="121"/>
                  </a:lnTo>
                  <a:lnTo>
                    <a:pt x="145" y="73"/>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1"/>
            <p:cNvSpPr/>
            <p:nvPr/>
          </p:nvSpPr>
          <p:spPr>
            <a:xfrm>
              <a:off x="3813000" y="1874700"/>
              <a:ext cx="3625" cy="3625"/>
            </a:xfrm>
            <a:custGeom>
              <a:avLst/>
              <a:gdLst/>
              <a:ahLst/>
              <a:cxnLst/>
              <a:rect l="l" t="t" r="r" b="b"/>
              <a:pathLst>
                <a:path w="145" h="145" extrusionOk="0">
                  <a:moveTo>
                    <a:pt x="0" y="0"/>
                  </a:moveTo>
                  <a:lnTo>
                    <a:pt x="0" y="48"/>
                  </a:lnTo>
                  <a:lnTo>
                    <a:pt x="0" y="72"/>
                  </a:lnTo>
                  <a:lnTo>
                    <a:pt x="0" y="120"/>
                  </a:lnTo>
                  <a:lnTo>
                    <a:pt x="73" y="145"/>
                  </a:lnTo>
                  <a:lnTo>
                    <a:pt x="121" y="96"/>
                  </a:lnTo>
                  <a:lnTo>
                    <a:pt x="145" y="72"/>
                  </a:lnTo>
                  <a:lnTo>
                    <a:pt x="145" y="48"/>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1"/>
            <p:cNvSpPr/>
            <p:nvPr/>
          </p:nvSpPr>
          <p:spPr>
            <a:xfrm>
              <a:off x="3833450" y="1987225"/>
              <a:ext cx="3050" cy="2450"/>
            </a:xfrm>
            <a:custGeom>
              <a:avLst/>
              <a:gdLst/>
              <a:ahLst/>
              <a:cxnLst/>
              <a:rect l="l" t="t" r="r" b="b"/>
              <a:pathLst>
                <a:path w="122" h="98" extrusionOk="0">
                  <a:moveTo>
                    <a:pt x="25" y="1"/>
                  </a:moveTo>
                  <a:lnTo>
                    <a:pt x="1" y="49"/>
                  </a:lnTo>
                  <a:lnTo>
                    <a:pt x="25" y="97"/>
                  </a:lnTo>
                  <a:lnTo>
                    <a:pt x="121" y="97"/>
                  </a:lnTo>
                  <a:lnTo>
                    <a:pt x="121" y="49"/>
                  </a:lnTo>
                  <a:lnTo>
                    <a:pt x="121" y="25"/>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1"/>
            <p:cNvSpPr/>
            <p:nvPr/>
          </p:nvSpPr>
          <p:spPr>
            <a:xfrm>
              <a:off x="3870175" y="1735675"/>
              <a:ext cx="3025" cy="2425"/>
            </a:xfrm>
            <a:custGeom>
              <a:avLst/>
              <a:gdLst/>
              <a:ahLst/>
              <a:cxnLst/>
              <a:rect l="l" t="t" r="r" b="b"/>
              <a:pathLst>
                <a:path w="121" h="97" extrusionOk="0">
                  <a:moveTo>
                    <a:pt x="48" y="0"/>
                  </a:moveTo>
                  <a:lnTo>
                    <a:pt x="0" y="24"/>
                  </a:lnTo>
                  <a:lnTo>
                    <a:pt x="24" y="72"/>
                  </a:lnTo>
                  <a:lnTo>
                    <a:pt x="73" y="96"/>
                  </a:lnTo>
                  <a:lnTo>
                    <a:pt x="97" y="96"/>
                  </a:lnTo>
                  <a:lnTo>
                    <a:pt x="121" y="72"/>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1"/>
            <p:cNvSpPr/>
            <p:nvPr/>
          </p:nvSpPr>
          <p:spPr>
            <a:xfrm>
              <a:off x="3837675" y="1644200"/>
              <a:ext cx="2425" cy="2425"/>
            </a:xfrm>
            <a:custGeom>
              <a:avLst/>
              <a:gdLst/>
              <a:ahLst/>
              <a:cxnLst/>
              <a:rect l="l" t="t" r="r" b="b"/>
              <a:pathLst>
                <a:path w="97" h="97" extrusionOk="0">
                  <a:moveTo>
                    <a:pt x="24" y="0"/>
                  </a:moveTo>
                  <a:lnTo>
                    <a:pt x="0" y="48"/>
                  </a:lnTo>
                  <a:lnTo>
                    <a:pt x="49" y="96"/>
                  </a:lnTo>
                  <a:lnTo>
                    <a:pt x="73" y="96"/>
                  </a:lnTo>
                  <a:lnTo>
                    <a:pt x="97" y="48"/>
                  </a:lnTo>
                  <a:lnTo>
                    <a:pt x="49"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1"/>
            <p:cNvSpPr/>
            <p:nvPr/>
          </p:nvSpPr>
          <p:spPr>
            <a:xfrm>
              <a:off x="3788925" y="1960150"/>
              <a:ext cx="3025" cy="3025"/>
            </a:xfrm>
            <a:custGeom>
              <a:avLst/>
              <a:gdLst/>
              <a:ahLst/>
              <a:cxnLst/>
              <a:rect l="l" t="t" r="r" b="b"/>
              <a:pathLst>
                <a:path w="121" h="121" extrusionOk="0">
                  <a:moveTo>
                    <a:pt x="25" y="0"/>
                  </a:moveTo>
                  <a:lnTo>
                    <a:pt x="0" y="25"/>
                  </a:lnTo>
                  <a:lnTo>
                    <a:pt x="0" y="73"/>
                  </a:lnTo>
                  <a:lnTo>
                    <a:pt x="25" y="121"/>
                  </a:lnTo>
                  <a:lnTo>
                    <a:pt x="73" y="121"/>
                  </a:lnTo>
                  <a:lnTo>
                    <a:pt x="121" y="97"/>
                  </a:lnTo>
                  <a:lnTo>
                    <a:pt x="121" y="49"/>
                  </a:lnTo>
                  <a:lnTo>
                    <a:pt x="97" y="25"/>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1"/>
            <p:cNvSpPr/>
            <p:nvPr/>
          </p:nvSpPr>
          <p:spPr>
            <a:xfrm>
              <a:off x="3983325" y="1692325"/>
              <a:ext cx="1825" cy="2450"/>
            </a:xfrm>
            <a:custGeom>
              <a:avLst/>
              <a:gdLst/>
              <a:ahLst/>
              <a:cxnLst/>
              <a:rect l="l" t="t" r="r" b="b"/>
              <a:pathLst>
                <a:path w="73" h="98" extrusionOk="0">
                  <a:moveTo>
                    <a:pt x="48" y="1"/>
                  </a:moveTo>
                  <a:lnTo>
                    <a:pt x="0" y="25"/>
                  </a:lnTo>
                  <a:lnTo>
                    <a:pt x="48" y="97"/>
                  </a:lnTo>
                  <a:lnTo>
                    <a:pt x="72"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1"/>
            <p:cNvSpPr/>
            <p:nvPr/>
          </p:nvSpPr>
          <p:spPr>
            <a:xfrm>
              <a:off x="4088025" y="1803675"/>
              <a:ext cx="1850" cy="1825"/>
            </a:xfrm>
            <a:custGeom>
              <a:avLst/>
              <a:gdLst/>
              <a:ahLst/>
              <a:cxnLst/>
              <a:rect l="l" t="t" r="r" b="b"/>
              <a:pathLst>
                <a:path w="74" h="73" extrusionOk="0">
                  <a:moveTo>
                    <a:pt x="1" y="0"/>
                  </a:moveTo>
                  <a:lnTo>
                    <a:pt x="1" y="49"/>
                  </a:lnTo>
                  <a:lnTo>
                    <a:pt x="1" y="73"/>
                  </a:lnTo>
                  <a:lnTo>
                    <a:pt x="73" y="73"/>
                  </a:lnTo>
                  <a:lnTo>
                    <a:pt x="73" y="49"/>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1"/>
            <p:cNvSpPr/>
            <p:nvPr/>
          </p:nvSpPr>
          <p:spPr>
            <a:xfrm>
              <a:off x="3957425" y="1637575"/>
              <a:ext cx="1250" cy="1825"/>
            </a:xfrm>
            <a:custGeom>
              <a:avLst/>
              <a:gdLst/>
              <a:ahLst/>
              <a:cxnLst/>
              <a:rect l="l" t="t" r="r" b="b"/>
              <a:pathLst>
                <a:path w="50" h="73" extrusionOk="0">
                  <a:moveTo>
                    <a:pt x="1" y="0"/>
                  </a:moveTo>
                  <a:lnTo>
                    <a:pt x="1" y="24"/>
                  </a:lnTo>
                  <a:lnTo>
                    <a:pt x="1" y="48"/>
                  </a:lnTo>
                  <a:lnTo>
                    <a:pt x="1" y="72"/>
                  </a:lnTo>
                  <a:lnTo>
                    <a:pt x="49" y="72"/>
                  </a:lnTo>
                  <a:lnTo>
                    <a:pt x="49" y="24"/>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1"/>
            <p:cNvSpPr/>
            <p:nvPr/>
          </p:nvSpPr>
          <p:spPr>
            <a:xfrm>
              <a:off x="3980300" y="1809700"/>
              <a:ext cx="2450" cy="2425"/>
            </a:xfrm>
            <a:custGeom>
              <a:avLst/>
              <a:gdLst/>
              <a:ahLst/>
              <a:cxnLst/>
              <a:rect l="l" t="t" r="r" b="b"/>
              <a:pathLst>
                <a:path w="98" h="97" extrusionOk="0">
                  <a:moveTo>
                    <a:pt x="73" y="0"/>
                  </a:moveTo>
                  <a:lnTo>
                    <a:pt x="49" y="24"/>
                  </a:lnTo>
                  <a:lnTo>
                    <a:pt x="1" y="24"/>
                  </a:lnTo>
                  <a:lnTo>
                    <a:pt x="25" y="72"/>
                  </a:lnTo>
                  <a:lnTo>
                    <a:pt x="49" y="96"/>
                  </a:lnTo>
                  <a:lnTo>
                    <a:pt x="97"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1"/>
            <p:cNvSpPr/>
            <p:nvPr/>
          </p:nvSpPr>
          <p:spPr>
            <a:xfrm>
              <a:off x="3791925" y="1732650"/>
              <a:ext cx="1850" cy="2450"/>
            </a:xfrm>
            <a:custGeom>
              <a:avLst/>
              <a:gdLst/>
              <a:ahLst/>
              <a:cxnLst/>
              <a:rect l="l" t="t" r="r" b="b"/>
              <a:pathLst>
                <a:path w="74" h="98" extrusionOk="0">
                  <a:moveTo>
                    <a:pt x="25" y="1"/>
                  </a:moveTo>
                  <a:lnTo>
                    <a:pt x="1" y="25"/>
                  </a:lnTo>
                  <a:lnTo>
                    <a:pt x="1" y="97"/>
                  </a:lnTo>
                  <a:lnTo>
                    <a:pt x="73"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1"/>
            <p:cNvSpPr/>
            <p:nvPr/>
          </p:nvSpPr>
          <p:spPr>
            <a:xfrm>
              <a:off x="3956225" y="1717600"/>
              <a:ext cx="3050" cy="3050"/>
            </a:xfrm>
            <a:custGeom>
              <a:avLst/>
              <a:gdLst/>
              <a:ahLst/>
              <a:cxnLst/>
              <a:rect l="l" t="t" r="r" b="b"/>
              <a:pathLst>
                <a:path w="122" h="122" extrusionOk="0">
                  <a:moveTo>
                    <a:pt x="25" y="1"/>
                  </a:moveTo>
                  <a:lnTo>
                    <a:pt x="1" y="25"/>
                  </a:lnTo>
                  <a:lnTo>
                    <a:pt x="1" y="73"/>
                  </a:lnTo>
                  <a:lnTo>
                    <a:pt x="1" y="97"/>
                  </a:lnTo>
                  <a:lnTo>
                    <a:pt x="49" y="121"/>
                  </a:lnTo>
                  <a:lnTo>
                    <a:pt x="121" y="97"/>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1"/>
            <p:cNvSpPr/>
            <p:nvPr/>
          </p:nvSpPr>
          <p:spPr>
            <a:xfrm>
              <a:off x="3863550" y="1677900"/>
              <a:ext cx="3025" cy="3625"/>
            </a:xfrm>
            <a:custGeom>
              <a:avLst/>
              <a:gdLst/>
              <a:ahLst/>
              <a:cxnLst/>
              <a:rect l="l" t="t" r="r" b="b"/>
              <a:pathLst>
                <a:path w="121" h="145" extrusionOk="0">
                  <a:moveTo>
                    <a:pt x="73" y="0"/>
                  </a:moveTo>
                  <a:lnTo>
                    <a:pt x="49" y="24"/>
                  </a:lnTo>
                  <a:lnTo>
                    <a:pt x="25" y="48"/>
                  </a:lnTo>
                  <a:lnTo>
                    <a:pt x="1" y="96"/>
                  </a:lnTo>
                  <a:lnTo>
                    <a:pt x="25" y="121"/>
                  </a:lnTo>
                  <a:lnTo>
                    <a:pt x="49" y="145"/>
                  </a:lnTo>
                  <a:lnTo>
                    <a:pt x="73" y="121"/>
                  </a:lnTo>
                  <a:lnTo>
                    <a:pt x="121" y="72"/>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1"/>
            <p:cNvSpPr/>
            <p:nvPr/>
          </p:nvSpPr>
          <p:spPr>
            <a:xfrm>
              <a:off x="3919525" y="1695950"/>
              <a:ext cx="3025" cy="2425"/>
            </a:xfrm>
            <a:custGeom>
              <a:avLst/>
              <a:gdLst/>
              <a:ahLst/>
              <a:cxnLst/>
              <a:rect l="l" t="t" r="r" b="b"/>
              <a:pathLst>
                <a:path w="121" h="97" extrusionOk="0">
                  <a:moveTo>
                    <a:pt x="24" y="0"/>
                  </a:moveTo>
                  <a:lnTo>
                    <a:pt x="0" y="49"/>
                  </a:lnTo>
                  <a:lnTo>
                    <a:pt x="0" y="73"/>
                  </a:lnTo>
                  <a:lnTo>
                    <a:pt x="73" y="97"/>
                  </a:lnTo>
                  <a:lnTo>
                    <a:pt x="121" y="73"/>
                  </a:lnTo>
                  <a:lnTo>
                    <a:pt x="97" y="24"/>
                  </a:lnTo>
                  <a:lnTo>
                    <a:pt x="9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1"/>
            <p:cNvSpPr/>
            <p:nvPr/>
          </p:nvSpPr>
          <p:spPr>
            <a:xfrm>
              <a:off x="4100075" y="1731450"/>
              <a:ext cx="3025" cy="3050"/>
            </a:xfrm>
            <a:custGeom>
              <a:avLst/>
              <a:gdLst/>
              <a:ahLst/>
              <a:cxnLst/>
              <a:rect l="l" t="t" r="r" b="b"/>
              <a:pathLst>
                <a:path w="121" h="122" extrusionOk="0">
                  <a:moveTo>
                    <a:pt x="48" y="1"/>
                  </a:moveTo>
                  <a:lnTo>
                    <a:pt x="24" y="25"/>
                  </a:lnTo>
                  <a:lnTo>
                    <a:pt x="0" y="49"/>
                  </a:lnTo>
                  <a:lnTo>
                    <a:pt x="0" y="73"/>
                  </a:lnTo>
                  <a:lnTo>
                    <a:pt x="48" y="121"/>
                  </a:lnTo>
                  <a:lnTo>
                    <a:pt x="121" y="121"/>
                  </a:lnTo>
                  <a:lnTo>
                    <a:pt x="121" y="97"/>
                  </a:lnTo>
                  <a:lnTo>
                    <a:pt x="121" y="49"/>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1"/>
            <p:cNvSpPr/>
            <p:nvPr/>
          </p:nvSpPr>
          <p:spPr>
            <a:xfrm>
              <a:off x="4023650" y="1846400"/>
              <a:ext cx="2425" cy="1825"/>
            </a:xfrm>
            <a:custGeom>
              <a:avLst/>
              <a:gdLst/>
              <a:ahLst/>
              <a:cxnLst/>
              <a:rect l="l" t="t" r="r" b="b"/>
              <a:pathLst>
                <a:path w="97" h="73" extrusionOk="0">
                  <a:moveTo>
                    <a:pt x="0" y="1"/>
                  </a:moveTo>
                  <a:lnTo>
                    <a:pt x="48" y="73"/>
                  </a:lnTo>
                  <a:lnTo>
                    <a:pt x="72" y="49"/>
                  </a:lnTo>
                  <a:lnTo>
                    <a:pt x="96" y="25"/>
                  </a:lnTo>
                  <a:lnTo>
                    <a:pt x="72"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1"/>
            <p:cNvSpPr/>
            <p:nvPr/>
          </p:nvSpPr>
          <p:spPr>
            <a:xfrm>
              <a:off x="3897850" y="1940300"/>
              <a:ext cx="3050" cy="3625"/>
            </a:xfrm>
            <a:custGeom>
              <a:avLst/>
              <a:gdLst/>
              <a:ahLst/>
              <a:cxnLst/>
              <a:rect l="l" t="t" r="r" b="b"/>
              <a:pathLst>
                <a:path w="122" h="145" extrusionOk="0">
                  <a:moveTo>
                    <a:pt x="73" y="0"/>
                  </a:moveTo>
                  <a:lnTo>
                    <a:pt x="25" y="24"/>
                  </a:lnTo>
                  <a:lnTo>
                    <a:pt x="1" y="96"/>
                  </a:lnTo>
                  <a:lnTo>
                    <a:pt x="25" y="120"/>
                  </a:lnTo>
                  <a:lnTo>
                    <a:pt x="49" y="144"/>
                  </a:lnTo>
                  <a:lnTo>
                    <a:pt x="73" y="120"/>
                  </a:lnTo>
                  <a:lnTo>
                    <a:pt x="121" y="96"/>
                  </a:lnTo>
                  <a:lnTo>
                    <a:pt x="121" y="72"/>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1"/>
            <p:cNvSpPr/>
            <p:nvPr/>
          </p:nvSpPr>
          <p:spPr>
            <a:xfrm>
              <a:off x="4046500" y="1662250"/>
              <a:ext cx="3050" cy="2425"/>
            </a:xfrm>
            <a:custGeom>
              <a:avLst/>
              <a:gdLst/>
              <a:ahLst/>
              <a:cxnLst/>
              <a:rect l="l" t="t" r="r" b="b"/>
              <a:pathLst>
                <a:path w="122" h="97" extrusionOk="0">
                  <a:moveTo>
                    <a:pt x="1" y="0"/>
                  </a:moveTo>
                  <a:lnTo>
                    <a:pt x="1" y="48"/>
                  </a:lnTo>
                  <a:lnTo>
                    <a:pt x="1" y="72"/>
                  </a:lnTo>
                  <a:lnTo>
                    <a:pt x="49" y="97"/>
                  </a:lnTo>
                  <a:lnTo>
                    <a:pt x="97" y="72"/>
                  </a:lnTo>
                  <a:lnTo>
                    <a:pt x="121" y="48"/>
                  </a:lnTo>
                  <a:lnTo>
                    <a:pt x="97" y="24"/>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1"/>
            <p:cNvSpPr/>
            <p:nvPr/>
          </p:nvSpPr>
          <p:spPr>
            <a:xfrm>
              <a:off x="4113925" y="2017925"/>
              <a:ext cx="2425" cy="3625"/>
            </a:xfrm>
            <a:custGeom>
              <a:avLst/>
              <a:gdLst/>
              <a:ahLst/>
              <a:cxnLst/>
              <a:rect l="l" t="t" r="r" b="b"/>
              <a:pathLst>
                <a:path w="97" h="145" extrusionOk="0">
                  <a:moveTo>
                    <a:pt x="72" y="0"/>
                  </a:moveTo>
                  <a:lnTo>
                    <a:pt x="48" y="25"/>
                  </a:lnTo>
                  <a:lnTo>
                    <a:pt x="24" y="49"/>
                  </a:lnTo>
                  <a:lnTo>
                    <a:pt x="0" y="97"/>
                  </a:lnTo>
                  <a:lnTo>
                    <a:pt x="24" y="145"/>
                  </a:lnTo>
                  <a:lnTo>
                    <a:pt x="48" y="145"/>
                  </a:lnTo>
                  <a:lnTo>
                    <a:pt x="72" y="121"/>
                  </a:lnTo>
                  <a:lnTo>
                    <a:pt x="96" y="73"/>
                  </a:lnTo>
                  <a:lnTo>
                    <a:pt x="96" y="25"/>
                  </a:lnTo>
                  <a:lnTo>
                    <a:pt x="72"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1"/>
            <p:cNvSpPr/>
            <p:nvPr/>
          </p:nvSpPr>
          <p:spPr>
            <a:xfrm>
              <a:off x="4017025" y="1662850"/>
              <a:ext cx="1825" cy="1825"/>
            </a:xfrm>
            <a:custGeom>
              <a:avLst/>
              <a:gdLst/>
              <a:ahLst/>
              <a:cxnLst/>
              <a:rect l="l" t="t" r="r" b="b"/>
              <a:pathLst>
                <a:path w="73" h="73" extrusionOk="0">
                  <a:moveTo>
                    <a:pt x="48" y="0"/>
                  </a:moveTo>
                  <a:lnTo>
                    <a:pt x="0" y="24"/>
                  </a:lnTo>
                  <a:lnTo>
                    <a:pt x="0" y="73"/>
                  </a:lnTo>
                  <a:lnTo>
                    <a:pt x="48" y="73"/>
                  </a:lnTo>
                  <a:lnTo>
                    <a:pt x="72" y="48"/>
                  </a:lnTo>
                  <a:lnTo>
                    <a:pt x="72" y="24"/>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1"/>
            <p:cNvSpPr/>
            <p:nvPr/>
          </p:nvSpPr>
          <p:spPr>
            <a:xfrm>
              <a:off x="3931550" y="1781400"/>
              <a:ext cx="3050" cy="3050"/>
            </a:xfrm>
            <a:custGeom>
              <a:avLst/>
              <a:gdLst/>
              <a:ahLst/>
              <a:cxnLst/>
              <a:rect l="l" t="t" r="r" b="b"/>
              <a:pathLst>
                <a:path w="122" h="122" extrusionOk="0">
                  <a:moveTo>
                    <a:pt x="49" y="1"/>
                  </a:moveTo>
                  <a:lnTo>
                    <a:pt x="1" y="49"/>
                  </a:lnTo>
                  <a:lnTo>
                    <a:pt x="1" y="73"/>
                  </a:lnTo>
                  <a:lnTo>
                    <a:pt x="25" y="97"/>
                  </a:lnTo>
                  <a:lnTo>
                    <a:pt x="49" y="121"/>
                  </a:lnTo>
                  <a:lnTo>
                    <a:pt x="73" y="121"/>
                  </a:lnTo>
                  <a:lnTo>
                    <a:pt x="121" y="73"/>
                  </a:lnTo>
                  <a:lnTo>
                    <a:pt x="121" y="25"/>
                  </a:lnTo>
                  <a:lnTo>
                    <a:pt x="9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1"/>
            <p:cNvSpPr/>
            <p:nvPr/>
          </p:nvSpPr>
          <p:spPr>
            <a:xfrm>
              <a:off x="3896650" y="1760350"/>
              <a:ext cx="1825" cy="1825"/>
            </a:xfrm>
            <a:custGeom>
              <a:avLst/>
              <a:gdLst/>
              <a:ahLst/>
              <a:cxnLst/>
              <a:rect l="l" t="t" r="r" b="b"/>
              <a:pathLst>
                <a:path w="73" h="73" extrusionOk="0">
                  <a:moveTo>
                    <a:pt x="73" y="0"/>
                  </a:moveTo>
                  <a:lnTo>
                    <a:pt x="1" y="24"/>
                  </a:lnTo>
                  <a:lnTo>
                    <a:pt x="1" y="48"/>
                  </a:lnTo>
                  <a:lnTo>
                    <a:pt x="49" y="72"/>
                  </a:lnTo>
                  <a:lnTo>
                    <a:pt x="73" y="48"/>
                  </a:lnTo>
                  <a:lnTo>
                    <a:pt x="7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1"/>
            <p:cNvSpPr/>
            <p:nvPr/>
          </p:nvSpPr>
          <p:spPr>
            <a:xfrm>
              <a:off x="3751000" y="1786825"/>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1"/>
            <p:cNvSpPr/>
            <p:nvPr/>
          </p:nvSpPr>
          <p:spPr>
            <a:xfrm>
              <a:off x="3835275" y="1813300"/>
              <a:ext cx="1225" cy="1825"/>
            </a:xfrm>
            <a:custGeom>
              <a:avLst/>
              <a:gdLst/>
              <a:ahLst/>
              <a:cxnLst/>
              <a:rect l="l" t="t" r="r" b="b"/>
              <a:pathLst>
                <a:path w="49" h="73" extrusionOk="0">
                  <a:moveTo>
                    <a:pt x="0" y="1"/>
                  </a:moveTo>
                  <a:lnTo>
                    <a:pt x="0" y="73"/>
                  </a:lnTo>
                  <a:lnTo>
                    <a:pt x="24" y="73"/>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1"/>
            <p:cNvSpPr/>
            <p:nvPr/>
          </p:nvSpPr>
          <p:spPr>
            <a:xfrm>
              <a:off x="3915300" y="1827150"/>
              <a:ext cx="1850" cy="1825"/>
            </a:xfrm>
            <a:custGeom>
              <a:avLst/>
              <a:gdLst/>
              <a:ahLst/>
              <a:cxnLst/>
              <a:rect l="l" t="t" r="r" b="b"/>
              <a:pathLst>
                <a:path w="74" h="73" extrusionOk="0">
                  <a:moveTo>
                    <a:pt x="25" y="0"/>
                  </a:moveTo>
                  <a:lnTo>
                    <a:pt x="1" y="48"/>
                  </a:lnTo>
                  <a:lnTo>
                    <a:pt x="25" y="73"/>
                  </a:lnTo>
                  <a:lnTo>
                    <a:pt x="49" y="73"/>
                  </a:lnTo>
                  <a:lnTo>
                    <a:pt x="73" y="24"/>
                  </a:lnTo>
                  <a:lnTo>
                    <a:pt x="25"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1"/>
            <p:cNvSpPr/>
            <p:nvPr/>
          </p:nvSpPr>
          <p:spPr>
            <a:xfrm>
              <a:off x="3757625" y="1748900"/>
              <a:ext cx="1825" cy="2450"/>
            </a:xfrm>
            <a:custGeom>
              <a:avLst/>
              <a:gdLst/>
              <a:ahLst/>
              <a:cxnLst/>
              <a:rect l="l" t="t" r="r" b="b"/>
              <a:pathLst>
                <a:path w="73" h="98" extrusionOk="0">
                  <a:moveTo>
                    <a:pt x="25" y="1"/>
                  </a:moveTo>
                  <a:lnTo>
                    <a:pt x="1" y="25"/>
                  </a:lnTo>
                  <a:lnTo>
                    <a:pt x="1" y="73"/>
                  </a:lnTo>
                  <a:lnTo>
                    <a:pt x="25" y="97"/>
                  </a:lnTo>
                  <a:lnTo>
                    <a:pt x="73" y="73"/>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1"/>
            <p:cNvSpPr/>
            <p:nvPr/>
          </p:nvSpPr>
          <p:spPr>
            <a:xfrm>
              <a:off x="4142800" y="1899975"/>
              <a:ext cx="1225" cy="1825"/>
            </a:xfrm>
            <a:custGeom>
              <a:avLst/>
              <a:gdLst/>
              <a:ahLst/>
              <a:cxnLst/>
              <a:rect l="l" t="t" r="r" b="b"/>
              <a:pathLst>
                <a:path w="49" h="73" extrusionOk="0">
                  <a:moveTo>
                    <a:pt x="25" y="0"/>
                  </a:moveTo>
                  <a:lnTo>
                    <a:pt x="1" y="72"/>
                  </a:lnTo>
                  <a:lnTo>
                    <a:pt x="49" y="72"/>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1"/>
            <p:cNvSpPr/>
            <p:nvPr/>
          </p:nvSpPr>
          <p:spPr>
            <a:xfrm>
              <a:off x="3772075" y="1748900"/>
              <a:ext cx="1825" cy="2450"/>
            </a:xfrm>
            <a:custGeom>
              <a:avLst/>
              <a:gdLst/>
              <a:ahLst/>
              <a:cxnLst/>
              <a:rect l="l" t="t" r="r" b="b"/>
              <a:pathLst>
                <a:path w="73" h="98" extrusionOk="0">
                  <a:moveTo>
                    <a:pt x="24" y="1"/>
                  </a:moveTo>
                  <a:lnTo>
                    <a:pt x="24" y="49"/>
                  </a:lnTo>
                  <a:lnTo>
                    <a:pt x="0" y="73"/>
                  </a:lnTo>
                  <a:lnTo>
                    <a:pt x="24" y="97"/>
                  </a:lnTo>
                  <a:lnTo>
                    <a:pt x="73" y="73"/>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1"/>
            <p:cNvSpPr/>
            <p:nvPr/>
          </p:nvSpPr>
          <p:spPr>
            <a:xfrm>
              <a:off x="3878000" y="1785625"/>
              <a:ext cx="625" cy="625"/>
            </a:xfrm>
            <a:custGeom>
              <a:avLst/>
              <a:gdLst/>
              <a:ahLst/>
              <a:cxnLst/>
              <a:rect l="l" t="t" r="r" b="b"/>
              <a:pathLst>
                <a:path w="25" h="25" extrusionOk="0">
                  <a:moveTo>
                    <a:pt x="0" y="0"/>
                  </a:moveTo>
                  <a:lnTo>
                    <a:pt x="0" y="24"/>
                  </a:lnTo>
                  <a:lnTo>
                    <a:pt x="24" y="24"/>
                  </a:ln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1"/>
            <p:cNvSpPr/>
            <p:nvPr/>
          </p:nvSpPr>
          <p:spPr>
            <a:xfrm>
              <a:off x="4053125" y="1851225"/>
              <a:ext cx="2425" cy="1825"/>
            </a:xfrm>
            <a:custGeom>
              <a:avLst/>
              <a:gdLst/>
              <a:ahLst/>
              <a:cxnLst/>
              <a:rect l="l" t="t" r="r" b="b"/>
              <a:pathLst>
                <a:path w="97" h="73" extrusionOk="0">
                  <a:moveTo>
                    <a:pt x="1" y="0"/>
                  </a:moveTo>
                  <a:lnTo>
                    <a:pt x="49" y="72"/>
                  </a:lnTo>
                  <a:lnTo>
                    <a:pt x="97" y="48"/>
                  </a:lnTo>
                  <a:lnTo>
                    <a:pt x="49"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1"/>
            <p:cNvSpPr/>
            <p:nvPr/>
          </p:nvSpPr>
          <p:spPr>
            <a:xfrm>
              <a:off x="4227650" y="1905975"/>
              <a:ext cx="1850" cy="1850"/>
            </a:xfrm>
            <a:custGeom>
              <a:avLst/>
              <a:gdLst/>
              <a:ahLst/>
              <a:cxnLst/>
              <a:rect l="l" t="t" r="r" b="b"/>
              <a:pathLst>
                <a:path w="74" h="74" extrusionOk="0">
                  <a:moveTo>
                    <a:pt x="25" y="1"/>
                  </a:moveTo>
                  <a:lnTo>
                    <a:pt x="1" y="25"/>
                  </a:lnTo>
                  <a:lnTo>
                    <a:pt x="49" y="73"/>
                  </a:lnTo>
                  <a:lnTo>
                    <a:pt x="73" y="49"/>
                  </a:lnTo>
                  <a:lnTo>
                    <a:pt x="73"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1"/>
            <p:cNvSpPr/>
            <p:nvPr/>
          </p:nvSpPr>
          <p:spPr>
            <a:xfrm>
              <a:off x="3973075" y="1802500"/>
              <a:ext cx="1800" cy="3600"/>
            </a:xfrm>
            <a:custGeom>
              <a:avLst/>
              <a:gdLst/>
              <a:ahLst/>
              <a:cxnLst/>
              <a:rect l="l" t="t" r="r" b="b"/>
              <a:pathLst>
                <a:path w="72" h="144" extrusionOk="0">
                  <a:moveTo>
                    <a:pt x="71" y="1"/>
                  </a:moveTo>
                  <a:lnTo>
                    <a:pt x="49" y="23"/>
                  </a:lnTo>
                  <a:lnTo>
                    <a:pt x="49" y="23"/>
                  </a:lnTo>
                  <a:lnTo>
                    <a:pt x="71" y="1"/>
                  </a:lnTo>
                  <a:close/>
                  <a:moveTo>
                    <a:pt x="49" y="23"/>
                  </a:moveTo>
                  <a:lnTo>
                    <a:pt x="1" y="72"/>
                  </a:lnTo>
                  <a:lnTo>
                    <a:pt x="1" y="120"/>
                  </a:lnTo>
                  <a:lnTo>
                    <a:pt x="1" y="144"/>
                  </a:lnTo>
                  <a:lnTo>
                    <a:pt x="25" y="144"/>
                  </a:lnTo>
                  <a:lnTo>
                    <a:pt x="49" y="96"/>
                  </a:lnTo>
                  <a:lnTo>
                    <a:pt x="49" y="23"/>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1"/>
            <p:cNvSpPr/>
            <p:nvPr/>
          </p:nvSpPr>
          <p:spPr>
            <a:xfrm>
              <a:off x="4170475" y="1733850"/>
              <a:ext cx="1850" cy="1850"/>
            </a:xfrm>
            <a:custGeom>
              <a:avLst/>
              <a:gdLst/>
              <a:ahLst/>
              <a:cxnLst/>
              <a:rect l="l" t="t" r="r" b="b"/>
              <a:pathLst>
                <a:path w="74" h="74" extrusionOk="0">
                  <a:moveTo>
                    <a:pt x="49" y="1"/>
                  </a:moveTo>
                  <a:lnTo>
                    <a:pt x="1" y="25"/>
                  </a:lnTo>
                  <a:lnTo>
                    <a:pt x="1" y="73"/>
                  </a:lnTo>
                  <a:lnTo>
                    <a:pt x="73" y="73"/>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1"/>
            <p:cNvSpPr/>
            <p:nvPr/>
          </p:nvSpPr>
          <p:spPr>
            <a:xfrm>
              <a:off x="3853925" y="1724225"/>
              <a:ext cx="1825" cy="1850"/>
            </a:xfrm>
            <a:custGeom>
              <a:avLst/>
              <a:gdLst/>
              <a:ahLst/>
              <a:cxnLst/>
              <a:rect l="l" t="t" r="r" b="b"/>
              <a:pathLst>
                <a:path w="73" h="74" extrusionOk="0">
                  <a:moveTo>
                    <a:pt x="24" y="1"/>
                  </a:moveTo>
                  <a:lnTo>
                    <a:pt x="0" y="25"/>
                  </a:lnTo>
                  <a:lnTo>
                    <a:pt x="0" y="49"/>
                  </a:lnTo>
                  <a:lnTo>
                    <a:pt x="24" y="73"/>
                  </a:lnTo>
                  <a:lnTo>
                    <a:pt x="49" y="73"/>
                  </a:lnTo>
                  <a:lnTo>
                    <a:pt x="73" y="49"/>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1"/>
            <p:cNvSpPr/>
            <p:nvPr/>
          </p:nvSpPr>
          <p:spPr>
            <a:xfrm>
              <a:off x="4065775" y="1804875"/>
              <a:ext cx="1825" cy="1825"/>
            </a:xfrm>
            <a:custGeom>
              <a:avLst/>
              <a:gdLst/>
              <a:ahLst/>
              <a:cxnLst/>
              <a:rect l="l" t="t" r="r" b="b"/>
              <a:pathLst>
                <a:path w="73" h="73" extrusionOk="0">
                  <a:moveTo>
                    <a:pt x="0" y="1"/>
                  </a:moveTo>
                  <a:lnTo>
                    <a:pt x="0" y="25"/>
                  </a:lnTo>
                  <a:lnTo>
                    <a:pt x="24"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1"/>
            <p:cNvSpPr/>
            <p:nvPr/>
          </p:nvSpPr>
          <p:spPr>
            <a:xfrm>
              <a:off x="3760625" y="1674875"/>
              <a:ext cx="1250" cy="1850"/>
            </a:xfrm>
            <a:custGeom>
              <a:avLst/>
              <a:gdLst/>
              <a:ahLst/>
              <a:cxnLst/>
              <a:rect l="l" t="t" r="r" b="b"/>
              <a:pathLst>
                <a:path w="50" h="74" extrusionOk="0">
                  <a:moveTo>
                    <a:pt x="49" y="1"/>
                  </a:moveTo>
                  <a:lnTo>
                    <a:pt x="1" y="73"/>
                  </a:lnTo>
                  <a:lnTo>
                    <a:pt x="49" y="73"/>
                  </a:lnTo>
                  <a:lnTo>
                    <a:pt x="49"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1"/>
            <p:cNvSpPr/>
            <p:nvPr/>
          </p:nvSpPr>
          <p:spPr>
            <a:xfrm>
              <a:off x="4240300" y="1815700"/>
              <a:ext cx="2425" cy="1850"/>
            </a:xfrm>
            <a:custGeom>
              <a:avLst/>
              <a:gdLst/>
              <a:ahLst/>
              <a:cxnLst/>
              <a:rect l="l" t="t" r="r" b="b"/>
              <a:pathLst>
                <a:path w="97" h="74" extrusionOk="0">
                  <a:moveTo>
                    <a:pt x="49" y="1"/>
                  </a:moveTo>
                  <a:lnTo>
                    <a:pt x="0" y="25"/>
                  </a:lnTo>
                  <a:lnTo>
                    <a:pt x="24" y="73"/>
                  </a:lnTo>
                  <a:lnTo>
                    <a:pt x="49" y="73"/>
                  </a:lnTo>
                  <a:lnTo>
                    <a:pt x="97" y="49"/>
                  </a:lnTo>
                  <a:lnTo>
                    <a:pt x="73"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1"/>
            <p:cNvSpPr/>
            <p:nvPr/>
          </p:nvSpPr>
          <p:spPr>
            <a:xfrm>
              <a:off x="4024850" y="1723625"/>
              <a:ext cx="1825" cy="1825"/>
            </a:xfrm>
            <a:custGeom>
              <a:avLst/>
              <a:gdLst/>
              <a:ahLst/>
              <a:cxnLst/>
              <a:rect l="l" t="t" r="r" b="b"/>
              <a:pathLst>
                <a:path w="73" h="73" extrusionOk="0">
                  <a:moveTo>
                    <a:pt x="48" y="1"/>
                  </a:moveTo>
                  <a:lnTo>
                    <a:pt x="0" y="25"/>
                  </a:lnTo>
                  <a:lnTo>
                    <a:pt x="0" y="49"/>
                  </a:lnTo>
                  <a:lnTo>
                    <a:pt x="48" y="73"/>
                  </a:lnTo>
                  <a:lnTo>
                    <a:pt x="72" y="25"/>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1"/>
            <p:cNvSpPr/>
            <p:nvPr/>
          </p:nvSpPr>
          <p:spPr>
            <a:xfrm>
              <a:off x="4008600" y="1712800"/>
              <a:ext cx="1825" cy="1825"/>
            </a:xfrm>
            <a:custGeom>
              <a:avLst/>
              <a:gdLst/>
              <a:ahLst/>
              <a:cxnLst/>
              <a:rect l="l" t="t" r="r" b="b"/>
              <a:pathLst>
                <a:path w="73" h="73" extrusionOk="0">
                  <a:moveTo>
                    <a:pt x="24" y="0"/>
                  </a:moveTo>
                  <a:lnTo>
                    <a:pt x="0" y="24"/>
                  </a:lnTo>
                  <a:lnTo>
                    <a:pt x="48" y="73"/>
                  </a:lnTo>
                  <a:lnTo>
                    <a:pt x="72" y="49"/>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1"/>
            <p:cNvSpPr/>
            <p:nvPr/>
          </p:nvSpPr>
          <p:spPr>
            <a:xfrm>
              <a:off x="4198175" y="1771775"/>
              <a:ext cx="1825" cy="1225"/>
            </a:xfrm>
            <a:custGeom>
              <a:avLst/>
              <a:gdLst/>
              <a:ahLst/>
              <a:cxnLst/>
              <a:rect l="l" t="t" r="r" b="b"/>
              <a:pathLst>
                <a:path w="73" h="49" extrusionOk="0">
                  <a:moveTo>
                    <a:pt x="24" y="1"/>
                  </a:moveTo>
                  <a:lnTo>
                    <a:pt x="0" y="25"/>
                  </a:lnTo>
                  <a:lnTo>
                    <a:pt x="24" y="49"/>
                  </a:lnTo>
                  <a:lnTo>
                    <a:pt x="73" y="49"/>
                  </a:lnTo>
                  <a:lnTo>
                    <a:pt x="73"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1"/>
            <p:cNvSpPr/>
            <p:nvPr/>
          </p:nvSpPr>
          <p:spPr>
            <a:xfrm>
              <a:off x="4118725" y="1735675"/>
              <a:ext cx="1825" cy="1825"/>
            </a:xfrm>
            <a:custGeom>
              <a:avLst/>
              <a:gdLst/>
              <a:ahLst/>
              <a:cxnLst/>
              <a:rect l="l" t="t" r="r" b="b"/>
              <a:pathLst>
                <a:path w="73" h="73" extrusionOk="0">
                  <a:moveTo>
                    <a:pt x="1" y="0"/>
                  </a:moveTo>
                  <a:lnTo>
                    <a:pt x="1" y="24"/>
                  </a:lnTo>
                  <a:lnTo>
                    <a:pt x="25" y="48"/>
                  </a:lnTo>
                  <a:lnTo>
                    <a:pt x="44" y="58"/>
                  </a:lnTo>
                  <a:lnTo>
                    <a:pt x="25" y="0"/>
                  </a:lnTo>
                  <a:close/>
                  <a:moveTo>
                    <a:pt x="44" y="58"/>
                  </a:moveTo>
                  <a:lnTo>
                    <a:pt x="49" y="72"/>
                  </a:lnTo>
                  <a:lnTo>
                    <a:pt x="73" y="72"/>
                  </a:lnTo>
                  <a:lnTo>
                    <a:pt x="44" y="5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1"/>
            <p:cNvSpPr/>
            <p:nvPr/>
          </p:nvSpPr>
          <p:spPr>
            <a:xfrm>
              <a:off x="3748000" y="1848800"/>
              <a:ext cx="2425" cy="1250"/>
            </a:xfrm>
            <a:custGeom>
              <a:avLst/>
              <a:gdLst/>
              <a:ahLst/>
              <a:cxnLst/>
              <a:rect l="l" t="t" r="r" b="b"/>
              <a:pathLst>
                <a:path w="97" h="50" extrusionOk="0">
                  <a:moveTo>
                    <a:pt x="0" y="1"/>
                  </a:moveTo>
                  <a:lnTo>
                    <a:pt x="25" y="49"/>
                  </a:lnTo>
                  <a:lnTo>
                    <a:pt x="97" y="49"/>
                  </a:lnTo>
                  <a:lnTo>
                    <a:pt x="7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1"/>
            <p:cNvSpPr/>
            <p:nvPr/>
          </p:nvSpPr>
          <p:spPr>
            <a:xfrm>
              <a:off x="3902075" y="1633350"/>
              <a:ext cx="1825" cy="2450"/>
            </a:xfrm>
            <a:custGeom>
              <a:avLst/>
              <a:gdLst/>
              <a:ahLst/>
              <a:cxnLst/>
              <a:rect l="l" t="t" r="r" b="b"/>
              <a:pathLst>
                <a:path w="73" h="98" extrusionOk="0">
                  <a:moveTo>
                    <a:pt x="48" y="1"/>
                  </a:moveTo>
                  <a:lnTo>
                    <a:pt x="24" y="25"/>
                  </a:lnTo>
                  <a:lnTo>
                    <a:pt x="0" y="49"/>
                  </a:lnTo>
                  <a:lnTo>
                    <a:pt x="24" y="97"/>
                  </a:lnTo>
                  <a:lnTo>
                    <a:pt x="48" y="73"/>
                  </a:lnTo>
                  <a:lnTo>
                    <a:pt x="72" y="49"/>
                  </a:lnTo>
                  <a:lnTo>
                    <a:pt x="4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1"/>
            <p:cNvSpPr/>
            <p:nvPr/>
          </p:nvSpPr>
          <p:spPr>
            <a:xfrm>
              <a:off x="3959850" y="1899375"/>
              <a:ext cx="1225" cy="2425"/>
            </a:xfrm>
            <a:custGeom>
              <a:avLst/>
              <a:gdLst/>
              <a:ahLst/>
              <a:cxnLst/>
              <a:rect l="l" t="t" r="r" b="b"/>
              <a:pathLst>
                <a:path w="49" h="97" extrusionOk="0">
                  <a:moveTo>
                    <a:pt x="0" y="0"/>
                  </a:moveTo>
                  <a:lnTo>
                    <a:pt x="0" y="96"/>
                  </a:lnTo>
                  <a:lnTo>
                    <a:pt x="24" y="72"/>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1"/>
            <p:cNvSpPr/>
            <p:nvPr/>
          </p:nvSpPr>
          <p:spPr>
            <a:xfrm>
              <a:off x="4186125" y="1987825"/>
              <a:ext cx="1225" cy="1225"/>
            </a:xfrm>
            <a:custGeom>
              <a:avLst/>
              <a:gdLst/>
              <a:ahLst/>
              <a:cxnLst/>
              <a:rect l="l" t="t" r="r" b="b"/>
              <a:pathLst>
                <a:path w="49" h="49" extrusionOk="0">
                  <a:moveTo>
                    <a:pt x="1" y="1"/>
                  </a:moveTo>
                  <a:lnTo>
                    <a:pt x="25" y="49"/>
                  </a:lnTo>
                  <a:lnTo>
                    <a:pt x="49"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1"/>
            <p:cNvSpPr/>
            <p:nvPr/>
          </p:nvSpPr>
          <p:spPr>
            <a:xfrm>
              <a:off x="3899050" y="2026350"/>
              <a:ext cx="1225" cy="1225"/>
            </a:xfrm>
            <a:custGeom>
              <a:avLst/>
              <a:gdLst/>
              <a:ahLst/>
              <a:cxnLst/>
              <a:rect l="l" t="t" r="r" b="b"/>
              <a:pathLst>
                <a:path w="49" h="49" extrusionOk="0">
                  <a:moveTo>
                    <a:pt x="25" y="1"/>
                  </a:moveTo>
                  <a:lnTo>
                    <a:pt x="1" y="25"/>
                  </a:lnTo>
                  <a:lnTo>
                    <a:pt x="1" y="49"/>
                  </a:lnTo>
                  <a:lnTo>
                    <a:pt x="49"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1"/>
            <p:cNvSpPr/>
            <p:nvPr/>
          </p:nvSpPr>
          <p:spPr>
            <a:xfrm>
              <a:off x="3962850" y="2020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1"/>
            <p:cNvSpPr/>
            <p:nvPr/>
          </p:nvSpPr>
          <p:spPr>
            <a:xfrm>
              <a:off x="3899650" y="1987825"/>
              <a:ext cx="1250" cy="625"/>
            </a:xfrm>
            <a:custGeom>
              <a:avLst/>
              <a:gdLst/>
              <a:ahLst/>
              <a:cxnLst/>
              <a:rect l="l" t="t" r="r" b="b"/>
              <a:pathLst>
                <a:path w="50" h="25" extrusionOk="0">
                  <a:moveTo>
                    <a:pt x="49" y="1"/>
                  </a:moveTo>
                  <a:lnTo>
                    <a:pt x="1" y="25"/>
                  </a:lnTo>
                  <a:lnTo>
                    <a:pt x="25" y="25"/>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1"/>
            <p:cNvSpPr/>
            <p:nvPr/>
          </p:nvSpPr>
          <p:spPr>
            <a:xfrm>
              <a:off x="4020625" y="2023950"/>
              <a:ext cx="25" cy="625"/>
            </a:xfrm>
            <a:custGeom>
              <a:avLst/>
              <a:gdLst/>
              <a:ahLst/>
              <a:cxnLst/>
              <a:rect l="l" t="t" r="r" b="b"/>
              <a:pathLst>
                <a:path w="1" h="25" extrusionOk="0">
                  <a:moveTo>
                    <a:pt x="1" y="0"/>
                  </a:moveTo>
                  <a:lnTo>
                    <a:pt x="1" y="24"/>
                  </a:lnTo>
                  <a:lnTo>
                    <a:pt x="1" y="24"/>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1"/>
            <p:cNvSpPr/>
            <p:nvPr/>
          </p:nvSpPr>
          <p:spPr>
            <a:xfrm>
              <a:off x="3857525" y="1946300"/>
              <a:ext cx="625" cy="1225"/>
            </a:xfrm>
            <a:custGeom>
              <a:avLst/>
              <a:gdLst/>
              <a:ahLst/>
              <a:cxnLst/>
              <a:rect l="l" t="t" r="r" b="b"/>
              <a:pathLst>
                <a:path w="25" h="49" extrusionOk="0">
                  <a:moveTo>
                    <a:pt x="25" y="1"/>
                  </a:moveTo>
                  <a:lnTo>
                    <a:pt x="1" y="25"/>
                  </a:lnTo>
                  <a:lnTo>
                    <a:pt x="25" y="49"/>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1"/>
            <p:cNvSpPr/>
            <p:nvPr/>
          </p:nvSpPr>
          <p:spPr>
            <a:xfrm>
              <a:off x="3841875" y="1881300"/>
              <a:ext cx="1250" cy="1250"/>
            </a:xfrm>
            <a:custGeom>
              <a:avLst/>
              <a:gdLst/>
              <a:ahLst/>
              <a:cxnLst/>
              <a:rect l="l" t="t" r="r" b="b"/>
              <a:pathLst>
                <a:path w="50" h="50" extrusionOk="0">
                  <a:moveTo>
                    <a:pt x="49" y="1"/>
                  </a:moveTo>
                  <a:lnTo>
                    <a:pt x="1" y="25"/>
                  </a:lnTo>
                  <a:lnTo>
                    <a:pt x="25" y="49"/>
                  </a:lnTo>
                  <a:lnTo>
                    <a:pt x="49" y="49"/>
                  </a:lnTo>
                  <a:lnTo>
                    <a:pt x="4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1"/>
            <p:cNvSpPr/>
            <p:nvPr/>
          </p:nvSpPr>
          <p:spPr>
            <a:xfrm>
              <a:off x="4004975" y="1902975"/>
              <a:ext cx="625" cy="625"/>
            </a:xfrm>
            <a:custGeom>
              <a:avLst/>
              <a:gdLst/>
              <a:ahLst/>
              <a:cxnLst/>
              <a:rect l="l" t="t" r="r" b="b"/>
              <a:pathLst>
                <a:path w="25" h="25" extrusionOk="0">
                  <a:moveTo>
                    <a:pt x="1" y="1"/>
                  </a:move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1"/>
            <p:cNvSpPr/>
            <p:nvPr/>
          </p:nvSpPr>
          <p:spPr>
            <a:xfrm>
              <a:off x="4094650" y="1887325"/>
              <a:ext cx="625" cy="625"/>
            </a:xfrm>
            <a:custGeom>
              <a:avLst/>
              <a:gdLst/>
              <a:ahLst/>
              <a:cxnLst/>
              <a:rect l="l" t="t" r="r" b="b"/>
              <a:pathLst>
                <a:path w="25" h="25" extrusionOk="0">
                  <a:moveTo>
                    <a:pt x="25" y="1"/>
                  </a:moveTo>
                  <a:lnTo>
                    <a:pt x="1" y="25"/>
                  </a:lnTo>
                  <a:lnTo>
                    <a:pt x="25"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1"/>
            <p:cNvSpPr/>
            <p:nvPr/>
          </p:nvSpPr>
          <p:spPr>
            <a:xfrm>
              <a:off x="3968275" y="1738675"/>
              <a:ext cx="625" cy="625"/>
            </a:xfrm>
            <a:custGeom>
              <a:avLst/>
              <a:gdLst/>
              <a:ahLst/>
              <a:cxnLst/>
              <a:rect l="l" t="t" r="r" b="b"/>
              <a:pathLst>
                <a:path w="25" h="25" extrusionOk="0">
                  <a:moveTo>
                    <a:pt x="0" y="1"/>
                  </a:move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1"/>
            <p:cNvSpPr/>
            <p:nvPr/>
          </p:nvSpPr>
          <p:spPr>
            <a:xfrm>
              <a:off x="3837075" y="1685725"/>
              <a:ext cx="1225" cy="1225"/>
            </a:xfrm>
            <a:custGeom>
              <a:avLst/>
              <a:gdLst/>
              <a:ahLst/>
              <a:cxnLst/>
              <a:rect l="l" t="t" r="r" b="b"/>
              <a:pathLst>
                <a:path w="49" h="49" extrusionOk="0">
                  <a:moveTo>
                    <a:pt x="48" y="0"/>
                  </a:moveTo>
                  <a:lnTo>
                    <a:pt x="0" y="24"/>
                  </a:lnTo>
                  <a:lnTo>
                    <a:pt x="24" y="48"/>
                  </a:lnTo>
                  <a:lnTo>
                    <a:pt x="48" y="48"/>
                  </a:lnTo>
                  <a:lnTo>
                    <a:pt x="4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1"/>
            <p:cNvSpPr/>
            <p:nvPr/>
          </p:nvSpPr>
          <p:spPr>
            <a:xfrm>
              <a:off x="4092250" y="1759150"/>
              <a:ext cx="625" cy="625"/>
            </a:xfrm>
            <a:custGeom>
              <a:avLst/>
              <a:gdLst/>
              <a:ahLst/>
              <a:cxnLst/>
              <a:rect l="l" t="t" r="r" b="b"/>
              <a:pathLst>
                <a:path w="25" h="25" extrusionOk="0">
                  <a:moveTo>
                    <a:pt x="0" y="0"/>
                  </a:moveTo>
                  <a:lnTo>
                    <a:pt x="24" y="24"/>
                  </a:lnTo>
                  <a:lnTo>
                    <a:pt x="2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1"/>
            <p:cNvSpPr/>
            <p:nvPr/>
          </p:nvSpPr>
          <p:spPr>
            <a:xfrm>
              <a:off x="3857525" y="1630950"/>
              <a:ext cx="625" cy="25"/>
            </a:xfrm>
            <a:custGeom>
              <a:avLst/>
              <a:gdLst/>
              <a:ahLst/>
              <a:cxnLst/>
              <a:rect l="l" t="t" r="r" b="b"/>
              <a:pathLst>
                <a:path w="25" h="1" extrusionOk="0">
                  <a:moveTo>
                    <a:pt x="1" y="0"/>
                  </a:moveTo>
                  <a:lnTo>
                    <a:pt x="25" y="0"/>
                  </a:lnTo>
                  <a:lnTo>
                    <a:pt x="1" y="0"/>
                  </a:ln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1"/>
            <p:cNvSpPr/>
            <p:nvPr/>
          </p:nvSpPr>
          <p:spPr>
            <a:xfrm>
              <a:off x="4074200" y="1700150"/>
              <a:ext cx="625" cy="625"/>
            </a:xfrm>
            <a:custGeom>
              <a:avLst/>
              <a:gdLst/>
              <a:ahLst/>
              <a:cxnLst/>
              <a:rect l="l" t="t" r="r" b="b"/>
              <a:pathLst>
                <a:path w="25" h="25" extrusionOk="0">
                  <a:moveTo>
                    <a:pt x="24" y="1"/>
                  </a:moveTo>
                  <a:lnTo>
                    <a:pt x="0" y="25"/>
                  </a:lnTo>
                  <a:lnTo>
                    <a:pt x="24" y="25"/>
                  </a:lnTo>
                  <a:lnTo>
                    <a:pt x="2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1"/>
            <p:cNvSpPr/>
            <p:nvPr/>
          </p:nvSpPr>
          <p:spPr>
            <a:xfrm>
              <a:off x="3980300" y="1647800"/>
              <a:ext cx="625" cy="625"/>
            </a:xfrm>
            <a:custGeom>
              <a:avLst/>
              <a:gdLst/>
              <a:ahLst/>
              <a:cxnLst/>
              <a:rect l="l" t="t" r="r" b="b"/>
              <a:pathLst>
                <a:path w="25" h="25" extrusionOk="0">
                  <a:moveTo>
                    <a:pt x="1" y="1"/>
                  </a:moveTo>
                  <a:lnTo>
                    <a:pt x="1" y="25"/>
                  </a:lnTo>
                  <a:lnTo>
                    <a:pt x="2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1"/>
            <p:cNvSpPr/>
            <p:nvPr/>
          </p:nvSpPr>
          <p:spPr>
            <a:xfrm>
              <a:off x="3817800" y="1963750"/>
              <a:ext cx="143875" cy="126425"/>
            </a:xfrm>
            <a:custGeom>
              <a:avLst/>
              <a:gdLst/>
              <a:ahLst/>
              <a:cxnLst/>
              <a:rect l="l" t="t" r="r" b="b"/>
              <a:pathLst>
                <a:path w="5755" h="5057" extrusionOk="0">
                  <a:moveTo>
                    <a:pt x="2577" y="410"/>
                  </a:moveTo>
                  <a:lnTo>
                    <a:pt x="2818" y="434"/>
                  </a:lnTo>
                  <a:lnTo>
                    <a:pt x="3058" y="458"/>
                  </a:lnTo>
                  <a:lnTo>
                    <a:pt x="3323" y="531"/>
                  </a:lnTo>
                  <a:lnTo>
                    <a:pt x="3564" y="651"/>
                  </a:lnTo>
                  <a:lnTo>
                    <a:pt x="3901" y="795"/>
                  </a:lnTo>
                  <a:lnTo>
                    <a:pt x="4214" y="964"/>
                  </a:lnTo>
                  <a:lnTo>
                    <a:pt x="4527" y="1156"/>
                  </a:lnTo>
                  <a:lnTo>
                    <a:pt x="4671" y="1277"/>
                  </a:lnTo>
                  <a:lnTo>
                    <a:pt x="4816" y="1397"/>
                  </a:lnTo>
                  <a:lnTo>
                    <a:pt x="4936" y="1518"/>
                  </a:lnTo>
                  <a:lnTo>
                    <a:pt x="5032" y="1662"/>
                  </a:lnTo>
                  <a:lnTo>
                    <a:pt x="5129" y="1782"/>
                  </a:lnTo>
                  <a:lnTo>
                    <a:pt x="5201" y="1927"/>
                  </a:lnTo>
                  <a:lnTo>
                    <a:pt x="5249" y="2071"/>
                  </a:lnTo>
                  <a:lnTo>
                    <a:pt x="5297" y="2240"/>
                  </a:lnTo>
                  <a:lnTo>
                    <a:pt x="5321" y="2384"/>
                  </a:lnTo>
                  <a:lnTo>
                    <a:pt x="5345" y="2529"/>
                  </a:lnTo>
                  <a:lnTo>
                    <a:pt x="5321" y="2673"/>
                  </a:lnTo>
                  <a:lnTo>
                    <a:pt x="5321" y="2842"/>
                  </a:lnTo>
                  <a:lnTo>
                    <a:pt x="5273" y="2986"/>
                  </a:lnTo>
                  <a:lnTo>
                    <a:pt x="5225" y="3130"/>
                  </a:lnTo>
                  <a:lnTo>
                    <a:pt x="5153" y="3275"/>
                  </a:lnTo>
                  <a:lnTo>
                    <a:pt x="5080" y="3419"/>
                  </a:lnTo>
                  <a:lnTo>
                    <a:pt x="4960" y="3540"/>
                  </a:lnTo>
                  <a:lnTo>
                    <a:pt x="4864" y="3684"/>
                  </a:lnTo>
                  <a:lnTo>
                    <a:pt x="4647" y="3877"/>
                  </a:lnTo>
                  <a:lnTo>
                    <a:pt x="4455" y="4045"/>
                  </a:lnTo>
                  <a:lnTo>
                    <a:pt x="4214" y="4214"/>
                  </a:lnTo>
                  <a:lnTo>
                    <a:pt x="3997" y="4358"/>
                  </a:lnTo>
                  <a:lnTo>
                    <a:pt x="3756" y="4479"/>
                  </a:lnTo>
                  <a:lnTo>
                    <a:pt x="3492" y="4551"/>
                  </a:lnTo>
                  <a:lnTo>
                    <a:pt x="3227" y="4623"/>
                  </a:lnTo>
                  <a:lnTo>
                    <a:pt x="2962" y="4647"/>
                  </a:lnTo>
                  <a:lnTo>
                    <a:pt x="2625" y="4671"/>
                  </a:lnTo>
                  <a:lnTo>
                    <a:pt x="2312" y="4623"/>
                  </a:lnTo>
                  <a:lnTo>
                    <a:pt x="2023" y="4575"/>
                  </a:lnTo>
                  <a:lnTo>
                    <a:pt x="1734" y="4479"/>
                  </a:lnTo>
                  <a:lnTo>
                    <a:pt x="1469" y="4334"/>
                  </a:lnTo>
                  <a:lnTo>
                    <a:pt x="1229" y="4166"/>
                  </a:lnTo>
                  <a:lnTo>
                    <a:pt x="988" y="3973"/>
                  </a:lnTo>
                  <a:lnTo>
                    <a:pt x="771" y="3732"/>
                  </a:lnTo>
                  <a:lnTo>
                    <a:pt x="675" y="3612"/>
                  </a:lnTo>
                  <a:lnTo>
                    <a:pt x="603" y="3492"/>
                  </a:lnTo>
                  <a:lnTo>
                    <a:pt x="531" y="3347"/>
                  </a:lnTo>
                  <a:lnTo>
                    <a:pt x="482" y="3203"/>
                  </a:lnTo>
                  <a:lnTo>
                    <a:pt x="434" y="2890"/>
                  </a:lnTo>
                  <a:lnTo>
                    <a:pt x="410" y="2529"/>
                  </a:lnTo>
                  <a:lnTo>
                    <a:pt x="458" y="2264"/>
                  </a:lnTo>
                  <a:lnTo>
                    <a:pt x="531" y="1999"/>
                  </a:lnTo>
                  <a:lnTo>
                    <a:pt x="627" y="1758"/>
                  </a:lnTo>
                  <a:lnTo>
                    <a:pt x="771" y="1518"/>
                  </a:lnTo>
                  <a:lnTo>
                    <a:pt x="916" y="1301"/>
                  </a:lnTo>
                  <a:lnTo>
                    <a:pt x="1132" y="1084"/>
                  </a:lnTo>
                  <a:lnTo>
                    <a:pt x="1349" y="892"/>
                  </a:lnTo>
                  <a:lnTo>
                    <a:pt x="1614" y="723"/>
                  </a:lnTo>
                  <a:lnTo>
                    <a:pt x="1855" y="603"/>
                  </a:lnTo>
                  <a:lnTo>
                    <a:pt x="2095" y="506"/>
                  </a:lnTo>
                  <a:lnTo>
                    <a:pt x="2336" y="434"/>
                  </a:lnTo>
                  <a:lnTo>
                    <a:pt x="2577" y="410"/>
                  </a:lnTo>
                  <a:close/>
                  <a:moveTo>
                    <a:pt x="2168" y="1"/>
                  </a:moveTo>
                  <a:lnTo>
                    <a:pt x="2047" y="49"/>
                  </a:lnTo>
                  <a:lnTo>
                    <a:pt x="1758" y="169"/>
                  </a:lnTo>
                  <a:lnTo>
                    <a:pt x="1469" y="314"/>
                  </a:lnTo>
                  <a:lnTo>
                    <a:pt x="1229" y="482"/>
                  </a:lnTo>
                  <a:lnTo>
                    <a:pt x="988" y="651"/>
                  </a:lnTo>
                  <a:lnTo>
                    <a:pt x="771" y="868"/>
                  </a:lnTo>
                  <a:lnTo>
                    <a:pt x="579" y="1108"/>
                  </a:lnTo>
                  <a:lnTo>
                    <a:pt x="410" y="1373"/>
                  </a:lnTo>
                  <a:lnTo>
                    <a:pt x="242" y="1638"/>
                  </a:lnTo>
                  <a:lnTo>
                    <a:pt x="169" y="1830"/>
                  </a:lnTo>
                  <a:lnTo>
                    <a:pt x="97" y="2047"/>
                  </a:lnTo>
                  <a:lnTo>
                    <a:pt x="49" y="2240"/>
                  </a:lnTo>
                  <a:lnTo>
                    <a:pt x="25" y="2432"/>
                  </a:lnTo>
                  <a:lnTo>
                    <a:pt x="1" y="2649"/>
                  </a:lnTo>
                  <a:lnTo>
                    <a:pt x="1" y="2842"/>
                  </a:lnTo>
                  <a:lnTo>
                    <a:pt x="25" y="3034"/>
                  </a:lnTo>
                  <a:lnTo>
                    <a:pt x="73" y="3203"/>
                  </a:lnTo>
                  <a:lnTo>
                    <a:pt x="121" y="3395"/>
                  </a:lnTo>
                  <a:lnTo>
                    <a:pt x="194" y="3588"/>
                  </a:lnTo>
                  <a:lnTo>
                    <a:pt x="290" y="3756"/>
                  </a:lnTo>
                  <a:lnTo>
                    <a:pt x="410" y="3925"/>
                  </a:lnTo>
                  <a:lnTo>
                    <a:pt x="531" y="4069"/>
                  </a:lnTo>
                  <a:lnTo>
                    <a:pt x="675" y="4238"/>
                  </a:lnTo>
                  <a:lnTo>
                    <a:pt x="819" y="4358"/>
                  </a:lnTo>
                  <a:lnTo>
                    <a:pt x="988" y="4503"/>
                  </a:lnTo>
                  <a:lnTo>
                    <a:pt x="1253" y="4671"/>
                  </a:lnTo>
                  <a:lnTo>
                    <a:pt x="1542" y="4791"/>
                  </a:lnTo>
                  <a:lnTo>
                    <a:pt x="1806" y="4912"/>
                  </a:lnTo>
                  <a:lnTo>
                    <a:pt x="2095" y="4984"/>
                  </a:lnTo>
                  <a:lnTo>
                    <a:pt x="2384" y="5032"/>
                  </a:lnTo>
                  <a:lnTo>
                    <a:pt x="2673" y="5056"/>
                  </a:lnTo>
                  <a:lnTo>
                    <a:pt x="2962" y="5056"/>
                  </a:lnTo>
                  <a:lnTo>
                    <a:pt x="3251" y="5008"/>
                  </a:lnTo>
                  <a:lnTo>
                    <a:pt x="3516" y="4960"/>
                  </a:lnTo>
                  <a:lnTo>
                    <a:pt x="3805" y="4864"/>
                  </a:lnTo>
                  <a:lnTo>
                    <a:pt x="4069" y="4743"/>
                  </a:lnTo>
                  <a:lnTo>
                    <a:pt x="4334" y="4623"/>
                  </a:lnTo>
                  <a:lnTo>
                    <a:pt x="4599" y="4454"/>
                  </a:lnTo>
                  <a:lnTo>
                    <a:pt x="4840" y="4262"/>
                  </a:lnTo>
                  <a:lnTo>
                    <a:pt x="5080" y="4045"/>
                  </a:lnTo>
                  <a:lnTo>
                    <a:pt x="5297" y="3780"/>
                  </a:lnTo>
                  <a:lnTo>
                    <a:pt x="5490" y="3516"/>
                  </a:lnTo>
                  <a:lnTo>
                    <a:pt x="5610" y="3203"/>
                  </a:lnTo>
                  <a:lnTo>
                    <a:pt x="5706" y="2890"/>
                  </a:lnTo>
                  <a:lnTo>
                    <a:pt x="5754" y="2577"/>
                  </a:lnTo>
                  <a:lnTo>
                    <a:pt x="5730" y="2264"/>
                  </a:lnTo>
                  <a:lnTo>
                    <a:pt x="5634" y="1951"/>
                  </a:lnTo>
                  <a:lnTo>
                    <a:pt x="5586" y="1806"/>
                  </a:lnTo>
                  <a:lnTo>
                    <a:pt x="5514" y="1662"/>
                  </a:lnTo>
                  <a:lnTo>
                    <a:pt x="5417" y="1518"/>
                  </a:lnTo>
                  <a:lnTo>
                    <a:pt x="5321" y="1373"/>
                  </a:lnTo>
                  <a:lnTo>
                    <a:pt x="5032" y="1060"/>
                  </a:lnTo>
                  <a:lnTo>
                    <a:pt x="4719" y="795"/>
                  </a:lnTo>
                  <a:lnTo>
                    <a:pt x="4406" y="579"/>
                  </a:lnTo>
                  <a:lnTo>
                    <a:pt x="4045" y="410"/>
                  </a:lnTo>
                  <a:lnTo>
                    <a:pt x="3684" y="266"/>
                  </a:lnTo>
                  <a:lnTo>
                    <a:pt x="3299" y="169"/>
                  </a:lnTo>
                  <a:lnTo>
                    <a:pt x="2914" y="73"/>
                  </a:lnTo>
                  <a:lnTo>
                    <a:pt x="2505" y="25"/>
                  </a:ln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1"/>
            <p:cNvSpPr/>
            <p:nvPr/>
          </p:nvSpPr>
          <p:spPr>
            <a:xfrm>
              <a:off x="3848500" y="1996850"/>
              <a:ext cx="73450" cy="54200"/>
            </a:xfrm>
            <a:custGeom>
              <a:avLst/>
              <a:gdLst/>
              <a:ahLst/>
              <a:cxnLst/>
              <a:rect l="l" t="t" r="r" b="b"/>
              <a:pathLst>
                <a:path w="2938" h="2168" extrusionOk="0">
                  <a:moveTo>
                    <a:pt x="1349" y="1"/>
                  </a:moveTo>
                  <a:lnTo>
                    <a:pt x="1180" y="49"/>
                  </a:lnTo>
                  <a:lnTo>
                    <a:pt x="1036" y="73"/>
                  </a:lnTo>
                  <a:lnTo>
                    <a:pt x="867" y="145"/>
                  </a:lnTo>
                  <a:lnTo>
                    <a:pt x="723" y="218"/>
                  </a:lnTo>
                  <a:lnTo>
                    <a:pt x="578" y="314"/>
                  </a:lnTo>
                  <a:lnTo>
                    <a:pt x="434" y="410"/>
                  </a:lnTo>
                  <a:lnTo>
                    <a:pt x="314" y="531"/>
                  </a:lnTo>
                  <a:lnTo>
                    <a:pt x="193" y="675"/>
                  </a:lnTo>
                  <a:lnTo>
                    <a:pt x="73" y="843"/>
                  </a:lnTo>
                  <a:lnTo>
                    <a:pt x="25" y="1036"/>
                  </a:lnTo>
                  <a:lnTo>
                    <a:pt x="1" y="1229"/>
                  </a:lnTo>
                  <a:lnTo>
                    <a:pt x="25" y="1445"/>
                  </a:lnTo>
                  <a:lnTo>
                    <a:pt x="97" y="1614"/>
                  </a:lnTo>
                  <a:lnTo>
                    <a:pt x="217" y="1782"/>
                  </a:lnTo>
                  <a:lnTo>
                    <a:pt x="362" y="1927"/>
                  </a:lnTo>
                  <a:lnTo>
                    <a:pt x="530" y="2023"/>
                  </a:lnTo>
                  <a:lnTo>
                    <a:pt x="699" y="2071"/>
                  </a:lnTo>
                  <a:lnTo>
                    <a:pt x="867" y="2095"/>
                  </a:lnTo>
                  <a:lnTo>
                    <a:pt x="1108" y="2168"/>
                  </a:lnTo>
                  <a:lnTo>
                    <a:pt x="1349" y="2143"/>
                  </a:lnTo>
                  <a:lnTo>
                    <a:pt x="1590" y="2119"/>
                  </a:lnTo>
                  <a:lnTo>
                    <a:pt x="1806" y="2071"/>
                  </a:lnTo>
                  <a:lnTo>
                    <a:pt x="1999" y="1999"/>
                  </a:lnTo>
                  <a:lnTo>
                    <a:pt x="2167" y="1927"/>
                  </a:lnTo>
                  <a:lnTo>
                    <a:pt x="2336" y="1830"/>
                  </a:lnTo>
                  <a:lnTo>
                    <a:pt x="2504" y="1710"/>
                  </a:lnTo>
                  <a:lnTo>
                    <a:pt x="2649" y="1590"/>
                  </a:lnTo>
                  <a:lnTo>
                    <a:pt x="2793" y="1445"/>
                  </a:lnTo>
                  <a:lnTo>
                    <a:pt x="2889" y="1301"/>
                  </a:lnTo>
                  <a:lnTo>
                    <a:pt x="2938" y="1132"/>
                  </a:lnTo>
                  <a:lnTo>
                    <a:pt x="2938" y="988"/>
                  </a:lnTo>
                  <a:lnTo>
                    <a:pt x="2914" y="819"/>
                  </a:lnTo>
                  <a:lnTo>
                    <a:pt x="2841" y="675"/>
                  </a:lnTo>
                  <a:lnTo>
                    <a:pt x="2745" y="531"/>
                  </a:lnTo>
                  <a:lnTo>
                    <a:pt x="2601" y="386"/>
                  </a:lnTo>
                  <a:lnTo>
                    <a:pt x="2456" y="290"/>
                  </a:lnTo>
                  <a:lnTo>
                    <a:pt x="2312" y="194"/>
                  </a:lnTo>
                  <a:lnTo>
                    <a:pt x="2143" y="121"/>
                  </a:lnTo>
                  <a:lnTo>
                    <a:pt x="1999" y="73"/>
                  </a:lnTo>
                  <a:lnTo>
                    <a:pt x="1830" y="25"/>
                  </a:lnTo>
                  <a:lnTo>
                    <a:pt x="1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9" name="Google Shape;4799;p11"/>
          <p:cNvGrpSpPr/>
          <p:nvPr/>
        </p:nvGrpSpPr>
        <p:grpSpPr>
          <a:xfrm flipH="1">
            <a:off x="5894446" y="-1712677"/>
            <a:ext cx="4231619" cy="3791016"/>
            <a:chOff x="-2029316" y="-2059789"/>
            <a:chExt cx="4231619" cy="3791016"/>
          </a:xfrm>
        </p:grpSpPr>
        <p:sp>
          <p:nvSpPr>
            <p:cNvPr id="4800" name="Google Shape;4800;p11"/>
            <p:cNvSpPr/>
            <p:nvPr/>
          </p:nvSpPr>
          <p:spPr>
            <a:xfrm rot="-1874795">
              <a:off x="-1701239" y="-1296710"/>
              <a:ext cx="3575465" cy="2264857"/>
            </a:xfrm>
            <a:custGeom>
              <a:avLst/>
              <a:gdLst/>
              <a:ahLst/>
              <a:cxnLst/>
              <a:rect l="l" t="t" r="r" b="b"/>
              <a:pathLst>
                <a:path w="43934" h="27829" extrusionOk="0">
                  <a:moveTo>
                    <a:pt x="16852" y="0"/>
                  </a:moveTo>
                  <a:lnTo>
                    <a:pt x="16322" y="49"/>
                  </a:lnTo>
                  <a:lnTo>
                    <a:pt x="15792" y="121"/>
                  </a:lnTo>
                  <a:lnTo>
                    <a:pt x="15263" y="217"/>
                  </a:lnTo>
                  <a:lnTo>
                    <a:pt x="14733" y="362"/>
                  </a:lnTo>
                  <a:lnTo>
                    <a:pt x="13963" y="650"/>
                  </a:lnTo>
                  <a:lnTo>
                    <a:pt x="13168" y="963"/>
                  </a:lnTo>
                  <a:lnTo>
                    <a:pt x="12422" y="1300"/>
                  </a:lnTo>
                  <a:lnTo>
                    <a:pt x="11652" y="1662"/>
                  </a:lnTo>
                  <a:lnTo>
                    <a:pt x="10905" y="2047"/>
                  </a:lnTo>
                  <a:lnTo>
                    <a:pt x="10183" y="2456"/>
                  </a:lnTo>
                  <a:lnTo>
                    <a:pt x="9485" y="2889"/>
                  </a:lnTo>
                  <a:lnTo>
                    <a:pt x="8787" y="3371"/>
                  </a:lnTo>
                  <a:lnTo>
                    <a:pt x="8113" y="3900"/>
                  </a:lnTo>
                  <a:lnTo>
                    <a:pt x="7463" y="4430"/>
                  </a:lnTo>
                  <a:lnTo>
                    <a:pt x="6813" y="4984"/>
                  </a:lnTo>
                  <a:lnTo>
                    <a:pt x="6139" y="5489"/>
                  </a:lnTo>
                  <a:lnTo>
                    <a:pt x="5032" y="6308"/>
                  </a:lnTo>
                  <a:lnTo>
                    <a:pt x="3900" y="7102"/>
                  </a:lnTo>
                  <a:lnTo>
                    <a:pt x="3346" y="7487"/>
                  </a:lnTo>
                  <a:lnTo>
                    <a:pt x="2793" y="7896"/>
                  </a:lnTo>
                  <a:lnTo>
                    <a:pt x="2263" y="8330"/>
                  </a:lnTo>
                  <a:lnTo>
                    <a:pt x="1733" y="8787"/>
                  </a:lnTo>
                  <a:lnTo>
                    <a:pt x="1324" y="9148"/>
                  </a:lnTo>
                  <a:lnTo>
                    <a:pt x="963" y="9558"/>
                  </a:lnTo>
                  <a:lnTo>
                    <a:pt x="771" y="9774"/>
                  </a:lnTo>
                  <a:lnTo>
                    <a:pt x="626" y="9991"/>
                  </a:lnTo>
                  <a:lnTo>
                    <a:pt x="482" y="10207"/>
                  </a:lnTo>
                  <a:lnTo>
                    <a:pt x="337" y="10448"/>
                  </a:lnTo>
                  <a:lnTo>
                    <a:pt x="217" y="10689"/>
                  </a:lnTo>
                  <a:lnTo>
                    <a:pt x="145" y="10930"/>
                  </a:lnTo>
                  <a:lnTo>
                    <a:pt x="72" y="11170"/>
                  </a:lnTo>
                  <a:lnTo>
                    <a:pt x="24" y="11411"/>
                  </a:lnTo>
                  <a:lnTo>
                    <a:pt x="0" y="11652"/>
                  </a:lnTo>
                  <a:lnTo>
                    <a:pt x="24" y="11893"/>
                  </a:lnTo>
                  <a:lnTo>
                    <a:pt x="48" y="12133"/>
                  </a:lnTo>
                  <a:lnTo>
                    <a:pt x="72" y="12374"/>
                  </a:lnTo>
                  <a:lnTo>
                    <a:pt x="145" y="12591"/>
                  </a:lnTo>
                  <a:lnTo>
                    <a:pt x="241" y="12807"/>
                  </a:lnTo>
                  <a:lnTo>
                    <a:pt x="337" y="13000"/>
                  </a:lnTo>
                  <a:lnTo>
                    <a:pt x="458" y="13193"/>
                  </a:lnTo>
                  <a:lnTo>
                    <a:pt x="602" y="13385"/>
                  </a:lnTo>
                  <a:lnTo>
                    <a:pt x="771" y="13530"/>
                  </a:lnTo>
                  <a:lnTo>
                    <a:pt x="963" y="13674"/>
                  </a:lnTo>
                  <a:lnTo>
                    <a:pt x="1156" y="13818"/>
                  </a:lnTo>
                  <a:lnTo>
                    <a:pt x="1493" y="13987"/>
                  </a:lnTo>
                  <a:lnTo>
                    <a:pt x="1854" y="14155"/>
                  </a:lnTo>
                  <a:lnTo>
                    <a:pt x="2215" y="14300"/>
                  </a:lnTo>
                  <a:lnTo>
                    <a:pt x="2576" y="14396"/>
                  </a:lnTo>
                  <a:lnTo>
                    <a:pt x="3154" y="14517"/>
                  </a:lnTo>
                  <a:lnTo>
                    <a:pt x="3732" y="14685"/>
                  </a:lnTo>
                  <a:lnTo>
                    <a:pt x="4285" y="14878"/>
                  </a:lnTo>
                  <a:lnTo>
                    <a:pt x="4839" y="15070"/>
                  </a:lnTo>
                  <a:lnTo>
                    <a:pt x="5369" y="15287"/>
                  </a:lnTo>
                  <a:lnTo>
                    <a:pt x="5898" y="15528"/>
                  </a:lnTo>
                  <a:lnTo>
                    <a:pt x="6428" y="15792"/>
                  </a:lnTo>
                  <a:lnTo>
                    <a:pt x="6957" y="16057"/>
                  </a:lnTo>
                  <a:lnTo>
                    <a:pt x="7607" y="16370"/>
                  </a:lnTo>
                  <a:lnTo>
                    <a:pt x="8281" y="16659"/>
                  </a:lnTo>
                  <a:lnTo>
                    <a:pt x="8955" y="16876"/>
                  </a:lnTo>
                  <a:lnTo>
                    <a:pt x="9630" y="17068"/>
                  </a:lnTo>
                  <a:lnTo>
                    <a:pt x="10328" y="17237"/>
                  </a:lnTo>
                  <a:lnTo>
                    <a:pt x="11050" y="17357"/>
                  </a:lnTo>
                  <a:lnTo>
                    <a:pt x="11748" y="17429"/>
                  </a:lnTo>
                  <a:lnTo>
                    <a:pt x="12470" y="17478"/>
                  </a:lnTo>
                  <a:lnTo>
                    <a:pt x="13048" y="17502"/>
                  </a:lnTo>
                  <a:lnTo>
                    <a:pt x="13602" y="17526"/>
                  </a:lnTo>
                  <a:lnTo>
                    <a:pt x="14155" y="17598"/>
                  </a:lnTo>
                  <a:lnTo>
                    <a:pt x="14709" y="17670"/>
                  </a:lnTo>
                  <a:lnTo>
                    <a:pt x="15239" y="17766"/>
                  </a:lnTo>
                  <a:lnTo>
                    <a:pt x="15792" y="17911"/>
                  </a:lnTo>
                  <a:lnTo>
                    <a:pt x="16322" y="18079"/>
                  </a:lnTo>
                  <a:lnTo>
                    <a:pt x="16852" y="18296"/>
                  </a:lnTo>
                  <a:lnTo>
                    <a:pt x="17453" y="18537"/>
                  </a:lnTo>
                  <a:lnTo>
                    <a:pt x="18079" y="18729"/>
                  </a:lnTo>
                  <a:lnTo>
                    <a:pt x="18705" y="18874"/>
                  </a:lnTo>
                  <a:lnTo>
                    <a:pt x="19379" y="18970"/>
                  </a:lnTo>
                  <a:lnTo>
                    <a:pt x="19813" y="19018"/>
                  </a:lnTo>
                  <a:lnTo>
                    <a:pt x="20246" y="19090"/>
                  </a:lnTo>
                  <a:lnTo>
                    <a:pt x="20655" y="19211"/>
                  </a:lnTo>
                  <a:lnTo>
                    <a:pt x="21040" y="19355"/>
                  </a:lnTo>
                  <a:lnTo>
                    <a:pt x="21401" y="19572"/>
                  </a:lnTo>
                  <a:lnTo>
                    <a:pt x="21762" y="19813"/>
                  </a:lnTo>
                  <a:lnTo>
                    <a:pt x="21931" y="19933"/>
                  </a:lnTo>
                  <a:lnTo>
                    <a:pt x="22099" y="20102"/>
                  </a:lnTo>
                  <a:lnTo>
                    <a:pt x="22244" y="20270"/>
                  </a:lnTo>
                  <a:lnTo>
                    <a:pt x="22388" y="20439"/>
                  </a:lnTo>
                  <a:lnTo>
                    <a:pt x="22798" y="20968"/>
                  </a:lnTo>
                  <a:lnTo>
                    <a:pt x="23207" y="21450"/>
                  </a:lnTo>
                  <a:lnTo>
                    <a:pt x="24073" y="22413"/>
                  </a:lnTo>
                  <a:lnTo>
                    <a:pt x="24964" y="23375"/>
                  </a:lnTo>
                  <a:lnTo>
                    <a:pt x="25855" y="24314"/>
                  </a:lnTo>
                  <a:lnTo>
                    <a:pt x="26336" y="24844"/>
                  </a:lnTo>
                  <a:lnTo>
                    <a:pt x="26842" y="25349"/>
                  </a:lnTo>
                  <a:lnTo>
                    <a:pt x="27372" y="25831"/>
                  </a:lnTo>
                  <a:lnTo>
                    <a:pt x="27901" y="26240"/>
                  </a:lnTo>
                  <a:lnTo>
                    <a:pt x="28190" y="26457"/>
                  </a:lnTo>
                  <a:lnTo>
                    <a:pt x="28479" y="26625"/>
                  </a:lnTo>
                  <a:lnTo>
                    <a:pt x="28792" y="26818"/>
                  </a:lnTo>
                  <a:lnTo>
                    <a:pt x="29105" y="26962"/>
                  </a:lnTo>
                  <a:lnTo>
                    <a:pt x="29418" y="27107"/>
                  </a:lnTo>
                  <a:lnTo>
                    <a:pt x="29755" y="27251"/>
                  </a:lnTo>
                  <a:lnTo>
                    <a:pt x="30092" y="27372"/>
                  </a:lnTo>
                  <a:lnTo>
                    <a:pt x="30453" y="27468"/>
                  </a:lnTo>
                  <a:lnTo>
                    <a:pt x="31079" y="27636"/>
                  </a:lnTo>
                  <a:lnTo>
                    <a:pt x="31705" y="27733"/>
                  </a:lnTo>
                  <a:lnTo>
                    <a:pt x="32307" y="27805"/>
                  </a:lnTo>
                  <a:lnTo>
                    <a:pt x="32620" y="27829"/>
                  </a:lnTo>
                  <a:lnTo>
                    <a:pt x="32908" y="27805"/>
                  </a:lnTo>
                  <a:lnTo>
                    <a:pt x="33221" y="27805"/>
                  </a:lnTo>
                  <a:lnTo>
                    <a:pt x="33510" y="27757"/>
                  </a:lnTo>
                  <a:lnTo>
                    <a:pt x="33823" y="27709"/>
                  </a:lnTo>
                  <a:lnTo>
                    <a:pt x="34112" y="27612"/>
                  </a:lnTo>
                  <a:lnTo>
                    <a:pt x="34401" y="27516"/>
                  </a:lnTo>
                  <a:lnTo>
                    <a:pt x="34714" y="27396"/>
                  </a:lnTo>
                  <a:lnTo>
                    <a:pt x="35003" y="27251"/>
                  </a:lnTo>
                  <a:lnTo>
                    <a:pt x="35292" y="27083"/>
                  </a:lnTo>
                  <a:lnTo>
                    <a:pt x="35653" y="26842"/>
                  </a:lnTo>
                  <a:lnTo>
                    <a:pt x="36038" y="26625"/>
                  </a:lnTo>
                  <a:lnTo>
                    <a:pt x="36423" y="26409"/>
                  </a:lnTo>
                  <a:lnTo>
                    <a:pt x="36832" y="26240"/>
                  </a:lnTo>
                  <a:lnTo>
                    <a:pt x="37218" y="26096"/>
                  </a:lnTo>
                  <a:lnTo>
                    <a:pt x="37627" y="25951"/>
                  </a:lnTo>
                  <a:lnTo>
                    <a:pt x="38012" y="25807"/>
                  </a:lnTo>
                  <a:lnTo>
                    <a:pt x="38180" y="25711"/>
                  </a:lnTo>
                  <a:lnTo>
                    <a:pt x="38373" y="25590"/>
                  </a:lnTo>
                  <a:lnTo>
                    <a:pt x="39577" y="24724"/>
                  </a:lnTo>
                  <a:lnTo>
                    <a:pt x="40804" y="23905"/>
                  </a:lnTo>
                  <a:lnTo>
                    <a:pt x="41117" y="23688"/>
                  </a:lnTo>
                  <a:lnTo>
                    <a:pt x="41406" y="23472"/>
                  </a:lnTo>
                  <a:lnTo>
                    <a:pt x="41695" y="23255"/>
                  </a:lnTo>
                  <a:lnTo>
                    <a:pt x="41960" y="23014"/>
                  </a:lnTo>
                  <a:lnTo>
                    <a:pt x="42201" y="22750"/>
                  </a:lnTo>
                  <a:lnTo>
                    <a:pt x="42441" y="22485"/>
                  </a:lnTo>
                  <a:lnTo>
                    <a:pt x="42658" y="22220"/>
                  </a:lnTo>
                  <a:lnTo>
                    <a:pt x="42875" y="21931"/>
                  </a:lnTo>
                  <a:lnTo>
                    <a:pt x="43043" y="21642"/>
                  </a:lnTo>
                  <a:lnTo>
                    <a:pt x="43212" y="21353"/>
                  </a:lnTo>
                  <a:lnTo>
                    <a:pt x="43380" y="21016"/>
                  </a:lnTo>
                  <a:lnTo>
                    <a:pt x="43501" y="20703"/>
                  </a:lnTo>
                  <a:lnTo>
                    <a:pt x="43621" y="20366"/>
                  </a:lnTo>
                  <a:lnTo>
                    <a:pt x="43717" y="20005"/>
                  </a:lnTo>
                  <a:lnTo>
                    <a:pt x="43790" y="19644"/>
                  </a:lnTo>
                  <a:lnTo>
                    <a:pt x="43862" y="19259"/>
                  </a:lnTo>
                  <a:lnTo>
                    <a:pt x="43910" y="18778"/>
                  </a:lnTo>
                  <a:lnTo>
                    <a:pt x="43934" y="18272"/>
                  </a:lnTo>
                  <a:lnTo>
                    <a:pt x="43934" y="17791"/>
                  </a:lnTo>
                  <a:lnTo>
                    <a:pt x="43886" y="17309"/>
                  </a:lnTo>
                  <a:lnTo>
                    <a:pt x="43765" y="16852"/>
                  </a:lnTo>
                  <a:lnTo>
                    <a:pt x="43693" y="16635"/>
                  </a:lnTo>
                  <a:lnTo>
                    <a:pt x="43621" y="16394"/>
                  </a:lnTo>
                  <a:lnTo>
                    <a:pt x="43525" y="16178"/>
                  </a:lnTo>
                  <a:lnTo>
                    <a:pt x="43404" y="15961"/>
                  </a:lnTo>
                  <a:lnTo>
                    <a:pt x="43260" y="15720"/>
                  </a:lnTo>
                  <a:lnTo>
                    <a:pt x="43115" y="15504"/>
                  </a:lnTo>
                  <a:lnTo>
                    <a:pt x="42610" y="14805"/>
                  </a:lnTo>
                  <a:lnTo>
                    <a:pt x="42104" y="14083"/>
                  </a:lnTo>
                  <a:lnTo>
                    <a:pt x="41647" y="13337"/>
                  </a:lnTo>
                  <a:lnTo>
                    <a:pt x="41214" y="12591"/>
                  </a:lnTo>
                  <a:lnTo>
                    <a:pt x="40756" y="11893"/>
                  </a:lnTo>
                  <a:lnTo>
                    <a:pt x="40275" y="11194"/>
                  </a:lnTo>
                  <a:lnTo>
                    <a:pt x="39769" y="10545"/>
                  </a:lnTo>
                  <a:lnTo>
                    <a:pt x="39216" y="9943"/>
                  </a:lnTo>
                  <a:lnTo>
                    <a:pt x="38638" y="9341"/>
                  </a:lnTo>
                  <a:lnTo>
                    <a:pt x="38036" y="8787"/>
                  </a:lnTo>
                  <a:lnTo>
                    <a:pt x="37386" y="8258"/>
                  </a:lnTo>
                  <a:lnTo>
                    <a:pt x="36712" y="7752"/>
                  </a:lnTo>
                  <a:lnTo>
                    <a:pt x="36206" y="7391"/>
                  </a:lnTo>
                  <a:lnTo>
                    <a:pt x="35653" y="7054"/>
                  </a:lnTo>
                  <a:lnTo>
                    <a:pt x="35099" y="6741"/>
                  </a:lnTo>
                  <a:lnTo>
                    <a:pt x="34545" y="6452"/>
                  </a:lnTo>
                  <a:lnTo>
                    <a:pt x="33438" y="5850"/>
                  </a:lnTo>
                  <a:lnTo>
                    <a:pt x="32884" y="5537"/>
                  </a:lnTo>
                  <a:lnTo>
                    <a:pt x="32331" y="5224"/>
                  </a:lnTo>
                  <a:lnTo>
                    <a:pt x="31079" y="4430"/>
                  </a:lnTo>
                  <a:lnTo>
                    <a:pt x="29803" y="3660"/>
                  </a:lnTo>
                  <a:lnTo>
                    <a:pt x="28527" y="2889"/>
                  </a:lnTo>
                  <a:lnTo>
                    <a:pt x="27901" y="2480"/>
                  </a:lnTo>
                  <a:lnTo>
                    <a:pt x="27275" y="2071"/>
                  </a:lnTo>
                  <a:lnTo>
                    <a:pt x="26649" y="1662"/>
                  </a:lnTo>
                  <a:lnTo>
                    <a:pt x="26023" y="1300"/>
                  </a:lnTo>
                  <a:lnTo>
                    <a:pt x="25349" y="987"/>
                  </a:lnTo>
                  <a:lnTo>
                    <a:pt x="24675" y="723"/>
                  </a:lnTo>
                  <a:lnTo>
                    <a:pt x="24001" y="530"/>
                  </a:lnTo>
                  <a:lnTo>
                    <a:pt x="23303" y="362"/>
                  </a:lnTo>
                  <a:lnTo>
                    <a:pt x="22581" y="265"/>
                  </a:lnTo>
                  <a:lnTo>
                    <a:pt x="21835" y="193"/>
                  </a:lnTo>
                  <a:lnTo>
                    <a:pt x="20414" y="121"/>
                  </a:lnTo>
                  <a:lnTo>
                    <a:pt x="19018" y="49"/>
                  </a:lnTo>
                  <a:lnTo>
                    <a:pt x="18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1"/>
            <p:cNvSpPr/>
            <p:nvPr/>
          </p:nvSpPr>
          <p:spPr>
            <a:xfrm rot="-1874795">
              <a:off x="-1074672" y="-823504"/>
              <a:ext cx="2343250" cy="1326409"/>
            </a:xfrm>
            <a:custGeom>
              <a:avLst/>
              <a:gdLst/>
              <a:ahLst/>
              <a:cxnLst/>
              <a:rect l="l" t="t" r="r" b="b"/>
              <a:pathLst>
                <a:path w="28793" h="16298" extrusionOk="0">
                  <a:moveTo>
                    <a:pt x="10400" y="0"/>
                  </a:moveTo>
                  <a:lnTo>
                    <a:pt x="9750" y="48"/>
                  </a:lnTo>
                  <a:lnTo>
                    <a:pt x="9076" y="145"/>
                  </a:lnTo>
                  <a:lnTo>
                    <a:pt x="6910" y="530"/>
                  </a:lnTo>
                  <a:lnTo>
                    <a:pt x="6356" y="626"/>
                  </a:lnTo>
                  <a:lnTo>
                    <a:pt x="5826" y="747"/>
                  </a:lnTo>
                  <a:lnTo>
                    <a:pt x="5273" y="891"/>
                  </a:lnTo>
                  <a:lnTo>
                    <a:pt x="4743" y="1060"/>
                  </a:lnTo>
                  <a:lnTo>
                    <a:pt x="4286" y="1204"/>
                  </a:lnTo>
                  <a:lnTo>
                    <a:pt x="3804" y="1348"/>
                  </a:lnTo>
                  <a:lnTo>
                    <a:pt x="2841" y="1589"/>
                  </a:lnTo>
                  <a:lnTo>
                    <a:pt x="2552" y="1661"/>
                  </a:lnTo>
                  <a:lnTo>
                    <a:pt x="2287" y="1758"/>
                  </a:lnTo>
                  <a:lnTo>
                    <a:pt x="2023" y="1878"/>
                  </a:lnTo>
                  <a:lnTo>
                    <a:pt x="1782" y="1998"/>
                  </a:lnTo>
                  <a:lnTo>
                    <a:pt x="1276" y="2287"/>
                  </a:lnTo>
                  <a:lnTo>
                    <a:pt x="771" y="2600"/>
                  </a:lnTo>
                  <a:lnTo>
                    <a:pt x="650" y="2697"/>
                  </a:lnTo>
                  <a:lnTo>
                    <a:pt x="530" y="2817"/>
                  </a:lnTo>
                  <a:lnTo>
                    <a:pt x="434" y="2961"/>
                  </a:lnTo>
                  <a:lnTo>
                    <a:pt x="362" y="3130"/>
                  </a:lnTo>
                  <a:lnTo>
                    <a:pt x="193" y="3659"/>
                  </a:lnTo>
                  <a:lnTo>
                    <a:pt x="73" y="4213"/>
                  </a:lnTo>
                  <a:lnTo>
                    <a:pt x="25" y="4478"/>
                  </a:lnTo>
                  <a:lnTo>
                    <a:pt x="1" y="4767"/>
                  </a:lnTo>
                  <a:lnTo>
                    <a:pt x="1" y="5032"/>
                  </a:lnTo>
                  <a:lnTo>
                    <a:pt x="25" y="5320"/>
                  </a:lnTo>
                  <a:lnTo>
                    <a:pt x="73" y="5489"/>
                  </a:lnTo>
                  <a:lnTo>
                    <a:pt x="97" y="5658"/>
                  </a:lnTo>
                  <a:lnTo>
                    <a:pt x="169" y="5826"/>
                  </a:lnTo>
                  <a:lnTo>
                    <a:pt x="241" y="5995"/>
                  </a:lnTo>
                  <a:lnTo>
                    <a:pt x="410" y="6283"/>
                  </a:lnTo>
                  <a:lnTo>
                    <a:pt x="626" y="6524"/>
                  </a:lnTo>
                  <a:lnTo>
                    <a:pt x="771" y="6644"/>
                  </a:lnTo>
                  <a:lnTo>
                    <a:pt x="891" y="6741"/>
                  </a:lnTo>
                  <a:lnTo>
                    <a:pt x="1036" y="6813"/>
                  </a:lnTo>
                  <a:lnTo>
                    <a:pt x="1180" y="6885"/>
                  </a:lnTo>
                  <a:lnTo>
                    <a:pt x="1325" y="6933"/>
                  </a:lnTo>
                  <a:lnTo>
                    <a:pt x="1469" y="6982"/>
                  </a:lnTo>
                  <a:lnTo>
                    <a:pt x="1637" y="7006"/>
                  </a:lnTo>
                  <a:lnTo>
                    <a:pt x="1782" y="7006"/>
                  </a:lnTo>
                  <a:lnTo>
                    <a:pt x="3106" y="6933"/>
                  </a:lnTo>
                  <a:lnTo>
                    <a:pt x="4406" y="6861"/>
                  </a:lnTo>
                  <a:lnTo>
                    <a:pt x="6187" y="6717"/>
                  </a:lnTo>
                  <a:lnTo>
                    <a:pt x="7078" y="6644"/>
                  </a:lnTo>
                  <a:lnTo>
                    <a:pt x="7969" y="6596"/>
                  </a:lnTo>
                  <a:lnTo>
                    <a:pt x="8763" y="6596"/>
                  </a:lnTo>
                  <a:lnTo>
                    <a:pt x="9558" y="6644"/>
                  </a:lnTo>
                  <a:lnTo>
                    <a:pt x="10352" y="6765"/>
                  </a:lnTo>
                  <a:lnTo>
                    <a:pt x="11122" y="6909"/>
                  </a:lnTo>
                  <a:lnTo>
                    <a:pt x="11869" y="7126"/>
                  </a:lnTo>
                  <a:lnTo>
                    <a:pt x="12615" y="7391"/>
                  </a:lnTo>
                  <a:lnTo>
                    <a:pt x="13337" y="7704"/>
                  </a:lnTo>
                  <a:lnTo>
                    <a:pt x="14059" y="8065"/>
                  </a:lnTo>
                  <a:lnTo>
                    <a:pt x="14830" y="8474"/>
                  </a:lnTo>
                  <a:lnTo>
                    <a:pt x="15576" y="8907"/>
                  </a:lnTo>
                  <a:lnTo>
                    <a:pt x="16322" y="9365"/>
                  </a:lnTo>
                  <a:lnTo>
                    <a:pt x="17068" y="9822"/>
                  </a:lnTo>
                  <a:lnTo>
                    <a:pt x="17718" y="10255"/>
                  </a:lnTo>
                  <a:lnTo>
                    <a:pt x="18344" y="10737"/>
                  </a:lnTo>
                  <a:lnTo>
                    <a:pt x="18970" y="11218"/>
                  </a:lnTo>
                  <a:lnTo>
                    <a:pt x="19572" y="11748"/>
                  </a:lnTo>
                  <a:lnTo>
                    <a:pt x="20150" y="12278"/>
                  </a:lnTo>
                  <a:lnTo>
                    <a:pt x="20704" y="12831"/>
                  </a:lnTo>
                  <a:lnTo>
                    <a:pt x="21257" y="13385"/>
                  </a:lnTo>
                  <a:lnTo>
                    <a:pt x="21787" y="13987"/>
                  </a:lnTo>
                  <a:lnTo>
                    <a:pt x="22052" y="14300"/>
                  </a:lnTo>
                  <a:lnTo>
                    <a:pt x="22341" y="14589"/>
                  </a:lnTo>
                  <a:lnTo>
                    <a:pt x="22629" y="14853"/>
                  </a:lnTo>
                  <a:lnTo>
                    <a:pt x="22942" y="15094"/>
                  </a:lnTo>
                  <a:lnTo>
                    <a:pt x="23279" y="15311"/>
                  </a:lnTo>
                  <a:lnTo>
                    <a:pt x="23616" y="15503"/>
                  </a:lnTo>
                  <a:lnTo>
                    <a:pt x="23978" y="15648"/>
                  </a:lnTo>
                  <a:lnTo>
                    <a:pt x="24363" y="15768"/>
                  </a:lnTo>
                  <a:lnTo>
                    <a:pt x="24652" y="15865"/>
                  </a:lnTo>
                  <a:lnTo>
                    <a:pt x="24772" y="15913"/>
                  </a:lnTo>
                  <a:lnTo>
                    <a:pt x="24892" y="15961"/>
                  </a:lnTo>
                  <a:lnTo>
                    <a:pt x="25181" y="16129"/>
                  </a:lnTo>
                  <a:lnTo>
                    <a:pt x="25470" y="16226"/>
                  </a:lnTo>
                  <a:lnTo>
                    <a:pt x="25783" y="16274"/>
                  </a:lnTo>
                  <a:lnTo>
                    <a:pt x="26072" y="16298"/>
                  </a:lnTo>
                  <a:lnTo>
                    <a:pt x="26361" y="16274"/>
                  </a:lnTo>
                  <a:lnTo>
                    <a:pt x="26650" y="16226"/>
                  </a:lnTo>
                  <a:lnTo>
                    <a:pt x="26963" y="16129"/>
                  </a:lnTo>
                  <a:lnTo>
                    <a:pt x="27251" y="16033"/>
                  </a:lnTo>
                  <a:lnTo>
                    <a:pt x="27589" y="15913"/>
                  </a:lnTo>
                  <a:lnTo>
                    <a:pt x="27901" y="15720"/>
                  </a:lnTo>
                  <a:lnTo>
                    <a:pt x="28142" y="15527"/>
                  </a:lnTo>
                  <a:lnTo>
                    <a:pt x="28359" y="15287"/>
                  </a:lnTo>
                  <a:lnTo>
                    <a:pt x="28527" y="14998"/>
                  </a:lnTo>
                  <a:lnTo>
                    <a:pt x="28672" y="14685"/>
                  </a:lnTo>
                  <a:lnTo>
                    <a:pt x="28744" y="14348"/>
                  </a:lnTo>
                  <a:lnTo>
                    <a:pt x="28792" y="13987"/>
                  </a:lnTo>
                  <a:lnTo>
                    <a:pt x="28768" y="13722"/>
                  </a:lnTo>
                  <a:lnTo>
                    <a:pt x="28768" y="13433"/>
                  </a:lnTo>
                  <a:lnTo>
                    <a:pt x="28696" y="12904"/>
                  </a:lnTo>
                  <a:lnTo>
                    <a:pt x="28576" y="12374"/>
                  </a:lnTo>
                  <a:lnTo>
                    <a:pt x="28431" y="11844"/>
                  </a:lnTo>
                  <a:lnTo>
                    <a:pt x="28311" y="11435"/>
                  </a:lnTo>
                  <a:lnTo>
                    <a:pt x="28166" y="11050"/>
                  </a:lnTo>
                  <a:lnTo>
                    <a:pt x="27998" y="10665"/>
                  </a:lnTo>
                  <a:lnTo>
                    <a:pt x="27805" y="10304"/>
                  </a:lnTo>
                  <a:lnTo>
                    <a:pt x="26914" y="8956"/>
                  </a:lnTo>
                  <a:lnTo>
                    <a:pt x="26481" y="8306"/>
                  </a:lnTo>
                  <a:lnTo>
                    <a:pt x="26000" y="7680"/>
                  </a:lnTo>
                  <a:lnTo>
                    <a:pt x="25518" y="7054"/>
                  </a:lnTo>
                  <a:lnTo>
                    <a:pt x="25013" y="6428"/>
                  </a:lnTo>
                  <a:lnTo>
                    <a:pt x="24483" y="5826"/>
                  </a:lnTo>
                  <a:lnTo>
                    <a:pt x="23929" y="5272"/>
                  </a:lnTo>
                  <a:lnTo>
                    <a:pt x="23424" y="4767"/>
                  </a:lnTo>
                  <a:lnTo>
                    <a:pt x="22918" y="4309"/>
                  </a:lnTo>
                  <a:lnTo>
                    <a:pt x="22389" y="3876"/>
                  </a:lnTo>
                  <a:lnTo>
                    <a:pt x="21835" y="3467"/>
                  </a:lnTo>
                  <a:lnTo>
                    <a:pt x="21281" y="3082"/>
                  </a:lnTo>
                  <a:lnTo>
                    <a:pt x="20728" y="2721"/>
                  </a:lnTo>
                  <a:lnTo>
                    <a:pt x="20126" y="2384"/>
                  </a:lnTo>
                  <a:lnTo>
                    <a:pt x="19548" y="2071"/>
                  </a:lnTo>
                  <a:lnTo>
                    <a:pt x="18946" y="1758"/>
                  </a:lnTo>
                  <a:lnTo>
                    <a:pt x="18320" y="1493"/>
                  </a:lnTo>
                  <a:lnTo>
                    <a:pt x="17694" y="1252"/>
                  </a:lnTo>
                  <a:lnTo>
                    <a:pt x="17044" y="1035"/>
                  </a:lnTo>
                  <a:lnTo>
                    <a:pt x="16394" y="843"/>
                  </a:lnTo>
                  <a:lnTo>
                    <a:pt x="15720" y="674"/>
                  </a:lnTo>
                  <a:lnTo>
                    <a:pt x="15046" y="506"/>
                  </a:lnTo>
                  <a:lnTo>
                    <a:pt x="14372" y="385"/>
                  </a:lnTo>
                  <a:lnTo>
                    <a:pt x="13048" y="193"/>
                  </a:lnTo>
                  <a:lnTo>
                    <a:pt x="12398" y="97"/>
                  </a:lnTo>
                  <a:lnTo>
                    <a:pt x="11724" y="48"/>
                  </a:lnTo>
                  <a:lnTo>
                    <a:pt x="110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1"/>
            <p:cNvSpPr/>
            <p:nvPr/>
          </p:nvSpPr>
          <p:spPr>
            <a:xfrm rot="-1874795">
              <a:off x="-154991" y="-560249"/>
              <a:ext cx="129398" cy="92128"/>
            </a:xfrm>
            <a:custGeom>
              <a:avLst/>
              <a:gdLst/>
              <a:ahLst/>
              <a:cxnLst/>
              <a:rect l="l" t="t" r="r" b="b"/>
              <a:pathLst>
                <a:path w="1590" h="1132" extrusionOk="0">
                  <a:moveTo>
                    <a:pt x="1108" y="0"/>
                  </a:moveTo>
                  <a:lnTo>
                    <a:pt x="1012" y="25"/>
                  </a:lnTo>
                  <a:lnTo>
                    <a:pt x="940" y="49"/>
                  </a:lnTo>
                  <a:lnTo>
                    <a:pt x="771" y="169"/>
                  </a:lnTo>
                  <a:lnTo>
                    <a:pt x="579" y="289"/>
                  </a:lnTo>
                  <a:lnTo>
                    <a:pt x="482" y="313"/>
                  </a:lnTo>
                  <a:lnTo>
                    <a:pt x="386" y="337"/>
                  </a:lnTo>
                  <a:lnTo>
                    <a:pt x="290" y="337"/>
                  </a:lnTo>
                  <a:lnTo>
                    <a:pt x="169" y="313"/>
                  </a:lnTo>
                  <a:lnTo>
                    <a:pt x="121" y="313"/>
                  </a:lnTo>
                  <a:lnTo>
                    <a:pt x="73" y="337"/>
                  </a:lnTo>
                  <a:lnTo>
                    <a:pt x="49" y="386"/>
                  </a:lnTo>
                  <a:lnTo>
                    <a:pt x="25" y="434"/>
                  </a:lnTo>
                  <a:lnTo>
                    <a:pt x="1" y="482"/>
                  </a:lnTo>
                  <a:lnTo>
                    <a:pt x="25" y="530"/>
                  </a:lnTo>
                  <a:lnTo>
                    <a:pt x="49" y="554"/>
                  </a:lnTo>
                  <a:lnTo>
                    <a:pt x="97" y="578"/>
                  </a:lnTo>
                  <a:lnTo>
                    <a:pt x="217" y="578"/>
                  </a:lnTo>
                  <a:lnTo>
                    <a:pt x="314" y="626"/>
                  </a:lnTo>
                  <a:lnTo>
                    <a:pt x="410" y="674"/>
                  </a:lnTo>
                  <a:lnTo>
                    <a:pt x="506" y="747"/>
                  </a:lnTo>
                  <a:lnTo>
                    <a:pt x="843" y="1036"/>
                  </a:lnTo>
                  <a:lnTo>
                    <a:pt x="964" y="1108"/>
                  </a:lnTo>
                  <a:lnTo>
                    <a:pt x="1084" y="1132"/>
                  </a:lnTo>
                  <a:lnTo>
                    <a:pt x="1229" y="1108"/>
                  </a:lnTo>
                  <a:lnTo>
                    <a:pt x="1349" y="1012"/>
                  </a:lnTo>
                  <a:lnTo>
                    <a:pt x="1469" y="915"/>
                  </a:lnTo>
                  <a:lnTo>
                    <a:pt x="1541" y="771"/>
                  </a:lnTo>
                  <a:lnTo>
                    <a:pt x="1590" y="626"/>
                  </a:lnTo>
                  <a:lnTo>
                    <a:pt x="1566" y="458"/>
                  </a:lnTo>
                  <a:lnTo>
                    <a:pt x="1517" y="362"/>
                  </a:lnTo>
                  <a:lnTo>
                    <a:pt x="1445" y="241"/>
                  </a:lnTo>
                  <a:lnTo>
                    <a:pt x="1373" y="169"/>
                  </a:lnTo>
                  <a:lnTo>
                    <a:pt x="1277" y="97"/>
                  </a:lnTo>
                  <a:lnTo>
                    <a:pt x="1204" y="25"/>
                  </a:lnTo>
                  <a:lnTo>
                    <a:pt x="1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1"/>
            <p:cNvSpPr/>
            <p:nvPr/>
          </p:nvSpPr>
          <p:spPr>
            <a:xfrm rot="-1874795">
              <a:off x="-527659" y="59908"/>
              <a:ext cx="100019" cy="94162"/>
            </a:xfrm>
            <a:custGeom>
              <a:avLst/>
              <a:gdLst/>
              <a:ahLst/>
              <a:cxnLst/>
              <a:rect l="l" t="t" r="r" b="b"/>
              <a:pathLst>
                <a:path w="1229" h="1157" extrusionOk="0">
                  <a:moveTo>
                    <a:pt x="868" y="1"/>
                  </a:moveTo>
                  <a:lnTo>
                    <a:pt x="771" y="25"/>
                  </a:lnTo>
                  <a:lnTo>
                    <a:pt x="723" y="25"/>
                  </a:lnTo>
                  <a:lnTo>
                    <a:pt x="555" y="97"/>
                  </a:lnTo>
                  <a:lnTo>
                    <a:pt x="386" y="169"/>
                  </a:lnTo>
                  <a:lnTo>
                    <a:pt x="266" y="266"/>
                  </a:lnTo>
                  <a:lnTo>
                    <a:pt x="169" y="338"/>
                  </a:lnTo>
                  <a:lnTo>
                    <a:pt x="97" y="458"/>
                  </a:lnTo>
                  <a:lnTo>
                    <a:pt x="49" y="554"/>
                  </a:lnTo>
                  <a:lnTo>
                    <a:pt x="25" y="675"/>
                  </a:lnTo>
                  <a:lnTo>
                    <a:pt x="1" y="819"/>
                  </a:lnTo>
                  <a:lnTo>
                    <a:pt x="1" y="915"/>
                  </a:lnTo>
                  <a:lnTo>
                    <a:pt x="25" y="988"/>
                  </a:lnTo>
                  <a:lnTo>
                    <a:pt x="73" y="1060"/>
                  </a:lnTo>
                  <a:lnTo>
                    <a:pt x="145" y="1132"/>
                  </a:lnTo>
                  <a:lnTo>
                    <a:pt x="242" y="1156"/>
                  </a:lnTo>
                  <a:lnTo>
                    <a:pt x="314" y="1156"/>
                  </a:lnTo>
                  <a:lnTo>
                    <a:pt x="410" y="1132"/>
                  </a:lnTo>
                  <a:lnTo>
                    <a:pt x="482" y="1084"/>
                  </a:lnTo>
                  <a:lnTo>
                    <a:pt x="1108" y="482"/>
                  </a:lnTo>
                  <a:lnTo>
                    <a:pt x="1180" y="410"/>
                  </a:lnTo>
                  <a:lnTo>
                    <a:pt x="1229" y="338"/>
                  </a:lnTo>
                  <a:lnTo>
                    <a:pt x="1229" y="241"/>
                  </a:lnTo>
                  <a:lnTo>
                    <a:pt x="1205" y="145"/>
                  </a:lnTo>
                  <a:lnTo>
                    <a:pt x="1132" y="73"/>
                  </a:lnTo>
                  <a:lnTo>
                    <a:pt x="1060" y="25"/>
                  </a:lnTo>
                  <a:lnTo>
                    <a:pt x="9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1"/>
            <p:cNvSpPr/>
            <p:nvPr/>
          </p:nvSpPr>
          <p:spPr>
            <a:xfrm rot="-1874795">
              <a:off x="-340562" y="-560299"/>
              <a:ext cx="64699" cy="72514"/>
            </a:xfrm>
            <a:custGeom>
              <a:avLst/>
              <a:gdLst/>
              <a:ahLst/>
              <a:cxnLst/>
              <a:rect l="l" t="t" r="r" b="b"/>
              <a:pathLst>
                <a:path w="795" h="891" extrusionOk="0">
                  <a:moveTo>
                    <a:pt x="289" y="0"/>
                  </a:moveTo>
                  <a:lnTo>
                    <a:pt x="169" y="24"/>
                  </a:lnTo>
                  <a:lnTo>
                    <a:pt x="72" y="97"/>
                  </a:lnTo>
                  <a:lnTo>
                    <a:pt x="24" y="193"/>
                  </a:lnTo>
                  <a:lnTo>
                    <a:pt x="0" y="313"/>
                  </a:lnTo>
                  <a:lnTo>
                    <a:pt x="24" y="385"/>
                  </a:lnTo>
                  <a:lnTo>
                    <a:pt x="72" y="482"/>
                  </a:lnTo>
                  <a:lnTo>
                    <a:pt x="169" y="578"/>
                  </a:lnTo>
                  <a:lnTo>
                    <a:pt x="289" y="674"/>
                  </a:lnTo>
                  <a:lnTo>
                    <a:pt x="409" y="771"/>
                  </a:lnTo>
                  <a:lnTo>
                    <a:pt x="530" y="843"/>
                  </a:lnTo>
                  <a:lnTo>
                    <a:pt x="626" y="867"/>
                  </a:lnTo>
                  <a:lnTo>
                    <a:pt x="722" y="891"/>
                  </a:lnTo>
                  <a:lnTo>
                    <a:pt x="746" y="867"/>
                  </a:lnTo>
                  <a:lnTo>
                    <a:pt x="771" y="819"/>
                  </a:lnTo>
                  <a:lnTo>
                    <a:pt x="795" y="674"/>
                  </a:lnTo>
                  <a:lnTo>
                    <a:pt x="795" y="530"/>
                  </a:lnTo>
                  <a:lnTo>
                    <a:pt x="771" y="385"/>
                  </a:lnTo>
                  <a:lnTo>
                    <a:pt x="698" y="265"/>
                  </a:lnTo>
                  <a:lnTo>
                    <a:pt x="626" y="145"/>
                  </a:lnTo>
                  <a:lnTo>
                    <a:pt x="530" y="7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1"/>
            <p:cNvSpPr/>
            <p:nvPr/>
          </p:nvSpPr>
          <p:spPr>
            <a:xfrm rot="-1874795">
              <a:off x="-185679" y="-130684"/>
              <a:ext cx="60874" cy="72595"/>
            </a:xfrm>
            <a:custGeom>
              <a:avLst/>
              <a:gdLst/>
              <a:ahLst/>
              <a:cxnLst/>
              <a:rect l="l" t="t" r="r" b="b"/>
              <a:pathLst>
                <a:path w="748" h="892" extrusionOk="0">
                  <a:moveTo>
                    <a:pt x="530" y="1"/>
                  </a:moveTo>
                  <a:lnTo>
                    <a:pt x="482" y="25"/>
                  </a:lnTo>
                  <a:lnTo>
                    <a:pt x="362" y="49"/>
                  </a:lnTo>
                  <a:lnTo>
                    <a:pt x="266" y="121"/>
                  </a:lnTo>
                  <a:lnTo>
                    <a:pt x="193" y="194"/>
                  </a:lnTo>
                  <a:lnTo>
                    <a:pt x="121" y="290"/>
                  </a:lnTo>
                  <a:lnTo>
                    <a:pt x="49" y="362"/>
                  </a:lnTo>
                  <a:lnTo>
                    <a:pt x="25" y="458"/>
                  </a:lnTo>
                  <a:lnTo>
                    <a:pt x="1" y="555"/>
                  </a:lnTo>
                  <a:lnTo>
                    <a:pt x="1" y="627"/>
                  </a:lnTo>
                  <a:lnTo>
                    <a:pt x="49" y="699"/>
                  </a:lnTo>
                  <a:lnTo>
                    <a:pt x="73" y="747"/>
                  </a:lnTo>
                  <a:lnTo>
                    <a:pt x="193" y="843"/>
                  </a:lnTo>
                  <a:lnTo>
                    <a:pt x="338" y="892"/>
                  </a:lnTo>
                  <a:lnTo>
                    <a:pt x="410" y="892"/>
                  </a:lnTo>
                  <a:lnTo>
                    <a:pt x="482" y="868"/>
                  </a:lnTo>
                  <a:lnTo>
                    <a:pt x="555" y="843"/>
                  </a:lnTo>
                  <a:lnTo>
                    <a:pt x="627" y="771"/>
                  </a:lnTo>
                  <a:lnTo>
                    <a:pt x="675" y="699"/>
                  </a:lnTo>
                  <a:lnTo>
                    <a:pt x="699" y="627"/>
                  </a:lnTo>
                  <a:lnTo>
                    <a:pt x="747" y="531"/>
                  </a:lnTo>
                  <a:lnTo>
                    <a:pt x="747" y="434"/>
                  </a:lnTo>
                  <a:lnTo>
                    <a:pt x="747" y="338"/>
                  </a:lnTo>
                  <a:lnTo>
                    <a:pt x="723" y="218"/>
                  </a:lnTo>
                  <a:lnTo>
                    <a:pt x="699" y="145"/>
                  </a:lnTo>
                  <a:lnTo>
                    <a:pt x="651" y="49"/>
                  </a:lnTo>
                  <a:lnTo>
                    <a:pt x="627" y="25"/>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1"/>
            <p:cNvSpPr/>
            <p:nvPr/>
          </p:nvSpPr>
          <p:spPr>
            <a:xfrm rot="-1874795">
              <a:off x="-767165" y="-429007"/>
              <a:ext cx="74465" cy="62748"/>
            </a:xfrm>
            <a:custGeom>
              <a:avLst/>
              <a:gdLst/>
              <a:ahLst/>
              <a:cxnLst/>
              <a:rect l="l" t="t" r="r" b="b"/>
              <a:pathLst>
                <a:path w="915" h="771" extrusionOk="0">
                  <a:moveTo>
                    <a:pt x="602" y="0"/>
                  </a:moveTo>
                  <a:lnTo>
                    <a:pt x="457" y="48"/>
                  </a:lnTo>
                  <a:lnTo>
                    <a:pt x="361" y="97"/>
                  </a:lnTo>
                  <a:lnTo>
                    <a:pt x="313" y="145"/>
                  </a:lnTo>
                  <a:lnTo>
                    <a:pt x="289" y="193"/>
                  </a:lnTo>
                  <a:lnTo>
                    <a:pt x="265" y="265"/>
                  </a:lnTo>
                  <a:lnTo>
                    <a:pt x="265" y="337"/>
                  </a:lnTo>
                  <a:lnTo>
                    <a:pt x="241" y="434"/>
                  </a:lnTo>
                  <a:lnTo>
                    <a:pt x="169" y="482"/>
                  </a:lnTo>
                  <a:lnTo>
                    <a:pt x="48" y="554"/>
                  </a:lnTo>
                  <a:lnTo>
                    <a:pt x="0" y="602"/>
                  </a:lnTo>
                  <a:lnTo>
                    <a:pt x="24" y="674"/>
                  </a:lnTo>
                  <a:lnTo>
                    <a:pt x="48" y="747"/>
                  </a:lnTo>
                  <a:lnTo>
                    <a:pt x="120" y="771"/>
                  </a:lnTo>
                  <a:lnTo>
                    <a:pt x="578" y="771"/>
                  </a:lnTo>
                  <a:lnTo>
                    <a:pt x="722" y="674"/>
                  </a:lnTo>
                  <a:lnTo>
                    <a:pt x="819" y="578"/>
                  </a:lnTo>
                  <a:lnTo>
                    <a:pt x="891" y="458"/>
                  </a:lnTo>
                  <a:lnTo>
                    <a:pt x="915" y="337"/>
                  </a:lnTo>
                  <a:lnTo>
                    <a:pt x="891" y="193"/>
                  </a:lnTo>
                  <a:lnTo>
                    <a:pt x="843" y="97"/>
                  </a:lnTo>
                  <a:lnTo>
                    <a:pt x="770" y="24"/>
                  </a:lnTo>
                  <a:lnTo>
                    <a:pt x="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1"/>
            <p:cNvSpPr/>
            <p:nvPr/>
          </p:nvSpPr>
          <p:spPr>
            <a:xfrm rot="-1874795">
              <a:off x="-304284" y="-355216"/>
              <a:ext cx="51027" cy="80408"/>
            </a:xfrm>
            <a:custGeom>
              <a:avLst/>
              <a:gdLst/>
              <a:ahLst/>
              <a:cxnLst/>
              <a:rect l="l" t="t" r="r" b="b"/>
              <a:pathLst>
                <a:path w="627" h="988" extrusionOk="0">
                  <a:moveTo>
                    <a:pt x="241" y="0"/>
                  </a:moveTo>
                  <a:lnTo>
                    <a:pt x="145" y="24"/>
                  </a:lnTo>
                  <a:lnTo>
                    <a:pt x="73" y="73"/>
                  </a:lnTo>
                  <a:lnTo>
                    <a:pt x="24" y="169"/>
                  </a:lnTo>
                  <a:lnTo>
                    <a:pt x="0" y="265"/>
                  </a:lnTo>
                  <a:lnTo>
                    <a:pt x="24" y="361"/>
                  </a:lnTo>
                  <a:lnTo>
                    <a:pt x="97" y="434"/>
                  </a:lnTo>
                  <a:lnTo>
                    <a:pt x="169" y="506"/>
                  </a:lnTo>
                  <a:lnTo>
                    <a:pt x="265" y="602"/>
                  </a:lnTo>
                  <a:lnTo>
                    <a:pt x="361" y="698"/>
                  </a:lnTo>
                  <a:lnTo>
                    <a:pt x="434" y="843"/>
                  </a:lnTo>
                  <a:lnTo>
                    <a:pt x="530" y="987"/>
                  </a:lnTo>
                  <a:lnTo>
                    <a:pt x="626" y="554"/>
                  </a:lnTo>
                  <a:lnTo>
                    <a:pt x="626" y="410"/>
                  </a:lnTo>
                  <a:lnTo>
                    <a:pt x="626" y="289"/>
                  </a:lnTo>
                  <a:lnTo>
                    <a:pt x="578" y="193"/>
                  </a:lnTo>
                  <a:lnTo>
                    <a:pt x="530" y="97"/>
                  </a:lnTo>
                  <a:lnTo>
                    <a:pt x="434"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1"/>
            <p:cNvSpPr/>
            <p:nvPr/>
          </p:nvSpPr>
          <p:spPr>
            <a:xfrm rot="-1874795">
              <a:off x="-416347" y="-240129"/>
              <a:ext cx="66734" cy="43134"/>
            </a:xfrm>
            <a:custGeom>
              <a:avLst/>
              <a:gdLst/>
              <a:ahLst/>
              <a:cxnLst/>
              <a:rect l="l" t="t" r="r" b="b"/>
              <a:pathLst>
                <a:path w="820" h="530" extrusionOk="0">
                  <a:moveTo>
                    <a:pt x="314" y="0"/>
                  </a:moveTo>
                  <a:lnTo>
                    <a:pt x="218" y="24"/>
                  </a:lnTo>
                  <a:lnTo>
                    <a:pt x="121" y="72"/>
                  </a:lnTo>
                  <a:lnTo>
                    <a:pt x="25" y="145"/>
                  </a:lnTo>
                  <a:lnTo>
                    <a:pt x="1" y="241"/>
                  </a:lnTo>
                  <a:lnTo>
                    <a:pt x="1" y="289"/>
                  </a:lnTo>
                  <a:lnTo>
                    <a:pt x="25" y="337"/>
                  </a:lnTo>
                  <a:lnTo>
                    <a:pt x="73" y="433"/>
                  </a:lnTo>
                  <a:lnTo>
                    <a:pt x="121" y="482"/>
                  </a:lnTo>
                  <a:lnTo>
                    <a:pt x="193" y="506"/>
                  </a:lnTo>
                  <a:lnTo>
                    <a:pt x="266" y="530"/>
                  </a:lnTo>
                  <a:lnTo>
                    <a:pt x="410" y="530"/>
                  </a:lnTo>
                  <a:lnTo>
                    <a:pt x="579" y="506"/>
                  </a:lnTo>
                  <a:lnTo>
                    <a:pt x="675" y="482"/>
                  </a:lnTo>
                  <a:lnTo>
                    <a:pt x="771" y="409"/>
                  </a:lnTo>
                  <a:lnTo>
                    <a:pt x="819" y="337"/>
                  </a:lnTo>
                  <a:lnTo>
                    <a:pt x="819" y="217"/>
                  </a:lnTo>
                  <a:lnTo>
                    <a:pt x="795" y="169"/>
                  </a:lnTo>
                  <a:lnTo>
                    <a:pt x="747" y="120"/>
                  </a:lnTo>
                  <a:lnTo>
                    <a:pt x="579" y="48"/>
                  </a:lnTo>
                  <a:lnTo>
                    <a:pt x="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1"/>
            <p:cNvSpPr/>
            <p:nvPr/>
          </p:nvSpPr>
          <p:spPr>
            <a:xfrm rot="-1874795">
              <a:off x="-20813" y="-488236"/>
              <a:ext cx="58840" cy="54935"/>
            </a:xfrm>
            <a:custGeom>
              <a:avLst/>
              <a:gdLst/>
              <a:ahLst/>
              <a:cxnLst/>
              <a:rect l="l" t="t" r="r" b="b"/>
              <a:pathLst>
                <a:path w="723" h="675" extrusionOk="0">
                  <a:moveTo>
                    <a:pt x="554" y="1"/>
                  </a:moveTo>
                  <a:lnTo>
                    <a:pt x="458" y="25"/>
                  </a:lnTo>
                  <a:lnTo>
                    <a:pt x="337" y="49"/>
                  </a:lnTo>
                  <a:lnTo>
                    <a:pt x="241" y="73"/>
                  </a:lnTo>
                  <a:lnTo>
                    <a:pt x="169" y="121"/>
                  </a:lnTo>
                  <a:lnTo>
                    <a:pt x="97" y="193"/>
                  </a:lnTo>
                  <a:lnTo>
                    <a:pt x="48" y="241"/>
                  </a:lnTo>
                  <a:lnTo>
                    <a:pt x="24" y="314"/>
                  </a:lnTo>
                  <a:lnTo>
                    <a:pt x="0" y="386"/>
                  </a:lnTo>
                  <a:lnTo>
                    <a:pt x="0" y="458"/>
                  </a:lnTo>
                  <a:lnTo>
                    <a:pt x="24" y="554"/>
                  </a:lnTo>
                  <a:lnTo>
                    <a:pt x="72" y="627"/>
                  </a:lnTo>
                  <a:lnTo>
                    <a:pt x="145" y="675"/>
                  </a:lnTo>
                  <a:lnTo>
                    <a:pt x="217" y="675"/>
                  </a:lnTo>
                  <a:lnTo>
                    <a:pt x="313" y="651"/>
                  </a:lnTo>
                  <a:lnTo>
                    <a:pt x="482" y="554"/>
                  </a:lnTo>
                  <a:lnTo>
                    <a:pt x="626" y="434"/>
                  </a:lnTo>
                  <a:lnTo>
                    <a:pt x="674" y="362"/>
                  </a:lnTo>
                  <a:lnTo>
                    <a:pt x="722" y="290"/>
                  </a:lnTo>
                  <a:lnTo>
                    <a:pt x="722" y="217"/>
                  </a:lnTo>
                  <a:lnTo>
                    <a:pt x="722" y="145"/>
                  </a:lnTo>
                  <a:lnTo>
                    <a:pt x="698" y="97"/>
                  </a:lnTo>
                  <a:lnTo>
                    <a:pt x="650" y="49"/>
                  </a:lnTo>
                  <a:lnTo>
                    <a:pt x="602" y="25"/>
                  </a:lnTo>
                  <a:lnTo>
                    <a:pt x="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1"/>
            <p:cNvSpPr/>
            <p:nvPr/>
          </p:nvSpPr>
          <p:spPr>
            <a:xfrm rot="-1874795">
              <a:off x="-466615" y="-99585"/>
              <a:ext cx="47121" cy="54935"/>
            </a:xfrm>
            <a:custGeom>
              <a:avLst/>
              <a:gdLst/>
              <a:ahLst/>
              <a:cxnLst/>
              <a:rect l="l" t="t" r="r" b="b"/>
              <a:pathLst>
                <a:path w="579" h="675" extrusionOk="0">
                  <a:moveTo>
                    <a:pt x="193" y="0"/>
                  </a:moveTo>
                  <a:lnTo>
                    <a:pt x="121" y="24"/>
                  </a:lnTo>
                  <a:lnTo>
                    <a:pt x="73" y="73"/>
                  </a:lnTo>
                  <a:lnTo>
                    <a:pt x="25" y="121"/>
                  </a:lnTo>
                  <a:lnTo>
                    <a:pt x="0" y="193"/>
                  </a:lnTo>
                  <a:lnTo>
                    <a:pt x="0" y="313"/>
                  </a:lnTo>
                  <a:lnTo>
                    <a:pt x="0" y="434"/>
                  </a:lnTo>
                  <a:lnTo>
                    <a:pt x="49" y="578"/>
                  </a:lnTo>
                  <a:lnTo>
                    <a:pt x="145" y="650"/>
                  </a:lnTo>
                  <a:lnTo>
                    <a:pt x="241" y="674"/>
                  </a:lnTo>
                  <a:lnTo>
                    <a:pt x="362" y="674"/>
                  </a:lnTo>
                  <a:lnTo>
                    <a:pt x="434" y="650"/>
                  </a:lnTo>
                  <a:lnTo>
                    <a:pt x="482" y="602"/>
                  </a:lnTo>
                  <a:lnTo>
                    <a:pt x="530" y="554"/>
                  </a:lnTo>
                  <a:lnTo>
                    <a:pt x="554" y="506"/>
                  </a:lnTo>
                  <a:lnTo>
                    <a:pt x="578" y="410"/>
                  </a:lnTo>
                  <a:lnTo>
                    <a:pt x="530" y="265"/>
                  </a:lnTo>
                  <a:lnTo>
                    <a:pt x="482" y="145"/>
                  </a:lnTo>
                  <a:lnTo>
                    <a:pt x="434" y="49"/>
                  </a:lnTo>
                  <a:lnTo>
                    <a:pt x="386" y="24"/>
                  </a:lnTo>
                  <a:lnTo>
                    <a:pt x="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1"/>
            <p:cNvSpPr/>
            <p:nvPr/>
          </p:nvSpPr>
          <p:spPr>
            <a:xfrm rot="-1874795">
              <a:off x="-275122" y="-15808"/>
              <a:ext cx="50946" cy="49075"/>
            </a:xfrm>
            <a:custGeom>
              <a:avLst/>
              <a:gdLst/>
              <a:ahLst/>
              <a:cxnLst/>
              <a:rect l="l" t="t" r="r" b="b"/>
              <a:pathLst>
                <a:path w="626" h="603" extrusionOk="0">
                  <a:moveTo>
                    <a:pt x="169" y="1"/>
                  </a:moveTo>
                  <a:lnTo>
                    <a:pt x="72" y="49"/>
                  </a:lnTo>
                  <a:lnTo>
                    <a:pt x="0" y="121"/>
                  </a:lnTo>
                  <a:lnTo>
                    <a:pt x="0" y="217"/>
                  </a:lnTo>
                  <a:lnTo>
                    <a:pt x="0" y="338"/>
                  </a:lnTo>
                  <a:lnTo>
                    <a:pt x="72" y="458"/>
                  </a:lnTo>
                  <a:lnTo>
                    <a:pt x="169" y="555"/>
                  </a:lnTo>
                  <a:lnTo>
                    <a:pt x="289" y="603"/>
                  </a:lnTo>
                  <a:lnTo>
                    <a:pt x="361" y="603"/>
                  </a:lnTo>
                  <a:lnTo>
                    <a:pt x="433" y="579"/>
                  </a:lnTo>
                  <a:lnTo>
                    <a:pt x="554" y="530"/>
                  </a:lnTo>
                  <a:lnTo>
                    <a:pt x="602" y="458"/>
                  </a:lnTo>
                  <a:lnTo>
                    <a:pt x="626" y="338"/>
                  </a:lnTo>
                  <a:lnTo>
                    <a:pt x="602" y="242"/>
                  </a:lnTo>
                  <a:lnTo>
                    <a:pt x="578" y="169"/>
                  </a:lnTo>
                  <a:lnTo>
                    <a:pt x="530" y="97"/>
                  </a:lnTo>
                  <a:lnTo>
                    <a:pt x="481" y="49"/>
                  </a:lnTo>
                  <a:lnTo>
                    <a:pt x="433" y="25"/>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1"/>
            <p:cNvSpPr/>
            <p:nvPr/>
          </p:nvSpPr>
          <p:spPr>
            <a:xfrm rot="-1874795">
              <a:off x="-663726" y="-184663"/>
              <a:ext cx="41261" cy="52981"/>
            </a:xfrm>
            <a:custGeom>
              <a:avLst/>
              <a:gdLst/>
              <a:ahLst/>
              <a:cxnLst/>
              <a:rect l="l" t="t" r="r" b="b"/>
              <a:pathLst>
                <a:path w="507" h="651" extrusionOk="0">
                  <a:moveTo>
                    <a:pt x="242" y="1"/>
                  </a:moveTo>
                  <a:lnTo>
                    <a:pt x="169" y="25"/>
                  </a:lnTo>
                  <a:lnTo>
                    <a:pt x="121" y="73"/>
                  </a:lnTo>
                  <a:lnTo>
                    <a:pt x="73" y="121"/>
                  </a:lnTo>
                  <a:lnTo>
                    <a:pt x="49" y="193"/>
                  </a:lnTo>
                  <a:lnTo>
                    <a:pt x="25" y="338"/>
                  </a:lnTo>
                  <a:lnTo>
                    <a:pt x="1" y="482"/>
                  </a:lnTo>
                  <a:lnTo>
                    <a:pt x="73" y="603"/>
                  </a:lnTo>
                  <a:lnTo>
                    <a:pt x="97" y="651"/>
                  </a:lnTo>
                  <a:lnTo>
                    <a:pt x="193" y="651"/>
                  </a:lnTo>
                  <a:lnTo>
                    <a:pt x="266" y="627"/>
                  </a:lnTo>
                  <a:lnTo>
                    <a:pt x="314" y="579"/>
                  </a:lnTo>
                  <a:lnTo>
                    <a:pt x="434" y="458"/>
                  </a:lnTo>
                  <a:lnTo>
                    <a:pt x="506" y="338"/>
                  </a:lnTo>
                  <a:lnTo>
                    <a:pt x="506" y="266"/>
                  </a:lnTo>
                  <a:lnTo>
                    <a:pt x="506" y="217"/>
                  </a:lnTo>
                  <a:lnTo>
                    <a:pt x="482" y="121"/>
                  </a:lnTo>
                  <a:lnTo>
                    <a:pt x="434" y="49"/>
                  </a:lnTo>
                  <a:lnTo>
                    <a:pt x="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1"/>
            <p:cNvSpPr/>
            <p:nvPr/>
          </p:nvSpPr>
          <p:spPr>
            <a:xfrm rot="-1874795">
              <a:off x="-394519" y="-488998"/>
              <a:ext cx="43214" cy="45169"/>
            </a:xfrm>
            <a:custGeom>
              <a:avLst/>
              <a:gdLst/>
              <a:ahLst/>
              <a:cxnLst/>
              <a:rect l="l" t="t" r="r" b="b"/>
              <a:pathLst>
                <a:path w="531" h="555" extrusionOk="0">
                  <a:moveTo>
                    <a:pt x="313" y="0"/>
                  </a:moveTo>
                  <a:lnTo>
                    <a:pt x="193" y="24"/>
                  </a:lnTo>
                  <a:lnTo>
                    <a:pt x="97" y="73"/>
                  </a:lnTo>
                  <a:lnTo>
                    <a:pt x="25" y="145"/>
                  </a:lnTo>
                  <a:lnTo>
                    <a:pt x="0" y="241"/>
                  </a:lnTo>
                  <a:lnTo>
                    <a:pt x="25" y="361"/>
                  </a:lnTo>
                  <a:lnTo>
                    <a:pt x="73" y="458"/>
                  </a:lnTo>
                  <a:lnTo>
                    <a:pt x="145" y="530"/>
                  </a:lnTo>
                  <a:lnTo>
                    <a:pt x="217" y="554"/>
                  </a:lnTo>
                  <a:lnTo>
                    <a:pt x="337" y="554"/>
                  </a:lnTo>
                  <a:lnTo>
                    <a:pt x="458" y="506"/>
                  </a:lnTo>
                  <a:lnTo>
                    <a:pt x="506" y="434"/>
                  </a:lnTo>
                  <a:lnTo>
                    <a:pt x="530" y="337"/>
                  </a:lnTo>
                  <a:lnTo>
                    <a:pt x="530" y="217"/>
                  </a:lnTo>
                  <a:lnTo>
                    <a:pt x="482" y="121"/>
                  </a:lnTo>
                  <a:lnTo>
                    <a:pt x="410" y="24"/>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1"/>
            <p:cNvSpPr/>
            <p:nvPr/>
          </p:nvSpPr>
          <p:spPr>
            <a:xfrm rot="-1874795">
              <a:off x="-203026" y="-458212"/>
              <a:ext cx="41180" cy="41181"/>
            </a:xfrm>
            <a:custGeom>
              <a:avLst/>
              <a:gdLst/>
              <a:ahLst/>
              <a:cxnLst/>
              <a:rect l="l" t="t" r="r" b="b"/>
              <a:pathLst>
                <a:path w="506" h="506" extrusionOk="0">
                  <a:moveTo>
                    <a:pt x="289" y="0"/>
                  </a:moveTo>
                  <a:lnTo>
                    <a:pt x="193" y="24"/>
                  </a:lnTo>
                  <a:lnTo>
                    <a:pt x="96" y="72"/>
                  </a:lnTo>
                  <a:lnTo>
                    <a:pt x="24" y="144"/>
                  </a:lnTo>
                  <a:lnTo>
                    <a:pt x="0" y="241"/>
                  </a:lnTo>
                  <a:lnTo>
                    <a:pt x="0" y="337"/>
                  </a:lnTo>
                  <a:lnTo>
                    <a:pt x="72" y="433"/>
                  </a:lnTo>
                  <a:lnTo>
                    <a:pt x="144" y="482"/>
                  </a:lnTo>
                  <a:lnTo>
                    <a:pt x="241" y="506"/>
                  </a:lnTo>
                  <a:lnTo>
                    <a:pt x="337" y="482"/>
                  </a:lnTo>
                  <a:lnTo>
                    <a:pt x="433" y="433"/>
                  </a:lnTo>
                  <a:lnTo>
                    <a:pt x="481" y="361"/>
                  </a:lnTo>
                  <a:lnTo>
                    <a:pt x="506" y="289"/>
                  </a:lnTo>
                  <a:lnTo>
                    <a:pt x="481" y="193"/>
                  </a:lnTo>
                  <a:lnTo>
                    <a:pt x="433" y="96"/>
                  </a:lnTo>
                  <a:lnTo>
                    <a:pt x="361" y="24"/>
                  </a:lnTo>
                  <a:lnTo>
                    <a:pt x="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1"/>
            <p:cNvSpPr/>
            <p:nvPr/>
          </p:nvSpPr>
          <p:spPr>
            <a:xfrm rot="-1874795">
              <a:off x="-592216" y="48846"/>
              <a:ext cx="39308" cy="41262"/>
            </a:xfrm>
            <a:custGeom>
              <a:avLst/>
              <a:gdLst/>
              <a:ahLst/>
              <a:cxnLst/>
              <a:rect l="l" t="t" r="r" b="b"/>
              <a:pathLst>
                <a:path w="483" h="507" extrusionOk="0">
                  <a:moveTo>
                    <a:pt x="169" y="1"/>
                  </a:moveTo>
                  <a:lnTo>
                    <a:pt x="97" y="49"/>
                  </a:lnTo>
                  <a:lnTo>
                    <a:pt x="25" y="121"/>
                  </a:lnTo>
                  <a:lnTo>
                    <a:pt x="1" y="193"/>
                  </a:lnTo>
                  <a:lnTo>
                    <a:pt x="1" y="290"/>
                  </a:lnTo>
                  <a:lnTo>
                    <a:pt x="73" y="410"/>
                  </a:lnTo>
                  <a:lnTo>
                    <a:pt x="145" y="458"/>
                  </a:lnTo>
                  <a:lnTo>
                    <a:pt x="241" y="506"/>
                  </a:lnTo>
                  <a:lnTo>
                    <a:pt x="362" y="482"/>
                  </a:lnTo>
                  <a:lnTo>
                    <a:pt x="434" y="458"/>
                  </a:lnTo>
                  <a:lnTo>
                    <a:pt x="482" y="386"/>
                  </a:lnTo>
                  <a:lnTo>
                    <a:pt x="482" y="290"/>
                  </a:lnTo>
                  <a:lnTo>
                    <a:pt x="482" y="217"/>
                  </a:lnTo>
                  <a:lnTo>
                    <a:pt x="434" y="121"/>
                  </a:lnTo>
                  <a:lnTo>
                    <a:pt x="386" y="49"/>
                  </a:lnTo>
                  <a:lnTo>
                    <a:pt x="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1"/>
            <p:cNvSpPr/>
            <p:nvPr/>
          </p:nvSpPr>
          <p:spPr>
            <a:xfrm rot="-1874795">
              <a:off x="-370183" y="105756"/>
              <a:ext cx="62827" cy="33368"/>
            </a:xfrm>
            <a:custGeom>
              <a:avLst/>
              <a:gdLst/>
              <a:ahLst/>
              <a:cxnLst/>
              <a:rect l="l" t="t" r="r" b="b"/>
              <a:pathLst>
                <a:path w="772" h="410" extrusionOk="0">
                  <a:moveTo>
                    <a:pt x="25" y="0"/>
                  </a:moveTo>
                  <a:lnTo>
                    <a:pt x="1" y="120"/>
                  </a:lnTo>
                  <a:lnTo>
                    <a:pt x="1" y="241"/>
                  </a:lnTo>
                  <a:lnTo>
                    <a:pt x="25" y="265"/>
                  </a:lnTo>
                  <a:lnTo>
                    <a:pt x="73" y="313"/>
                  </a:lnTo>
                  <a:lnTo>
                    <a:pt x="121" y="313"/>
                  </a:lnTo>
                  <a:lnTo>
                    <a:pt x="193" y="337"/>
                  </a:lnTo>
                  <a:lnTo>
                    <a:pt x="362" y="361"/>
                  </a:lnTo>
                  <a:lnTo>
                    <a:pt x="506" y="385"/>
                  </a:lnTo>
                  <a:lnTo>
                    <a:pt x="675" y="409"/>
                  </a:lnTo>
                  <a:lnTo>
                    <a:pt x="747" y="385"/>
                  </a:lnTo>
                  <a:lnTo>
                    <a:pt x="771" y="361"/>
                  </a:lnTo>
                  <a:lnTo>
                    <a:pt x="771" y="313"/>
                  </a:lnTo>
                  <a:lnTo>
                    <a:pt x="771" y="265"/>
                  </a:lnTo>
                  <a:lnTo>
                    <a:pt x="771" y="217"/>
                  </a:lnTo>
                  <a:lnTo>
                    <a:pt x="723" y="144"/>
                  </a:lnTo>
                  <a:lnTo>
                    <a:pt x="627" y="120"/>
                  </a:lnTo>
                  <a:lnTo>
                    <a:pt x="266" y="120"/>
                  </a:lnTo>
                  <a:lnTo>
                    <a:pt x="145" y="72"/>
                  </a:ln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1"/>
            <p:cNvSpPr/>
            <p:nvPr/>
          </p:nvSpPr>
          <p:spPr>
            <a:xfrm rot="-1874795">
              <a:off x="-790902" y="-171636"/>
              <a:ext cx="37355" cy="39309"/>
            </a:xfrm>
            <a:custGeom>
              <a:avLst/>
              <a:gdLst/>
              <a:ahLst/>
              <a:cxnLst/>
              <a:rect l="l" t="t" r="r" b="b"/>
              <a:pathLst>
                <a:path w="459" h="483" extrusionOk="0">
                  <a:moveTo>
                    <a:pt x="145" y="1"/>
                  </a:moveTo>
                  <a:lnTo>
                    <a:pt x="73" y="73"/>
                  </a:lnTo>
                  <a:lnTo>
                    <a:pt x="25" y="145"/>
                  </a:lnTo>
                  <a:lnTo>
                    <a:pt x="1" y="217"/>
                  </a:lnTo>
                  <a:lnTo>
                    <a:pt x="1" y="314"/>
                  </a:lnTo>
                  <a:lnTo>
                    <a:pt x="49" y="386"/>
                  </a:lnTo>
                  <a:lnTo>
                    <a:pt x="121" y="458"/>
                  </a:lnTo>
                  <a:lnTo>
                    <a:pt x="193" y="482"/>
                  </a:lnTo>
                  <a:lnTo>
                    <a:pt x="290" y="458"/>
                  </a:lnTo>
                  <a:lnTo>
                    <a:pt x="386" y="410"/>
                  </a:lnTo>
                  <a:lnTo>
                    <a:pt x="434" y="338"/>
                  </a:lnTo>
                  <a:lnTo>
                    <a:pt x="458" y="266"/>
                  </a:lnTo>
                  <a:lnTo>
                    <a:pt x="434" y="169"/>
                  </a:lnTo>
                  <a:lnTo>
                    <a:pt x="386" y="97"/>
                  </a:lnTo>
                  <a:lnTo>
                    <a:pt x="338"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1"/>
            <p:cNvSpPr/>
            <p:nvPr/>
          </p:nvSpPr>
          <p:spPr>
            <a:xfrm rot="-1874795">
              <a:off x="-636781" y="-296940"/>
              <a:ext cx="35320" cy="35402"/>
            </a:xfrm>
            <a:custGeom>
              <a:avLst/>
              <a:gdLst/>
              <a:ahLst/>
              <a:cxnLst/>
              <a:rect l="l" t="t" r="r" b="b"/>
              <a:pathLst>
                <a:path w="434" h="435" extrusionOk="0">
                  <a:moveTo>
                    <a:pt x="145" y="1"/>
                  </a:moveTo>
                  <a:lnTo>
                    <a:pt x="72" y="49"/>
                  </a:lnTo>
                  <a:lnTo>
                    <a:pt x="24" y="121"/>
                  </a:lnTo>
                  <a:lnTo>
                    <a:pt x="0" y="193"/>
                  </a:lnTo>
                  <a:lnTo>
                    <a:pt x="0" y="290"/>
                  </a:lnTo>
                  <a:lnTo>
                    <a:pt x="72" y="362"/>
                  </a:lnTo>
                  <a:lnTo>
                    <a:pt x="120" y="410"/>
                  </a:lnTo>
                  <a:lnTo>
                    <a:pt x="217" y="434"/>
                  </a:lnTo>
                  <a:lnTo>
                    <a:pt x="313" y="434"/>
                  </a:lnTo>
                  <a:lnTo>
                    <a:pt x="385" y="386"/>
                  </a:lnTo>
                  <a:lnTo>
                    <a:pt x="433" y="314"/>
                  </a:lnTo>
                  <a:lnTo>
                    <a:pt x="433" y="217"/>
                  </a:lnTo>
                  <a:lnTo>
                    <a:pt x="433" y="145"/>
                  </a:lnTo>
                  <a:lnTo>
                    <a:pt x="385" y="49"/>
                  </a:lnTo>
                  <a:lnTo>
                    <a:pt x="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1"/>
            <p:cNvSpPr/>
            <p:nvPr/>
          </p:nvSpPr>
          <p:spPr>
            <a:xfrm rot="-1874795">
              <a:off x="-243483" y="-412088"/>
              <a:ext cx="31414" cy="45169"/>
            </a:xfrm>
            <a:custGeom>
              <a:avLst/>
              <a:gdLst/>
              <a:ahLst/>
              <a:cxnLst/>
              <a:rect l="l" t="t" r="r" b="b"/>
              <a:pathLst>
                <a:path w="386" h="555" extrusionOk="0">
                  <a:moveTo>
                    <a:pt x="217" y="1"/>
                  </a:moveTo>
                  <a:lnTo>
                    <a:pt x="145" y="25"/>
                  </a:lnTo>
                  <a:lnTo>
                    <a:pt x="97" y="49"/>
                  </a:lnTo>
                  <a:lnTo>
                    <a:pt x="49" y="97"/>
                  </a:lnTo>
                  <a:lnTo>
                    <a:pt x="25" y="193"/>
                  </a:lnTo>
                  <a:lnTo>
                    <a:pt x="1" y="290"/>
                  </a:lnTo>
                  <a:lnTo>
                    <a:pt x="25" y="410"/>
                  </a:lnTo>
                  <a:lnTo>
                    <a:pt x="49" y="482"/>
                  </a:lnTo>
                  <a:lnTo>
                    <a:pt x="97" y="530"/>
                  </a:lnTo>
                  <a:lnTo>
                    <a:pt x="145" y="554"/>
                  </a:lnTo>
                  <a:lnTo>
                    <a:pt x="242" y="530"/>
                  </a:lnTo>
                  <a:lnTo>
                    <a:pt x="338" y="482"/>
                  </a:lnTo>
                  <a:lnTo>
                    <a:pt x="362" y="410"/>
                  </a:lnTo>
                  <a:lnTo>
                    <a:pt x="386" y="314"/>
                  </a:lnTo>
                  <a:lnTo>
                    <a:pt x="362" y="193"/>
                  </a:lnTo>
                  <a:lnTo>
                    <a:pt x="314" y="121"/>
                  </a:lnTo>
                  <a:lnTo>
                    <a:pt x="266" y="49"/>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1"/>
            <p:cNvSpPr/>
            <p:nvPr/>
          </p:nvSpPr>
          <p:spPr>
            <a:xfrm rot="-1874795">
              <a:off x="-440431" y="-314410"/>
              <a:ext cx="31414" cy="31496"/>
            </a:xfrm>
            <a:custGeom>
              <a:avLst/>
              <a:gdLst/>
              <a:ahLst/>
              <a:cxnLst/>
              <a:rect l="l" t="t" r="r" b="b"/>
              <a:pathLst>
                <a:path w="386" h="387" extrusionOk="0">
                  <a:moveTo>
                    <a:pt x="241" y="1"/>
                  </a:moveTo>
                  <a:lnTo>
                    <a:pt x="145" y="25"/>
                  </a:lnTo>
                  <a:lnTo>
                    <a:pt x="73" y="49"/>
                  </a:lnTo>
                  <a:lnTo>
                    <a:pt x="25" y="97"/>
                  </a:lnTo>
                  <a:lnTo>
                    <a:pt x="1" y="169"/>
                  </a:lnTo>
                  <a:lnTo>
                    <a:pt x="1" y="266"/>
                  </a:lnTo>
                  <a:lnTo>
                    <a:pt x="25" y="338"/>
                  </a:lnTo>
                  <a:lnTo>
                    <a:pt x="97" y="386"/>
                  </a:lnTo>
                  <a:lnTo>
                    <a:pt x="217" y="386"/>
                  </a:lnTo>
                  <a:lnTo>
                    <a:pt x="314" y="362"/>
                  </a:lnTo>
                  <a:lnTo>
                    <a:pt x="362" y="290"/>
                  </a:lnTo>
                  <a:lnTo>
                    <a:pt x="386" y="218"/>
                  </a:lnTo>
                  <a:lnTo>
                    <a:pt x="386" y="145"/>
                  </a:lnTo>
                  <a:lnTo>
                    <a:pt x="338" y="73"/>
                  </a:lnTo>
                  <a:lnTo>
                    <a:pt x="290" y="25"/>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1"/>
            <p:cNvSpPr/>
            <p:nvPr/>
          </p:nvSpPr>
          <p:spPr>
            <a:xfrm rot="-1874795">
              <a:off x="-536720" y="-37268"/>
              <a:ext cx="27507" cy="29461"/>
            </a:xfrm>
            <a:custGeom>
              <a:avLst/>
              <a:gdLst/>
              <a:ahLst/>
              <a:cxnLst/>
              <a:rect l="l" t="t" r="r" b="b"/>
              <a:pathLst>
                <a:path w="338" h="362" extrusionOk="0">
                  <a:moveTo>
                    <a:pt x="169" y="1"/>
                  </a:moveTo>
                  <a:lnTo>
                    <a:pt x="97" y="25"/>
                  </a:lnTo>
                  <a:lnTo>
                    <a:pt x="48" y="49"/>
                  </a:lnTo>
                  <a:lnTo>
                    <a:pt x="0" y="97"/>
                  </a:lnTo>
                  <a:lnTo>
                    <a:pt x="0" y="169"/>
                  </a:lnTo>
                  <a:lnTo>
                    <a:pt x="0" y="218"/>
                  </a:lnTo>
                  <a:lnTo>
                    <a:pt x="48" y="290"/>
                  </a:lnTo>
                  <a:lnTo>
                    <a:pt x="97" y="338"/>
                  </a:lnTo>
                  <a:lnTo>
                    <a:pt x="169" y="362"/>
                  </a:lnTo>
                  <a:lnTo>
                    <a:pt x="241" y="338"/>
                  </a:lnTo>
                  <a:lnTo>
                    <a:pt x="289" y="314"/>
                  </a:lnTo>
                  <a:lnTo>
                    <a:pt x="337" y="242"/>
                  </a:lnTo>
                  <a:lnTo>
                    <a:pt x="337" y="194"/>
                  </a:lnTo>
                  <a:lnTo>
                    <a:pt x="337" y="121"/>
                  </a:lnTo>
                  <a:lnTo>
                    <a:pt x="289" y="49"/>
                  </a:lnTo>
                  <a:lnTo>
                    <a:pt x="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1"/>
            <p:cNvSpPr/>
            <p:nvPr/>
          </p:nvSpPr>
          <p:spPr>
            <a:xfrm rot="-1874795">
              <a:off x="67415" y="-506912"/>
              <a:ext cx="27507" cy="29461"/>
            </a:xfrm>
            <a:custGeom>
              <a:avLst/>
              <a:gdLst/>
              <a:ahLst/>
              <a:cxnLst/>
              <a:rect l="l" t="t" r="r" b="b"/>
              <a:pathLst>
                <a:path w="338" h="362" extrusionOk="0">
                  <a:moveTo>
                    <a:pt x="121" y="1"/>
                  </a:moveTo>
                  <a:lnTo>
                    <a:pt x="49" y="25"/>
                  </a:lnTo>
                  <a:lnTo>
                    <a:pt x="1" y="73"/>
                  </a:lnTo>
                  <a:lnTo>
                    <a:pt x="1" y="145"/>
                  </a:lnTo>
                  <a:lnTo>
                    <a:pt x="1" y="217"/>
                  </a:lnTo>
                  <a:lnTo>
                    <a:pt x="25" y="290"/>
                  </a:lnTo>
                  <a:lnTo>
                    <a:pt x="73" y="338"/>
                  </a:lnTo>
                  <a:lnTo>
                    <a:pt x="145" y="362"/>
                  </a:lnTo>
                  <a:lnTo>
                    <a:pt x="217" y="338"/>
                  </a:lnTo>
                  <a:lnTo>
                    <a:pt x="266" y="314"/>
                  </a:lnTo>
                  <a:lnTo>
                    <a:pt x="314" y="265"/>
                  </a:lnTo>
                  <a:lnTo>
                    <a:pt x="338" y="217"/>
                  </a:lnTo>
                  <a:lnTo>
                    <a:pt x="338" y="145"/>
                  </a:lnTo>
                  <a:lnTo>
                    <a:pt x="290"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1"/>
            <p:cNvSpPr/>
            <p:nvPr/>
          </p:nvSpPr>
          <p:spPr>
            <a:xfrm rot="-1874795">
              <a:off x="-265193" y="-128785"/>
              <a:ext cx="27507" cy="27508"/>
            </a:xfrm>
            <a:custGeom>
              <a:avLst/>
              <a:gdLst/>
              <a:ahLst/>
              <a:cxnLst/>
              <a:rect l="l" t="t" r="r" b="b"/>
              <a:pathLst>
                <a:path w="338" h="338" extrusionOk="0">
                  <a:moveTo>
                    <a:pt x="217" y="0"/>
                  </a:moveTo>
                  <a:lnTo>
                    <a:pt x="145" y="24"/>
                  </a:lnTo>
                  <a:lnTo>
                    <a:pt x="73" y="48"/>
                  </a:lnTo>
                  <a:lnTo>
                    <a:pt x="25" y="97"/>
                  </a:lnTo>
                  <a:lnTo>
                    <a:pt x="1" y="169"/>
                  </a:lnTo>
                  <a:lnTo>
                    <a:pt x="1" y="241"/>
                  </a:lnTo>
                  <a:lnTo>
                    <a:pt x="25" y="289"/>
                  </a:lnTo>
                  <a:lnTo>
                    <a:pt x="73" y="337"/>
                  </a:lnTo>
                  <a:lnTo>
                    <a:pt x="193" y="337"/>
                  </a:lnTo>
                  <a:lnTo>
                    <a:pt x="266" y="289"/>
                  </a:lnTo>
                  <a:lnTo>
                    <a:pt x="314" y="241"/>
                  </a:lnTo>
                  <a:lnTo>
                    <a:pt x="338" y="193"/>
                  </a:lnTo>
                  <a:lnTo>
                    <a:pt x="338" y="97"/>
                  </a:lnTo>
                  <a:lnTo>
                    <a:pt x="290" y="48"/>
                  </a:lnTo>
                  <a:lnTo>
                    <a:pt x="266" y="24"/>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1"/>
            <p:cNvSpPr/>
            <p:nvPr/>
          </p:nvSpPr>
          <p:spPr>
            <a:xfrm rot="-1874795">
              <a:off x="-674391" y="-258191"/>
              <a:ext cx="25554" cy="25555"/>
            </a:xfrm>
            <a:custGeom>
              <a:avLst/>
              <a:gdLst/>
              <a:ahLst/>
              <a:cxnLst/>
              <a:rect l="l" t="t" r="r" b="b"/>
              <a:pathLst>
                <a:path w="314" h="314" extrusionOk="0">
                  <a:moveTo>
                    <a:pt x="121" y="0"/>
                  </a:moveTo>
                  <a:lnTo>
                    <a:pt x="72" y="48"/>
                  </a:lnTo>
                  <a:lnTo>
                    <a:pt x="24" y="72"/>
                  </a:lnTo>
                  <a:lnTo>
                    <a:pt x="0" y="121"/>
                  </a:lnTo>
                  <a:lnTo>
                    <a:pt x="0" y="193"/>
                  </a:lnTo>
                  <a:lnTo>
                    <a:pt x="24" y="241"/>
                  </a:lnTo>
                  <a:lnTo>
                    <a:pt x="72" y="289"/>
                  </a:lnTo>
                  <a:lnTo>
                    <a:pt x="145" y="313"/>
                  </a:lnTo>
                  <a:lnTo>
                    <a:pt x="217" y="313"/>
                  </a:lnTo>
                  <a:lnTo>
                    <a:pt x="265" y="289"/>
                  </a:lnTo>
                  <a:lnTo>
                    <a:pt x="313" y="241"/>
                  </a:lnTo>
                  <a:lnTo>
                    <a:pt x="313" y="193"/>
                  </a:lnTo>
                  <a:lnTo>
                    <a:pt x="313" y="145"/>
                  </a:lnTo>
                  <a:lnTo>
                    <a:pt x="289" y="72"/>
                  </a:lnTo>
                  <a:lnTo>
                    <a:pt x="265" y="24"/>
                  </a:lnTo>
                  <a:lnTo>
                    <a:pt x="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1"/>
            <p:cNvSpPr/>
            <p:nvPr/>
          </p:nvSpPr>
          <p:spPr>
            <a:xfrm rot="-1874795">
              <a:off x="-73795" y="-40320"/>
              <a:ext cx="23601" cy="21648"/>
            </a:xfrm>
            <a:custGeom>
              <a:avLst/>
              <a:gdLst/>
              <a:ahLst/>
              <a:cxnLst/>
              <a:rect l="l" t="t" r="r" b="b"/>
              <a:pathLst>
                <a:path w="290" h="266" extrusionOk="0">
                  <a:moveTo>
                    <a:pt x="72" y="1"/>
                  </a:moveTo>
                  <a:lnTo>
                    <a:pt x="24" y="73"/>
                  </a:lnTo>
                  <a:lnTo>
                    <a:pt x="0" y="97"/>
                  </a:lnTo>
                  <a:lnTo>
                    <a:pt x="0" y="169"/>
                  </a:lnTo>
                  <a:lnTo>
                    <a:pt x="48" y="217"/>
                  </a:lnTo>
                  <a:lnTo>
                    <a:pt x="72" y="241"/>
                  </a:lnTo>
                  <a:lnTo>
                    <a:pt x="121" y="266"/>
                  </a:lnTo>
                  <a:lnTo>
                    <a:pt x="193" y="266"/>
                  </a:lnTo>
                  <a:lnTo>
                    <a:pt x="241" y="217"/>
                  </a:lnTo>
                  <a:lnTo>
                    <a:pt x="289" y="193"/>
                  </a:lnTo>
                  <a:lnTo>
                    <a:pt x="289" y="145"/>
                  </a:lnTo>
                  <a:lnTo>
                    <a:pt x="289" y="73"/>
                  </a:lnTo>
                  <a:lnTo>
                    <a:pt x="241" y="25"/>
                  </a:lnTo>
                  <a:lnTo>
                    <a:pt x="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1"/>
            <p:cNvSpPr/>
            <p:nvPr/>
          </p:nvSpPr>
          <p:spPr>
            <a:xfrm rot="-1874795">
              <a:off x="-634059" y="-447300"/>
              <a:ext cx="23601" cy="23602"/>
            </a:xfrm>
            <a:custGeom>
              <a:avLst/>
              <a:gdLst/>
              <a:ahLst/>
              <a:cxnLst/>
              <a:rect l="l" t="t" r="r" b="b"/>
              <a:pathLst>
                <a:path w="290" h="290" extrusionOk="0">
                  <a:moveTo>
                    <a:pt x="145" y="1"/>
                  </a:moveTo>
                  <a:lnTo>
                    <a:pt x="97" y="25"/>
                  </a:lnTo>
                  <a:lnTo>
                    <a:pt x="24" y="49"/>
                  </a:lnTo>
                  <a:lnTo>
                    <a:pt x="0" y="97"/>
                  </a:lnTo>
                  <a:lnTo>
                    <a:pt x="0" y="145"/>
                  </a:lnTo>
                  <a:lnTo>
                    <a:pt x="0" y="194"/>
                  </a:lnTo>
                  <a:lnTo>
                    <a:pt x="48" y="242"/>
                  </a:lnTo>
                  <a:lnTo>
                    <a:pt x="72" y="290"/>
                  </a:lnTo>
                  <a:lnTo>
                    <a:pt x="193" y="290"/>
                  </a:lnTo>
                  <a:lnTo>
                    <a:pt x="241" y="242"/>
                  </a:lnTo>
                  <a:lnTo>
                    <a:pt x="289" y="194"/>
                  </a:lnTo>
                  <a:lnTo>
                    <a:pt x="289" y="145"/>
                  </a:lnTo>
                  <a:lnTo>
                    <a:pt x="289" y="97"/>
                  </a:lnTo>
                  <a:lnTo>
                    <a:pt x="265" y="49"/>
                  </a:lnTo>
                  <a:lnTo>
                    <a:pt x="217" y="25"/>
                  </a:lnTo>
                  <a:lnTo>
                    <a:pt x="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1"/>
            <p:cNvSpPr/>
            <p:nvPr/>
          </p:nvSpPr>
          <p:spPr>
            <a:xfrm rot="-1874795">
              <a:off x="-497580" y="-436909"/>
              <a:ext cx="25554" cy="21648"/>
            </a:xfrm>
            <a:custGeom>
              <a:avLst/>
              <a:gdLst/>
              <a:ahLst/>
              <a:cxnLst/>
              <a:rect l="l" t="t" r="r" b="b"/>
              <a:pathLst>
                <a:path w="314" h="266" extrusionOk="0">
                  <a:moveTo>
                    <a:pt x="97" y="1"/>
                  </a:moveTo>
                  <a:lnTo>
                    <a:pt x="49" y="25"/>
                  </a:lnTo>
                  <a:lnTo>
                    <a:pt x="24" y="49"/>
                  </a:lnTo>
                  <a:lnTo>
                    <a:pt x="0" y="97"/>
                  </a:lnTo>
                  <a:lnTo>
                    <a:pt x="24" y="169"/>
                  </a:lnTo>
                  <a:lnTo>
                    <a:pt x="73" y="218"/>
                  </a:lnTo>
                  <a:lnTo>
                    <a:pt x="121" y="242"/>
                  </a:lnTo>
                  <a:lnTo>
                    <a:pt x="169" y="266"/>
                  </a:lnTo>
                  <a:lnTo>
                    <a:pt x="241" y="242"/>
                  </a:lnTo>
                  <a:lnTo>
                    <a:pt x="265" y="218"/>
                  </a:lnTo>
                  <a:lnTo>
                    <a:pt x="313" y="169"/>
                  </a:lnTo>
                  <a:lnTo>
                    <a:pt x="313" y="121"/>
                  </a:lnTo>
                  <a:lnTo>
                    <a:pt x="289" y="73"/>
                  </a:lnTo>
                  <a:lnTo>
                    <a:pt x="265" y="25"/>
                  </a:lnTo>
                  <a:lnTo>
                    <a:pt x="2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8" name="Google Shape;4828;p11"/>
          <p:cNvGrpSpPr/>
          <p:nvPr/>
        </p:nvGrpSpPr>
        <p:grpSpPr>
          <a:xfrm>
            <a:off x="4296226" y="4696649"/>
            <a:ext cx="551525" cy="559295"/>
            <a:chOff x="1308175" y="3327500"/>
            <a:chExt cx="170350" cy="172750"/>
          </a:xfrm>
        </p:grpSpPr>
        <p:sp>
          <p:nvSpPr>
            <p:cNvPr id="4829" name="Google Shape;4829;p11"/>
            <p:cNvSpPr/>
            <p:nvPr/>
          </p:nvSpPr>
          <p:spPr>
            <a:xfrm>
              <a:off x="1308175" y="3327500"/>
              <a:ext cx="170350" cy="172750"/>
            </a:xfrm>
            <a:custGeom>
              <a:avLst/>
              <a:gdLst/>
              <a:ahLst/>
              <a:cxnLst/>
              <a:rect l="l" t="t" r="r" b="b"/>
              <a:pathLst>
                <a:path w="6814" h="6910" extrusionOk="0">
                  <a:moveTo>
                    <a:pt x="3395" y="554"/>
                  </a:moveTo>
                  <a:lnTo>
                    <a:pt x="3684" y="578"/>
                  </a:lnTo>
                  <a:lnTo>
                    <a:pt x="3972" y="602"/>
                  </a:lnTo>
                  <a:lnTo>
                    <a:pt x="4237" y="675"/>
                  </a:lnTo>
                  <a:lnTo>
                    <a:pt x="4502" y="771"/>
                  </a:lnTo>
                  <a:lnTo>
                    <a:pt x="4743" y="891"/>
                  </a:lnTo>
                  <a:lnTo>
                    <a:pt x="4983" y="1036"/>
                  </a:lnTo>
                  <a:lnTo>
                    <a:pt x="5200" y="1204"/>
                  </a:lnTo>
                  <a:lnTo>
                    <a:pt x="5417" y="1397"/>
                  </a:lnTo>
                  <a:lnTo>
                    <a:pt x="5585" y="1614"/>
                  </a:lnTo>
                  <a:lnTo>
                    <a:pt x="5754" y="1830"/>
                  </a:lnTo>
                  <a:lnTo>
                    <a:pt x="5898" y="2071"/>
                  </a:lnTo>
                  <a:lnTo>
                    <a:pt x="6019" y="2312"/>
                  </a:lnTo>
                  <a:lnTo>
                    <a:pt x="6115" y="2576"/>
                  </a:lnTo>
                  <a:lnTo>
                    <a:pt x="6187" y="2865"/>
                  </a:lnTo>
                  <a:lnTo>
                    <a:pt x="6235" y="3154"/>
                  </a:lnTo>
                  <a:lnTo>
                    <a:pt x="6235" y="3443"/>
                  </a:lnTo>
                  <a:lnTo>
                    <a:pt x="6235" y="3756"/>
                  </a:lnTo>
                  <a:lnTo>
                    <a:pt x="6187" y="4045"/>
                  </a:lnTo>
                  <a:lnTo>
                    <a:pt x="6115" y="4310"/>
                  </a:lnTo>
                  <a:lnTo>
                    <a:pt x="6019" y="4575"/>
                  </a:lnTo>
                  <a:lnTo>
                    <a:pt x="5898" y="4839"/>
                  </a:lnTo>
                  <a:lnTo>
                    <a:pt x="5754" y="5080"/>
                  </a:lnTo>
                  <a:lnTo>
                    <a:pt x="5609" y="5297"/>
                  </a:lnTo>
                  <a:lnTo>
                    <a:pt x="5417" y="5513"/>
                  </a:lnTo>
                  <a:lnTo>
                    <a:pt x="5224" y="5706"/>
                  </a:lnTo>
                  <a:lnTo>
                    <a:pt x="5008" y="5850"/>
                  </a:lnTo>
                  <a:lnTo>
                    <a:pt x="4767" y="6019"/>
                  </a:lnTo>
                  <a:lnTo>
                    <a:pt x="4526" y="6139"/>
                  </a:lnTo>
                  <a:lnTo>
                    <a:pt x="4261" y="6236"/>
                  </a:lnTo>
                  <a:lnTo>
                    <a:pt x="3996" y="6308"/>
                  </a:lnTo>
                  <a:lnTo>
                    <a:pt x="3708" y="6332"/>
                  </a:lnTo>
                  <a:lnTo>
                    <a:pt x="3419" y="6356"/>
                  </a:lnTo>
                  <a:lnTo>
                    <a:pt x="3130" y="6332"/>
                  </a:lnTo>
                  <a:lnTo>
                    <a:pt x="2841" y="6308"/>
                  </a:lnTo>
                  <a:lnTo>
                    <a:pt x="2576" y="6236"/>
                  </a:lnTo>
                  <a:lnTo>
                    <a:pt x="2311" y="6139"/>
                  </a:lnTo>
                  <a:lnTo>
                    <a:pt x="2047" y="6019"/>
                  </a:lnTo>
                  <a:lnTo>
                    <a:pt x="1830" y="5874"/>
                  </a:lnTo>
                  <a:lnTo>
                    <a:pt x="1613" y="5706"/>
                  </a:lnTo>
                  <a:lnTo>
                    <a:pt x="1397" y="5513"/>
                  </a:lnTo>
                  <a:lnTo>
                    <a:pt x="1228" y="5321"/>
                  </a:lnTo>
                  <a:lnTo>
                    <a:pt x="1060" y="5080"/>
                  </a:lnTo>
                  <a:lnTo>
                    <a:pt x="915" y="4839"/>
                  </a:lnTo>
                  <a:lnTo>
                    <a:pt x="795" y="4599"/>
                  </a:lnTo>
                  <a:lnTo>
                    <a:pt x="698" y="4334"/>
                  </a:lnTo>
                  <a:lnTo>
                    <a:pt x="626" y="4045"/>
                  </a:lnTo>
                  <a:lnTo>
                    <a:pt x="578" y="3756"/>
                  </a:lnTo>
                  <a:lnTo>
                    <a:pt x="578" y="3467"/>
                  </a:lnTo>
                  <a:lnTo>
                    <a:pt x="578" y="3178"/>
                  </a:lnTo>
                  <a:lnTo>
                    <a:pt x="626" y="2865"/>
                  </a:lnTo>
                  <a:lnTo>
                    <a:pt x="698" y="2601"/>
                  </a:lnTo>
                  <a:lnTo>
                    <a:pt x="795" y="2336"/>
                  </a:lnTo>
                  <a:lnTo>
                    <a:pt x="915" y="2071"/>
                  </a:lnTo>
                  <a:lnTo>
                    <a:pt x="1035" y="1830"/>
                  </a:lnTo>
                  <a:lnTo>
                    <a:pt x="1204" y="1614"/>
                  </a:lnTo>
                  <a:lnTo>
                    <a:pt x="1397" y="1397"/>
                  </a:lnTo>
                  <a:lnTo>
                    <a:pt x="1589" y="1228"/>
                  </a:lnTo>
                  <a:lnTo>
                    <a:pt x="1806" y="1060"/>
                  </a:lnTo>
                  <a:lnTo>
                    <a:pt x="2047" y="915"/>
                  </a:lnTo>
                  <a:lnTo>
                    <a:pt x="2287" y="795"/>
                  </a:lnTo>
                  <a:lnTo>
                    <a:pt x="2552" y="675"/>
                  </a:lnTo>
                  <a:lnTo>
                    <a:pt x="2817" y="602"/>
                  </a:lnTo>
                  <a:lnTo>
                    <a:pt x="3106" y="578"/>
                  </a:lnTo>
                  <a:lnTo>
                    <a:pt x="3395" y="554"/>
                  </a:lnTo>
                  <a:close/>
                  <a:moveTo>
                    <a:pt x="3058" y="1"/>
                  </a:moveTo>
                  <a:lnTo>
                    <a:pt x="2721" y="73"/>
                  </a:lnTo>
                  <a:lnTo>
                    <a:pt x="2384" y="145"/>
                  </a:lnTo>
                  <a:lnTo>
                    <a:pt x="2071" y="265"/>
                  </a:lnTo>
                  <a:lnTo>
                    <a:pt x="1782" y="410"/>
                  </a:lnTo>
                  <a:lnTo>
                    <a:pt x="1493" y="578"/>
                  </a:lnTo>
                  <a:lnTo>
                    <a:pt x="1228" y="795"/>
                  </a:lnTo>
                  <a:lnTo>
                    <a:pt x="987" y="1012"/>
                  </a:lnTo>
                  <a:lnTo>
                    <a:pt x="771" y="1252"/>
                  </a:lnTo>
                  <a:lnTo>
                    <a:pt x="578" y="1517"/>
                  </a:lnTo>
                  <a:lnTo>
                    <a:pt x="410" y="1806"/>
                  </a:lnTo>
                  <a:lnTo>
                    <a:pt x="265" y="2119"/>
                  </a:lnTo>
                  <a:lnTo>
                    <a:pt x="169" y="2432"/>
                  </a:lnTo>
                  <a:lnTo>
                    <a:pt x="73" y="2769"/>
                  </a:lnTo>
                  <a:lnTo>
                    <a:pt x="24" y="3106"/>
                  </a:lnTo>
                  <a:lnTo>
                    <a:pt x="0" y="3467"/>
                  </a:lnTo>
                  <a:lnTo>
                    <a:pt x="24" y="3804"/>
                  </a:lnTo>
                  <a:lnTo>
                    <a:pt x="73" y="4165"/>
                  </a:lnTo>
                  <a:lnTo>
                    <a:pt x="169" y="4478"/>
                  </a:lnTo>
                  <a:lnTo>
                    <a:pt x="289" y="4815"/>
                  </a:lnTo>
                  <a:lnTo>
                    <a:pt x="434" y="5104"/>
                  </a:lnTo>
                  <a:lnTo>
                    <a:pt x="602" y="5393"/>
                  </a:lnTo>
                  <a:lnTo>
                    <a:pt x="795" y="5658"/>
                  </a:lnTo>
                  <a:lnTo>
                    <a:pt x="1011" y="5899"/>
                  </a:lnTo>
                  <a:lnTo>
                    <a:pt x="1252" y="6139"/>
                  </a:lnTo>
                  <a:lnTo>
                    <a:pt x="1517" y="6332"/>
                  </a:lnTo>
                  <a:lnTo>
                    <a:pt x="1782" y="6500"/>
                  </a:lnTo>
                  <a:lnTo>
                    <a:pt x="2095" y="6645"/>
                  </a:lnTo>
                  <a:lnTo>
                    <a:pt x="2408" y="6765"/>
                  </a:lnTo>
                  <a:lnTo>
                    <a:pt x="2721" y="6861"/>
                  </a:lnTo>
                  <a:lnTo>
                    <a:pt x="3058" y="6910"/>
                  </a:lnTo>
                  <a:lnTo>
                    <a:pt x="3756" y="6910"/>
                  </a:lnTo>
                  <a:lnTo>
                    <a:pt x="4093" y="6861"/>
                  </a:lnTo>
                  <a:lnTo>
                    <a:pt x="4406" y="6765"/>
                  </a:lnTo>
                  <a:lnTo>
                    <a:pt x="4719" y="6645"/>
                  </a:lnTo>
                  <a:lnTo>
                    <a:pt x="5032" y="6500"/>
                  </a:lnTo>
                  <a:lnTo>
                    <a:pt x="5296" y="6332"/>
                  </a:lnTo>
                  <a:lnTo>
                    <a:pt x="5561" y="6115"/>
                  </a:lnTo>
                  <a:lnTo>
                    <a:pt x="5802" y="5899"/>
                  </a:lnTo>
                  <a:lnTo>
                    <a:pt x="6019" y="5658"/>
                  </a:lnTo>
                  <a:lnTo>
                    <a:pt x="6235" y="5393"/>
                  </a:lnTo>
                  <a:lnTo>
                    <a:pt x="6404" y="5104"/>
                  </a:lnTo>
                  <a:lnTo>
                    <a:pt x="6548" y="4791"/>
                  </a:lnTo>
                  <a:lnTo>
                    <a:pt x="6645" y="4478"/>
                  </a:lnTo>
                  <a:lnTo>
                    <a:pt x="6741" y="4141"/>
                  </a:lnTo>
                  <a:lnTo>
                    <a:pt x="6789" y="3804"/>
                  </a:lnTo>
                  <a:lnTo>
                    <a:pt x="6813" y="3443"/>
                  </a:lnTo>
                  <a:lnTo>
                    <a:pt x="6789" y="3106"/>
                  </a:lnTo>
                  <a:lnTo>
                    <a:pt x="6741" y="2745"/>
                  </a:lnTo>
                  <a:lnTo>
                    <a:pt x="6645" y="2432"/>
                  </a:lnTo>
                  <a:lnTo>
                    <a:pt x="6524" y="2119"/>
                  </a:lnTo>
                  <a:lnTo>
                    <a:pt x="6380" y="1806"/>
                  </a:lnTo>
                  <a:lnTo>
                    <a:pt x="6211" y="1517"/>
                  </a:lnTo>
                  <a:lnTo>
                    <a:pt x="6019" y="1252"/>
                  </a:lnTo>
                  <a:lnTo>
                    <a:pt x="5802" y="1012"/>
                  </a:lnTo>
                  <a:lnTo>
                    <a:pt x="5561" y="795"/>
                  </a:lnTo>
                  <a:lnTo>
                    <a:pt x="5296" y="578"/>
                  </a:lnTo>
                  <a:lnTo>
                    <a:pt x="5008" y="410"/>
                  </a:lnTo>
                  <a:lnTo>
                    <a:pt x="4719" y="265"/>
                  </a:lnTo>
                  <a:lnTo>
                    <a:pt x="4406" y="145"/>
                  </a:lnTo>
                  <a:lnTo>
                    <a:pt x="4069" y="73"/>
                  </a:lnTo>
                  <a:lnTo>
                    <a:pt x="3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1"/>
            <p:cNvSpPr/>
            <p:nvPr/>
          </p:nvSpPr>
          <p:spPr>
            <a:xfrm>
              <a:off x="1346700" y="3372050"/>
              <a:ext cx="76450" cy="69825"/>
            </a:xfrm>
            <a:custGeom>
              <a:avLst/>
              <a:gdLst/>
              <a:ahLst/>
              <a:cxnLst/>
              <a:rect l="l" t="t" r="r" b="b"/>
              <a:pathLst>
                <a:path w="3058" h="2793" extrusionOk="0">
                  <a:moveTo>
                    <a:pt x="1107" y="0"/>
                  </a:moveTo>
                  <a:lnTo>
                    <a:pt x="843" y="24"/>
                  </a:lnTo>
                  <a:lnTo>
                    <a:pt x="674" y="96"/>
                  </a:lnTo>
                  <a:lnTo>
                    <a:pt x="506" y="169"/>
                  </a:lnTo>
                  <a:lnTo>
                    <a:pt x="361" y="289"/>
                  </a:lnTo>
                  <a:lnTo>
                    <a:pt x="241" y="409"/>
                  </a:lnTo>
                  <a:lnTo>
                    <a:pt x="144" y="554"/>
                  </a:lnTo>
                  <a:lnTo>
                    <a:pt x="72" y="722"/>
                  </a:lnTo>
                  <a:lnTo>
                    <a:pt x="0" y="891"/>
                  </a:lnTo>
                  <a:lnTo>
                    <a:pt x="0" y="1083"/>
                  </a:lnTo>
                  <a:lnTo>
                    <a:pt x="24" y="1348"/>
                  </a:lnTo>
                  <a:lnTo>
                    <a:pt x="72" y="1613"/>
                  </a:lnTo>
                  <a:lnTo>
                    <a:pt x="169" y="1854"/>
                  </a:lnTo>
                  <a:lnTo>
                    <a:pt x="313" y="2070"/>
                  </a:lnTo>
                  <a:lnTo>
                    <a:pt x="481" y="2287"/>
                  </a:lnTo>
                  <a:lnTo>
                    <a:pt x="650" y="2455"/>
                  </a:lnTo>
                  <a:lnTo>
                    <a:pt x="867" y="2624"/>
                  </a:lnTo>
                  <a:lnTo>
                    <a:pt x="1107" y="2720"/>
                  </a:lnTo>
                  <a:lnTo>
                    <a:pt x="1324" y="2768"/>
                  </a:lnTo>
                  <a:lnTo>
                    <a:pt x="1541" y="2793"/>
                  </a:lnTo>
                  <a:lnTo>
                    <a:pt x="1757" y="2768"/>
                  </a:lnTo>
                  <a:lnTo>
                    <a:pt x="1974" y="2720"/>
                  </a:lnTo>
                  <a:lnTo>
                    <a:pt x="2191" y="2624"/>
                  </a:lnTo>
                  <a:lnTo>
                    <a:pt x="2407" y="2480"/>
                  </a:lnTo>
                  <a:lnTo>
                    <a:pt x="2600" y="2335"/>
                  </a:lnTo>
                  <a:lnTo>
                    <a:pt x="2768" y="2143"/>
                  </a:lnTo>
                  <a:lnTo>
                    <a:pt x="2889" y="1998"/>
                  </a:lnTo>
                  <a:lnTo>
                    <a:pt x="2985" y="1830"/>
                  </a:lnTo>
                  <a:lnTo>
                    <a:pt x="3033" y="1661"/>
                  </a:lnTo>
                  <a:lnTo>
                    <a:pt x="3057" y="1493"/>
                  </a:lnTo>
                  <a:lnTo>
                    <a:pt x="3057" y="1324"/>
                  </a:lnTo>
                  <a:lnTo>
                    <a:pt x="3009" y="1156"/>
                  </a:lnTo>
                  <a:lnTo>
                    <a:pt x="2937" y="987"/>
                  </a:lnTo>
                  <a:lnTo>
                    <a:pt x="2841" y="819"/>
                  </a:lnTo>
                  <a:lnTo>
                    <a:pt x="2672" y="626"/>
                  </a:lnTo>
                  <a:lnTo>
                    <a:pt x="2455" y="433"/>
                  </a:lnTo>
                  <a:lnTo>
                    <a:pt x="2215" y="265"/>
                  </a:lnTo>
                  <a:lnTo>
                    <a:pt x="1950" y="144"/>
                  </a:lnTo>
                  <a:lnTo>
                    <a:pt x="1685" y="48"/>
                  </a:lnTo>
                  <a:lnTo>
                    <a:pt x="1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1" name="Google Shape;4831;p11"/>
          <p:cNvSpPr/>
          <p:nvPr/>
        </p:nvSpPr>
        <p:spPr>
          <a:xfrm>
            <a:off x="7969063" y="1406399"/>
            <a:ext cx="551518" cy="671941"/>
          </a:xfrm>
          <a:custGeom>
            <a:avLst/>
            <a:gdLst/>
            <a:ahLst/>
            <a:cxnLst/>
            <a:rect l="l" t="t" r="r" b="b"/>
            <a:pathLst>
              <a:path w="10039" h="12231" extrusionOk="0">
                <a:moveTo>
                  <a:pt x="4478" y="675"/>
                </a:moveTo>
                <a:lnTo>
                  <a:pt x="4887" y="699"/>
                </a:lnTo>
                <a:lnTo>
                  <a:pt x="5272" y="795"/>
                </a:lnTo>
                <a:lnTo>
                  <a:pt x="5633" y="916"/>
                </a:lnTo>
                <a:lnTo>
                  <a:pt x="5994" y="1084"/>
                </a:lnTo>
                <a:lnTo>
                  <a:pt x="6355" y="1277"/>
                </a:lnTo>
                <a:lnTo>
                  <a:pt x="6692" y="1517"/>
                </a:lnTo>
                <a:lnTo>
                  <a:pt x="7005" y="1758"/>
                </a:lnTo>
                <a:lnTo>
                  <a:pt x="7270" y="1999"/>
                </a:lnTo>
                <a:lnTo>
                  <a:pt x="7535" y="2264"/>
                </a:lnTo>
                <a:lnTo>
                  <a:pt x="7776" y="2529"/>
                </a:lnTo>
                <a:lnTo>
                  <a:pt x="7992" y="2817"/>
                </a:lnTo>
                <a:lnTo>
                  <a:pt x="8209" y="3130"/>
                </a:lnTo>
                <a:lnTo>
                  <a:pt x="8402" y="3443"/>
                </a:lnTo>
                <a:lnTo>
                  <a:pt x="8570" y="3780"/>
                </a:lnTo>
                <a:lnTo>
                  <a:pt x="8739" y="4117"/>
                </a:lnTo>
                <a:lnTo>
                  <a:pt x="8883" y="4478"/>
                </a:lnTo>
                <a:lnTo>
                  <a:pt x="9027" y="4840"/>
                </a:lnTo>
                <a:lnTo>
                  <a:pt x="9124" y="5201"/>
                </a:lnTo>
                <a:lnTo>
                  <a:pt x="9220" y="5586"/>
                </a:lnTo>
                <a:lnTo>
                  <a:pt x="9292" y="5971"/>
                </a:lnTo>
                <a:lnTo>
                  <a:pt x="9340" y="6356"/>
                </a:lnTo>
                <a:lnTo>
                  <a:pt x="9365" y="6741"/>
                </a:lnTo>
                <a:lnTo>
                  <a:pt x="9389" y="7127"/>
                </a:lnTo>
                <a:lnTo>
                  <a:pt x="9365" y="7488"/>
                </a:lnTo>
                <a:lnTo>
                  <a:pt x="9340" y="7849"/>
                </a:lnTo>
                <a:lnTo>
                  <a:pt x="9268" y="8210"/>
                </a:lnTo>
                <a:lnTo>
                  <a:pt x="9196" y="8571"/>
                </a:lnTo>
                <a:lnTo>
                  <a:pt x="9076" y="8932"/>
                </a:lnTo>
                <a:lnTo>
                  <a:pt x="8955" y="9293"/>
                </a:lnTo>
                <a:lnTo>
                  <a:pt x="8787" y="9630"/>
                </a:lnTo>
                <a:lnTo>
                  <a:pt x="8570" y="9967"/>
                </a:lnTo>
                <a:lnTo>
                  <a:pt x="8402" y="10232"/>
                </a:lnTo>
                <a:lnTo>
                  <a:pt x="8209" y="10449"/>
                </a:lnTo>
                <a:lnTo>
                  <a:pt x="7992" y="10665"/>
                </a:lnTo>
                <a:lnTo>
                  <a:pt x="7776" y="10858"/>
                </a:lnTo>
                <a:lnTo>
                  <a:pt x="7559" y="11026"/>
                </a:lnTo>
                <a:lnTo>
                  <a:pt x="7318" y="11171"/>
                </a:lnTo>
                <a:lnTo>
                  <a:pt x="7078" y="11291"/>
                </a:lnTo>
                <a:lnTo>
                  <a:pt x="6813" y="11387"/>
                </a:lnTo>
                <a:lnTo>
                  <a:pt x="6548" y="11460"/>
                </a:lnTo>
                <a:lnTo>
                  <a:pt x="6283" y="11508"/>
                </a:lnTo>
                <a:lnTo>
                  <a:pt x="6018" y="11556"/>
                </a:lnTo>
                <a:lnTo>
                  <a:pt x="5729" y="11556"/>
                </a:lnTo>
                <a:lnTo>
                  <a:pt x="5441" y="11532"/>
                </a:lnTo>
                <a:lnTo>
                  <a:pt x="5152" y="11484"/>
                </a:lnTo>
                <a:lnTo>
                  <a:pt x="4863" y="11436"/>
                </a:lnTo>
                <a:lnTo>
                  <a:pt x="4574" y="11339"/>
                </a:lnTo>
                <a:lnTo>
                  <a:pt x="4237" y="11195"/>
                </a:lnTo>
                <a:lnTo>
                  <a:pt x="3900" y="11050"/>
                </a:lnTo>
                <a:lnTo>
                  <a:pt x="3587" y="10858"/>
                </a:lnTo>
                <a:lnTo>
                  <a:pt x="3298" y="10665"/>
                </a:lnTo>
                <a:lnTo>
                  <a:pt x="3009" y="10449"/>
                </a:lnTo>
                <a:lnTo>
                  <a:pt x="2768" y="10208"/>
                </a:lnTo>
                <a:lnTo>
                  <a:pt x="2504" y="9943"/>
                </a:lnTo>
                <a:lnTo>
                  <a:pt x="2287" y="9654"/>
                </a:lnTo>
                <a:lnTo>
                  <a:pt x="2022" y="9293"/>
                </a:lnTo>
                <a:lnTo>
                  <a:pt x="1781" y="8932"/>
                </a:lnTo>
                <a:lnTo>
                  <a:pt x="1565" y="8547"/>
                </a:lnTo>
                <a:lnTo>
                  <a:pt x="1348" y="8186"/>
                </a:lnTo>
                <a:lnTo>
                  <a:pt x="1180" y="7801"/>
                </a:lnTo>
                <a:lnTo>
                  <a:pt x="1035" y="7415"/>
                </a:lnTo>
                <a:lnTo>
                  <a:pt x="915" y="7006"/>
                </a:lnTo>
                <a:lnTo>
                  <a:pt x="818" y="6621"/>
                </a:lnTo>
                <a:lnTo>
                  <a:pt x="746" y="6212"/>
                </a:lnTo>
                <a:lnTo>
                  <a:pt x="698" y="5803"/>
                </a:lnTo>
                <a:lnTo>
                  <a:pt x="674" y="5393"/>
                </a:lnTo>
                <a:lnTo>
                  <a:pt x="698" y="4984"/>
                </a:lnTo>
                <a:lnTo>
                  <a:pt x="722" y="4551"/>
                </a:lnTo>
                <a:lnTo>
                  <a:pt x="794" y="4117"/>
                </a:lnTo>
                <a:lnTo>
                  <a:pt x="891" y="3684"/>
                </a:lnTo>
                <a:lnTo>
                  <a:pt x="1011" y="3251"/>
                </a:lnTo>
                <a:lnTo>
                  <a:pt x="1107" y="2986"/>
                </a:lnTo>
                <a:lnTo>
                  <a:pt x="1204" y="2745"/>
                </a:lnTo>
                <a:lnTo>
                  <a:pt x="1324" y="2480"/>
                </a:lnTo>
                <a:lnTo>
                  <a:pt x="1468" y="2264"/>
                </a:lnTo>
                <a:lnTo>
                  <a:pt x="1613" y="2047"/>
                </a:lnTo>
                <a:lnTo>
                  <a:pt x="1757" y="1830"/>
                </a:lnTo>
                <a:lnTo>
                  <a:pt x="1926" y="1662"/>
                </a:lnTo>
                <a:lnTo>
                  <a:pt x="2118" y="1469"/>
                </a:lnTo>
                <a:lnTo>
                  <a:pt x="2311" y="1325"/>
                </a:lnTo>
                <a:lnTo>
                  <a:pt x="2528" y="1180"/>
                </a:lnTo>
                <a:lnTo>
                  <a:pt x="2744" y="1060"/>
                </a:lnTo>
                <a:lnTo>
                  <a:pt x="2985" y="940"/>
                </a:lnTo>
                <a:lnTo>
                  <a:pt x="3226" y="868"/>
                </a:lnTo>
                <a:lnTo>
                  <a:pt x="3491" y="771"/>
                </a:lnTo>
                <a:lnTo>
                  <a:pt x="3755" y="723"/>
                </a:lnTo>
                <a:lnTo>
                  <a:pt x="4044" y="699"/>
                </a:lnTo>
                <a:lnTo>
                  <a:pt x="4478" y="675"/>
                </a:lnTo>
                <a:close/>
                <a:moveTo>
                  <a:pt x="3924" y="1"/>
                </a:moveTo>
                <a:lnTo>
                  <a:pt x="3539" y="49"/>
                </a:lnTo>
                <a:lnTo>
                  <a:pt x="3154" y="145"/>
                </a:lnTo>
                <a:lnTo>
                  <a:pt x="2793" y="290"/>
                </a:lnTo>
                <a:lnTo>
                  <a:pt x="2407" y="482"/>
                </a:lnTo>
                <a:lnTo>
                  <a:pt x="2070" y="699"/>
                </a:lnTo>
                <a:lnTo>
                  <a:pt x="1733" y="940"/>
                </a:lnTo>
                <a:lnTo>
                  <a:pt x="1444" y="1205"/>
                </a:lnTo>
                <a:lnTo>
                  <a:pt x="1180" y="1517"/>
                </a:lnTo>
                <a:lnTo>
                  <a:pt x="939" y="1855"/>
                </a:lnTo>
                <a:lnTo>
                  <a:pt x="746" y="2192"/>
                </a:lnTo>
                <a:lnTo>
                  <a:pt x="554" y="2577"/>
                </a:lnTo>
                <a:lnTo>
                  <a:pt x="409" y="2986"/>
                </a:lnTo>
                <a:lnTo>
                  <a:pt x="289" y="3371"/>
                </a:lnTo>
                <a:lnTo>
                  <a:pt x="169" y="3756"/>
                </a:lnTo>
                <a:lnTo>
                  <a:pt x="96" y="4141"/>
                </a:lnTo>
                <a:lnTo>
                  <a:pt x="48" y="4551"/>
                </a:lnTo>
                <a:lnTo>
                  <a:pt x="24" y="4936"/>
                </a:lnTo>
                <a:lnTo>
                  <a:pt x="0" y="5321"/>
                </a:lnTo>
                <a:lnTo>
                  <a:pt x="24" y="5706"/>
                </a:lnTo>
                <a:lnTo>
                  <a:pt x="48" y="6091"/>
                </a:lnTo>
                <a:lnTo>
                  <a:pt x="120" y="6477"/>
                </a:lnTo>
                <a:lnTo>
                  <a:pt x="193" y="6838"/>
                </a:lnTo>
                <a:lnTo>
                  <a:pt x="289" y="7223"/>
                </a:lnTo>
                <a:lnTo>
                  <a:pt x="409" y="7608"/>
                </a:lnTo>
                <a:lnTo>
                  <a:pt x="554" y="7993"/>
                </a:lnTo>
                <a:lnTo>
                  <a:pt x="722" y="8354"/>
                </a:lnTo>
                <a:lnTo>
                  <a:pt x="891" y="8739"/>
                </a:lnTo>
                <a:lnTo>
                  <a:pt x="1204" y="9269"/>
                </a:lnTo>
                <a:lnTo>
                  <a:pt x="1517" y="9775"/>
                </a:lnTo>
                <a:lnTo>
                  <a:pt x="1878" y="10256"/>
                </a:lnTo>
                <a:lnTo>
                  <a:pt x="2287" y="10689"/>
                </a:lnTo>
                <a:lnTo>
                  <a:pt x="2504" y="10882"/>
                </a:lnTo>
                <a:lnTo>
                  <a:pt x="2744" y="11075"/>
                </a:lnTo>
                <a:lnTo>
                  <a:pt x="2985" y="11243"/>
                </a:lnTo>
                <a:lnTo>
                  <a:pt x="3226" y="11412"/>
                </a:lnTo>
                <a:lnTo>
                  <a:pt x="3491" y="11556"/>
                </a:lnTo>
                <a:lnTo>
                  <a:pt x="3755" y="11700"/>
                </a:lnTo>
                <a:lnTo>
                  <a:pt x="4044" y="11845"/>
                </a:lnTo>
                <a:lnTo>
                  <a:pt x="4333" y="11965"/>
                </a:lnTo>
                <a:lnTo>
                  <a:pt x="4670" y="12062"/>
                </a:lnTo>
                <a:lnTo>
                  <a:pt x="5007" y="12158"/>
                </a:lnTo>
                <a:lnTo>
                  <a:pt x="5344" y="12206"/>
                </a:lnTo>
                <a:lnTo>
                  <a:pt x="5681" y="12230"/>
                </a:lnTo>
                <a:lnTo>
                  <a:pt x="6018" y="12206"/>
                </a:lnTo>
                <a:lnTo>
                  <a:pt x="6331" y="12182"/>
                </a:lnTo>
                <a:lnTo>
                  <a:pt x="6668" y="12134"/>
                </a:lnTo>
                <a:lnTo>
                  <a:pt x="6981" y="12037"/>
                </a:lnTo>
                <a:lnTo>
                  <a:pt x="7270" y="11917"/>
                </a:lnTo>
                <a:lnTo>
                  <a:pt x="7583" y="11773"/>
                </a:lnTo>
                <a:lnTo>
                  <a:pt x="7872" y="11628"/>
                </a:lnTo>
                <a:lnTo>
                  <a:pt x="8137" y="11436"/>
                </a:lnTo>
                <a:lnTo>
                  <a:pt x="8402" y="11219"/>
                </a:lnTo>
                <a:lnTo>
                  <a:pt x="8642" y="10978"/>
                </a:lnTo>
                <a:lnTo>
                  <a:pt x="8859" y="10713"/>
                </a:lnTo>
                <a:lnTo>
                  <a:pt x="9076" y="10425"/>
                </a:lnTo>
                <a:lnTo>
                  <a:pt x="9316" y="10039"/>
                </a:lnTo>
                <a:lnTo>
                  <a:pt x="9509" y="9630"/>
                </a:lnTo>
                <a:lnTo>
                  <a:pt x="9677" y="9221"/>
                </a:lnTo>
                <a:lnTo>
                  <a:pt x="9822" y="8812"/>
                </a:lnTo>
                <a:lnTo>
                  <a:pt x="9918" y="8378"/>
                </a:lnTo>
                <a:lnTo>
                  <a:pt x="9990" y="7921"/>
                </a:lnTo>
                <a:lnTo>
                  <a:pt x="10039" y="7464"/>
                </a:lnTo>
                <a:lnTo>
                  <a:pt x="10039" y="6982"/>
                </a:lnTo>
                <a:lnTo>
                  <a:pt x="10014" y="6428"/>
                </a:lnTo>
                <a:lnTo>
                  <a:pt x="9966" y="5851"/>
                </a:lnTo>
                <a:lnTo>
                  <a:pt x="9846" y="5297"/>
                </a:lnTo>
                <a:lnTo>
                  <a:pt x="9702" y="4743"/>
                </a:lnTo>
                <a:lnTo>
                  <a:pt x="9509" y="4214"/>
                </a:lnTo>
                <a:lnTo>
                  <a:pt x="9268" y="3660"/>
                </a:lnTo>
                <a:lnTo>
                  <a:pt x="9003" y="3154"/>
                </a:lnTo>
                <a:lnTo>
                  <a:pt x="8690" y="2649"/>
                </a:lnTo>
                <a:lnTo>
                  <a:pt x="8402" y="2264"/>
                </a:lnTo>
                <a:lnTo>
                  <a:pt x="8113" y="1903"/>
                </a:lnTo>
                <a:lnTo>
                  <a:pt x="7800" y="1566"/>
                </a:lnTo>
                <a:lnTo>
                  <a:pt x="7463" y="1253"/>
                </a:lnTo>
                <a:lnTo>
                  <a:pt x="7078" y="964"/>
                </a:lnTo>
                <a:lnTo>
                  <a:pt x="6692" y="723"/>
                </a:lnTo>
                <a:lnTo>
                  <a:pt x="6283" y="506"/>
                </a:lnTo>
                <a:lnTo>
                  <a:pt x="5850" y="314"/>
                </a:lnTo>
                <a:lnTo>
                  <a:pt x="5465" y="169"/>
                </a:lnTo>
                <a:lnTo>
                  <a:pt x="5079" y="73"/>
                </a:lnTo>
                <a:lnTo>
                  <a:pt x="4694" y="25"/>
                </a:lnTo>
                <a:lnTo>
                  <a:pt x="4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2" name="Google Shape;4832;p11"/>
          <p:cNvGrpSpPr/>
          <p:nvPr/>
        </p:nvGrpSpPr>
        <p:grpSpPr>
          <a:xfrm rot="3463747" flipH="1">
            <a:off x="433784" y="-1509102"/>
            <a:ext cx="1782737" cy="4456717"/>
            <a:chOff x="1094525" y="1997475"/>
            <a:chExt cx="357500" cy="893725"/>
          </a:xfrm>
        </p:grpSpPr>
        <p:sp>
          <p:nvSpPr>
            <p:cNvPr id="4833" name="Google Shape;4833;p11"/>
            <p:cNvSpPr/>
            <p:nvPr/>
          </p:nvSpPr>
          <p:spPr>
            <a:xfrm>
              <a:off x="1269650" y="2297175"/>
              <a:ext cx="49975" cy="48775"/>
            </a:xfrm>
            <a:custGeom>
              <a:avLst/>
              <a:gdLst/>
              <a:ahLst/>
              <a:cxnLst/>
              <a:rect l="l" t="t" r="r" b="b"/>
              <a:pathLst>
                <a:path w="1999" h="1951" extrusionOk="0">
                  <a:moveTo>
                    <a:pt x="1565" y="0"/>
                  </a:moveTo>
                  <a:lnTo>
                    <a:pt x="1493" y="24"/>
                  </a:lnTo>
                  <a:lnTo>
                    <a:pt x="1445" y="73"/>
                  </a:lnTo>
                  <a:lnTo>
                    <a:pt x="1349" y="217"/>
                  </a:lnTo>
                  <a:lnTo>
                    <a:pt x="1277" y="362"/>
                  </a:lnTo>
                  <a:lnTo>
                    <a:pt x="1156" y="602"/>
                  </a:lnTo>
                  <a:lnTo>
                    <a:pt x="1036" y="795"/>
                  </a:lnTo>
                  <a:lnTo>
                    <a:pt x="867" y="939"/>
                  </a:lnTo>
                  <a:lnTo>
                    <a:pt x="771" y="1011"/>
                  </a:lnTo>
                  <a:lnTo>
                    <a:pt x="651" y="1084"/>
                  </a:lnTo>
                  <a:lnTo>
                    <a:pt x="434" y="1204"/>
                  </a:lnTo>
                  <a:lnTo>
                    <a:pt x="193" y="1349"/>
                  </a:lnTo>
                  <a:lnTo>
                    <a:pt x="97" y="1445"/>
                  </a:lnTo>
                  <a:lnTo>
                    <a:pt x="25" y="1541"/>
                  </a:lnTo>
                  <a:lnTo>
                    <a:pt x="1" y="1686"/>
                  </a:lnTo>
                  <a:lnTo>
                    <a:pt x="49" y="1806"/>
                  </a:lnTo>
                  <a:lnTo>
                    <a:pt x="97" y="1878"/>
                  </a:lnTo>
                  <a:lnTo>
                    <a:pt x="145" y="1902"/>
                  </a:lnTo>
                  <a:lnTo>
                    <a:pt x="193" y="1926"/>
                  </a:lnTo>
                  <a:lnTo>
                    <a:pt x="241" y="1950"/>
                  </a:lnTo>
                  <a:lnTo>
                    <a:pt x="362" y="1926"/>
                  </a:lnTo>
                  <a:lnTo>
                    <a:pt x="482" y="1878"/>
                  </a:lnTo>
                  <a:lnTo>
                    <a:pt x="554" y="1902"/>
                  </a:lnTo>
                  <a:lnTo>
                    <a:pt x="602" y="1878"/>
                  </a:lnTo>
                  <a:lnTo>
                    <a:pt x="675" y="1854"/>
                  </a:lnTo>
                  <a:lnTo>
                    <a:pt x="699" y="1806"/>
                  </a:lnTo>
                  <a:lnTo>
                    <a:pt x="771" y="1710"/>
                  </a:lnTo>
                  <a:lnTo>
                    <a:pt x="843" y="1589"/>
                  </a:lnTo>
                  <a:lnTo>
                    <a:pt x="891" y="1493"/>
                  </a:lnTo>
                  <a:lnTo>
                    <a:pt x="964" y="1421"/>
                  </a:lnTo>
                  <a:lnTo>
                    <a:pt x="1060" y="1349"/>
                  </a:lnTo>
                  <a:lnTo>
                    <a:pt x="1156" y="1300"/>
                  </a:lnTo>
                  <a:lnTo>
                    <a:pt x="1373" y="1204"/>
                  </a:lnTo>
                  <a:lnTo>
                    <a:pt x="1589" y="1084"/>
                  </a:lnTo>
                  <a:lnTo>
                    <a:pt x="1758" y="939"/>
                  </a:lnTo>
                  <a:lnTo>
                    <a:pt x="1830" y="843"/>
                  </a:lnTo>
                  <a:lnTo>
                    <a:pt x="1902" y="747"/>
                  </a:lnTo>
                  <a:lnTo>
                    <a:pt x="1951" y="650"/>
                  </a:lnTo>
                  <a:lnTo>
                    <a:pt x="1975" y="530"/>
                  </a:lnTo>
                  <a:lnTo>
                    <a:pt x="1999" y="434"/>
                  </a:lnTo>
                  <a:lnTo>
                    <a:pt x="1975" y="313"/>
                  </a:lnTo>
                  <a:lnTo>
                    <a:pt x="1951" y="217"/>
                  </a:lnTo>
                  <a:lnTo>
                    <a:pt x="1902" y="145"/>
                  </a:lnTo>
                  <a:lnTo>
                    <a:pt x="1854" y="73"/>
                  </a:lnTo>
                  <a:lnTo>
                    <a:pt x="1782" y="24"/>
                  </a:lnTo>
                  <a:lnTo>
                    <a:pt x="166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1"/>
            <p:cNvSpPr/>
            <p:nvPr/>
          </p:nvSpPr>
          <p:spPr>
            <a:xfrm>
              <a:off x="1213075" y="2269500"/>
              <a:ext cx="25300" cy="25900"/>
            </a:xfrm>
            <a:custGeom>
              <a:avLst/>
              <a:gdLst/>
              <a:ahLst/>
              <a:cxnLst/>
              <a:rect l="l" t="t" r="r" b="b"/>
              <a:pathLst>
                <a:path w="1012" h="1036" extrusionOk="0">
                  <a:moveTo>
                    <a:pt x="578" y="0"/>
                  </a:moveTo>
                  <a:lnTo>
                    <a:pt x="434" y="48"/>
                  </a:lnTo>
                  <a:lnTo>
                    <a:pt x="290" y="120"/>
                  </a:lnTo>
                  <a:lnTo>
                    <a:pt x="193" y="193"/>
                  </a:lnTo>
                  <a:lnTo>
                    <a:pt x="121" y="289"/>
                  </a:lnTo>
                  <a:lnTo>
                    <a:pt x="49" y="385"/>
                  </a:lnTo>
                  <a:lnTo>
                    <a:pt x="25" y="482"/>
                  </a:lnTo>
                  <a:lnTo>
                    <a:pt x="1" y="578"/>
                  </a:lnTo>
                  <a:lnTo>
                    <a:pt x="25" y="698"/>
                  </a:lnTo>
                  <a:lnTo>
                    <a:pt x="49" y="794"/>
                  </a:lnTo>
                  <a:lnTo>
                    <a:pt x="97" y="891"/>
                  </a:lnTo>
                  <a:lnTo>
                    <a:pt x="145" y="963"/>
                  </a:lnTo>
                  <a:lnTo>
                    <a:pt x="217" y="987"/>
                  </a:lnTo>
                  <a:lnTo>
                    <a:pt x="290" y="1011"/>
                  </a:lnTo>
                  <a:lnTo>
                    <a:pt x="362" y="1035"/>
                  </a:lnTo>
                  <a:lnTo>
                    <a:pt x="554" y="1011"/>
                  </a:lnTo>
                  <a:lnTo>
                    <a:pt x="675" y="963"/>
                  </a:lnTo>
                  <a:lnTo>
                    <a:pt x="771" y="915"/>
                  </a:lnTo>
                  <a:lnTo>
                    <a:pt x="843" y="843"/>
                  </a:lnTo>
                  <a:lnTo>
                    <a:pt x="916" y="746"/>
                  </a:lnTo>
                  <a:lnTo>
                    <a:pt x="988" y="650"/>
                  </a:lnTo>
                  <a:lnTo>
                    <a:pt x="1012" y="554"/>
                  </a:lnTo>
                  <a:lnTo>
                    <a:pt x="1012" y="457"/>
                  </a:lnTo>
                  <a:lnTo>
                    <a:pt x="1012" y="337"/>
                  </a:lnTo>
                  <a:lnTo>
                    <a:pt x="964" y="265"/>
                  </a:lnTo>
                  <a:lnTo>
                    <a:pt x="916" y="169"/>
                  </a:lnTo>
                  <a:lnTo>
                    <a:pt x="819" y="72"/>
                  </a:lnTo>
                  <a:lnTo>
                    <a:pt x="69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1"/>
            <p:cNvSpPr/>
            <p:nvPr/>
          </p:nvSpPr>
          <p:spPr>
            <a:xfrm>
              <a:off x="1270250" y="2283925"/>
              <a:ext cx="19300" cy="21100"/>
            </a:xfrm>
            <a:custGeom>
              <a:avLst/>
              <a:gdLst/>
              <a:ahLst/>
              <a:cxnLst/>
              <a:rect l="l" t="t" r="r" b="b"/>
              <a:pathLst>
                <a:path w="772" h="844" extrusionOk="0">
                  <a:moveTo>
                    <a:pt x="434" y="1"/>
                  </a:moveTo>
                  <a:lnTo>
                    <a:pt x="241" y="25"/>
                  </a:lnTo>
                  <a:lnTo>
                    <a:pt x="121" y="73"/>
                  </a:lnTo>
                  <a:lnTo>
                    <a:pt x="25" y="145"/>
                  </a:lnTo>
                  <a:lnTo>
                    <a:pt x="1" y="193"/>
                  </a:lnTo>
                  <a:lnTo>
                    <a:pt x="1" y="242"/>
                  </a:lnTo>
                  <a:lnTo>
                    <a:pt x="1" y="314"/>
                  </a:lnTo>
                  <a:lnTo>
                    <a:pt x="25" y="386"/>
                  </a:lnTo>
                  <a:lnTo>
                    <a:pt x="97" y="554"/>
                  </a:lnTo>
                  <a:lnTo>
                    <a:pt x="193" y="723"/>
                  </a:lnTo>
                  <a:lnTo>
                    <a:pt x="266" y="771"/>
                  </a:lnTo>
                  <a:lnTo>
                    <a:pt x="362" y="819"/>
                  </a:lnTo>
                  <a:lnTo>
                    <a:pt x="434" y="843"/>
                  </a:lnTo>
                  <a:lnTo>
                    <a:pt x="554" y="843"/>
                  </a:lnTo>
                  <a:lnTo>
                    <a:pt x="627" y="819"/>
                  </a:lnTo>
                  <a:lnTo>
                    <a:pt x="675" y="771"/>
                  </a:lnTo>
                  <a:lnTo>
                    <a:pt x="723" y="723"/>
                  </a:lnTo>
                  <a:lnTo>
                    <a:pt x="747" y="651"/>
                  </a:lnTo>
                  <a:lnTo>
                    <a:pt x="771" y="506"/>
                  </a:lnTo>
                  <a:lnTo>
                    <a:pt x="747" y="338"/>
                  </a:lnTo>
                  <a:lnTo>
                    <a:pt x="723" y="242"/>
                  </a:lnTo>
                  <a:lnTo>
                    <a:pt x="699" y="169"/>
                  </a:lnTo>
                  <a:lnTo>
                    <a:pt x="651" y="97"/>
                  </a:lnTo>
                  <a:lnTo>
                    <a:pt x="578" y="49"/>
                  </a:lnTo>
                  <a:lnTo>
                    <a:pt x="506" y="25"/>
                  </a:lnTo>
                  <a:lnTo>
                    <a:pt x="434"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1"/>
            <p:cNvSpPr/>
            <p:nvPr/>
          </p:nvSpPr>
          <p:spPr>
            <a:xfrm>
              <a:off x="1403250" y="2264075"/>
              <a:ext cx="18700" cy="17475"/>
            </a:xfrm>
            <a:custGeom>
              <a:avLst/>
              <a:gdLst/>
              <a:ahLst/>
              <a:cxnLst/>
              <a:rect l="l" t="t" r="r" b="b"/>
              <a:pathLst>
                <a:path w="748" h="699" extrusionOk="0">
                  <a:moveTo>
                    <a:pt x="338" y="0"/>
                  </a:moveTo>
                  <a:lnTo>
                    <a:pt x="193" y="73"/>
                  </a:lnTo>
                  <a:lnTo>
                    <a:pt x="73" y="169"/>
                  </a:lnTo>
                  <a:lnTo>
                    <a:pt x="49" y="217"/>
                  </a:lnTo>
                  <a:lnTo>
                    <a:pt x="25" y="265"/>
                  </a:lnTo>
                  <a:lnTo>
                    <a:pt x="1" y="337"/>
                  </a:lnTo>
                  <a:lnTo>
                    <a:pt x="1" y="434"/>
                  </a:lnTo>
                  <a:lnTo>
                    <a:pt x="49" y="554"/>
                  </a:lnTo>
                  <a:lnTo>
                    <a:pt x="145" y="650"/>
                  </a:lnTo>
                  <a:lnTo>
                    <a:pt x="266" y="699"/>
                  </a:lnTo>
                  <a:lnTo>
                    <a:pt x="410" y="699"/>
                  </a:lnTo>
                  <a:lnTo>
                    <a:pt x="482" y="674"/>
                  </a:lnTo>
                  <a:lnTo>
                    <a:pt x="555" y="650"/>
                  </a:lnTo>
                  <a:lnTo>
                    <a:pt x="627" y="602"/>
                  </a:lnTo>
                  <a:lnTo>
                    <a:pt x="675" y="554"/>
                  </a:lnTo>
                  <a:lnTo>
                    <a:pt x="699" y="482"/>
                  </a:lnTo>
                  <a:lnTo>
                    <a:pt x="723" y="410"/>
                  </a:lnTo>
                  <a:lnTo>
                    <a:pt x="747" y="265"/>
                  </a:lnTo>
                  <a:lnTo>
                    <a:pt x="723" y="193"/>
                  </a:lnTo>
                  <a:lnTo>
                    <a:pt x="699" y="121"/>
                  </a:lnTo>
                  <a:lnTo>
                    <a:pt x="651" y="73"/>
                  </a:lnTo>
                  <a:lnTo>
                    <a:pt x="603" y="49"/>
                  </a:lnTo>
                  <a:lnTo>
                    <a:pt x="482" y="24"/>
                  </a:lnTo>
                  <a:lnTo>
                    <a:pt x="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1"/>
            <p:cNvSpPr/>
            <p:nvPr/>
          </p:nvSpPr>
          <p:spPr>
            <a:xfrm>
              <a:off x="1150500" y="2347725"/>
              <a:ext cx="13250" cy="11450"/>
            </a:xfrm>
            <a:custGeom>
              <a:avLst/>
              <a:gdLst/>
              <a:ahLst/>
              <a:cxnLst/>
              <a:rect l="l" t="t" r="r" b="b"/>
              <a:pathLst>
                <a:path w="530" h="458" extrusionOk="0">
                  <a:moveTo>
                    <a:pt x="217" y="1"/>
                  </a:moveTo>
                  <a:lnTo>
                    <a:pt x="120" y="25"/>
                  </a:lnTo>
                  <a:lnTo>
                    <a:pt x="48" y="97"/>
                  </a:lnTo>
                  <a:lnTo>
                    <a:pt x="24" y="169"/>
                  </a:lnTo>
                  <a:lnTo>
                    <a:pt x="0" y="193"/>
                  </a:lnTo>
                  <a:lnTo>
                    <a:pt x="24" y="241"/>
                  </a:lnTo>
                  <a:lnTo>
                    <a:pt x="72" y="338"/>
                  </a:lnTo>
                  <a:lnTo>
                    <a:pt x="169" y="410"/>
                  </a:lnTo>
                  <a:lnTo>
                    <a:pt x="265" y="458"/>
                  </a:lnTo>
                  <a:lnTo>
                    <a:pt x="361" y="458"/>
                  </a:lnTo>
                  <a:lnTo>
                    <a:pt x="433" y="434"/>
                  </a:lnTo>
                  <a:lnTo>
                    <a:pt x="482" y="386"/>
                  </a:lnTo>
                  <a:lnTo>
                    <a:pt x="530" y="289"/>
                  </a:lnTo>
                  <a:lnTo>
                    <a:pt x="530" y="193"/>
                  </a:lnTo>
                  <a:lnTo>
                    <a:pt x="482" y="97"/>
                  </a:lnTo>
                  <a:lnTo>
                    <a:pt x="409" y="25"/>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1"/>
            <p:cNvSpPr/>
            <p:nvPr/>
          </p:nvSpPr>
          <p:spPr>
            <a:xfrm>
              <a:off x="1094525" y="1997475"/>
              <a:ext cx="357500" cy="893725"/>
            </a:xfrm>
            <a:custGeom>
              <a:avLst/>
              <a:gdLst/>
              <a:ahLst/>
              <a:cxnLst/>
              <a:rect l="l" t="t" r="r" b="b"/>
              <a:pathLst>
                <a:path w="14300" h="35749" extrusionOk="0">
                  <a:moveTo>
                    <a:pt x="7343" y="0"/>
                  </a:moveTo>
                  <a:lnTo>
                    <a:pt x="6982" y="24"/>
                  </a:lnTo>
                  <a:lnTo>
                    <a:pt x="6620" y="72"/>
                  </a:lnTo>
                  <a:lnTo>
                    <a:pt x="6259" y="144"/>
                  </a:lnTo>
                  <a:lnTo>
                    <a:pt x="5922" y="217"/>
                  </a:lnTo>
                  <a:lnTo>
                    <a:pt x="5561" y="313"/>
                  </a:lnTo>
                  <a:lnTo>
                    <a:pt x="5224" y="433"/>
                  </a:lnTo>
                  <a:lnTo>
                    <a:pt x="4863" y="554"/>
                  </a:lnTo>
                  <a:lnTo>
                    <a:pt x="4526" y="698"/>
                  </a:lnTo>
                  <a:lnTo>
                    <a:pt x="4213" y="843"/>
                  </a:lnTo>
                  <a:lnTo>
                    <a:pt x="3876" y="1011"/>
                  </a:lnTo>
                  <a:lnTo>
                    <a:pt x="3563" y="1204"/>
                  </a:lnTo>
                  <a:lnTo>
                    <a:pt x="3250" y="1396"/>
                  </a:lnTo>
                  <a:lnTo>
                    <a:pt x="2937" y="1613"/>
                  </a:lnTo>
                  <a:lnTo>
                    <a:pt x="2648" y="1830"/>
                  </a:lnTo>
                  <a:lnTo>
                    <a:pt x="2359" y="2070"/>
                  </a:lnTo>
                  <a:lnTo>
                    <a:pt x="2095" y="2311"/>
                  </a:lnTo>
                  <a:lnTo>
                    <a:pt x="1830" y="2576"/>
                  </a:lnTo>
                  <a:lnTo>
                    <a:pt x="1589" y="2841"/>
                  </a:lnTo>
                  <a:lnTo>
                    <a:pt x="1348" y="3105"/>
                  </a:lnTo>
                  <a:lnTo>
                    <a:pt x="1132" y="3394"/>
                  </a:lnTo>
                  <a:lnTo>
                    <a:pt x="939" y="3683"/>
                  </a:lnTo>
                  <a:lnTo>
                    <a:pt x="747" y="3972"/>
                  </a:lnTo>
                  <a:lnTo>
                    <a:pt x="554" y="4285"/>
                  </a:lnTo>
                  <a:lnTo>
                    <a:pt x="410" y="4598"/>
                  </a:lnTo>
                  <a:lnTo>
                    <a:pt x="265" y="4935"/>
                  </a:lnTo>
                  <a:lnTo>
                    <a:pt x="169" y="5176"/>
                  </a:lnTo>
                  <a:lnTo>
                    <a:pt x="97" y="5441"/>
                  </a:lnTo>
                  <a:lnTo>
                    <a:pt x="24" y="5705"/>
                  </a:lnTo>
                  <a:lnTo>
                    <a:pt x="0" y="5946"/>
                  </a:lnTo>
                  <a:lnTo>
                    <a:pt x="24" y="6211"/>
                  </a:lnTo>
                  <a:lnTo>
                    <a:pt x="48" y="6452"/>
                  </a:lnTo>
                  <a:lnTo>
                    <a:pt x="121" y="6716"/>
                  </a:lnTo>
                  <a:lnTo>
                    <a:pt x="241" y="6981"/>
                  </a:lnTo>
                  <a:lnTo>
                    <a:pt x="313" y="7174"/>
                  </a:lnTo>
                  <a:lnTo>
                    <a:pt x="385" y="7366"/>
                  </a:lnTo>
                  <a:lnTo>
                    <a:pt x="482" y="7727"/>
                  </a:lnTo>
                  <a:lnTo>
                    <a:pt x="602" y="8065"/>
                  </a:lnTo>
                  <a:lnTo>
                    <a:pt x="747" y="8377"/>
                  </a:lnTo>
                  <a:lnTo>
                    <a:pt x="939" y="8690"/>
                  </a:lnTo>
                  <a:lnTo>
                    <a:pt x="1108" y="9003"/>
                  </a:lnTo>
                  <a:lnTo>
                    <a:pt x="1324" y="9292"/>
                  </a:lnTo>
                  <a:lnTo>
                    <a:pt x="1758" y="9870"/>
                  </a:lnTo>
                  <a:lnTo>
                    <a:pt x="1950" y="10111"/>
                  </a:lnTo>
                  <a:lnTo>
                    <a:pt x="2167" y="10327"/>
                  </a:lnTo>
                  <a:lnTo>
                    <a:pt x="2408" y="10520"/>
                  </a:lnTo>
                  <a:lnTo>
                    <a:pt x="2672" y="10688"/>
                  </a:lnTo>
                  <a:lnTo>
                    <a:pt x="3178" y="11025"/>
                  </a:lnTo>
                  <a:lnTo>
                    <a:pt x="3708" y="11338"/>
                  </a:lnTo>
                  <a:lnTo>
                    <a:pt x="4093" y="11603"/>
                  </a:lnTo>
                  <a:lnTo>
                    <a:pt x="4285" y="11748"/>
                  </a:lnTo>
                  <a:lnTo>
                    <a:pt x="4454" y="11916"/>
                  </a:lnTo>
                  <a:lnTo>
                    <a:pt x="4622" y="12085"/>
                  </a:lnTo>
                  <a:lnTo>
                    <a:pt x="4767" y="12277"/>
                  </a:lnTo>
                  <a:lnTo>
                    <a:pt x="4887" y="12470"/>
                  </a:lnTo>
                  <a:lnTo>
                    <a:pt x="5008" y="12711"/>
                  </a:lnTo>
                  <a:lnTo>
                    <a:pt x="5056" y="12879"/>
                  </a:lnTo>
                  <a:lnTo>
                    <a:pt x="5104" y="13072"/>
                  </a:lnTo>
                  <a:lnTo>
                    <a:pt x="5128" y="13240"/>
                  </a:lnTo>
                  <a:lnTo>
                    <a:pt x="5152" y="13409"/>
                  </a:lnTo>
                  <a:lnTo>
                    <a:pt x="5128" y="13553"/>
                  </a:lnTo>
                  <a:lnTo>
                    <a:pt x="5128" y="13722"/>
                  </a:lnTo>
                  <a:lnTo>
                    <a:pt x="5032" y="14011"/>
                  </a:lnTo>
                  <a:lnTo>
                    <a:pt x="4911" y="14299"/>
                  </a:lnTo>
                  <a:lnTo>
                    <a:pt x="4743" y="14564"/>
                  </a:lnTo>
                  <a:lnTo>
                    <a:pt x="4526" y="14829"/>
                  </a:lnTo>
                  <a:lnTo>
                    <a:pt x="4285" y="15094"/>
                  </a:lnTo>
                  <a:lnTo>
                    <a:pt x="3419" y="15864"/>
                  </a:lnTo>
                  <a:lnTo>
                    <a:pt x="2600" y="16635"/>
                  </a:lnTo>
                  <a:lnTo>
                    <a:pt x="2167" y="17020"/>
                  </a:lnTo>
                  <a:lnTo>
                    <a:pt x="1782" y="17429"/>
                  </a:lnTo>
                  <a:lnTo>
                    <a:pt x="1397" y="17862"/>
                  </a:lnTo>
                  <a:lnTo>
                    <a:pt x="1035" y="18320"/>
                  </a:lnTo>
                  <a:lnTo>
                    <a:pt x="819" y="18609"/>
                  </a:lnTo>
                  <a:lnTo>
                    <a:pt x="650" y="18921"/>
                  </a:lnTo>
                  <a:lnTo>
                    <a:pt x="530" y="19234"/>
                  </a:lnTo>
                  <a:lnTo>
                    <a:pt x="434" y="19571"/>
                  </a:lnTo>
                  <a:lnTo>
                    <a:pt x="385" y="19884"/>
                  </a:lnTo>
                  <a:lnTo>
                    <a:pt x="337" y="20221"/>
                  </a:lnTo>
                  <a:lnTo>
                    <a:pt x="361" y="20534"/>
                  </a:lnTo>
                  <a:lnTo>
                    <a:pt x="385" y="20871"/>
                  </a:lnTo>
                  <a:lnTo>
                    <a:pt x="434" y="21184"/>
                  </a:lnTo>
                  <a:lnTo>
                    <a:pt x="530" y="21497"/>
                  </a:lnTo>
                  <a:lnTo>
                    <a:pt x="626" y="21786"/>
                  </a:lnTo>
                  <a:lnTo>
                    <a:pt x="771" y="22075"/>
                  </a:lnTo>
                  <a:lnTo>
                    <a:pt x="915" y="22340"/>
                  </a:lnTo>
                  <a:lnTo>
                    <a:pt x="1084" y="22581"/>
                  </a:lnTo>
                  <a:lnTo>
                    <a:pt x="1276" y="22797"/>
                  </a:lnTo>
                  <a:lnTo>
                    <a:pt x="1493" y="22990"/>
                  </a:lnTo>
                  <a:lnTo>
                    <a:pt x="1854" y="23351"/>
                  </a:lnTo>
                  <a:lnTo>
                    <a:pt x="2215" y="23712"/>
                  </a:lnTo>
                  <a:lnTo>
                    <a:pt x="2552" y="24097"/>
                  </a:lnTo>
                  <a:lnTo>
                    <a:pt x="2865" y="24506"/>
                  </a:lnTo>
                  <a:lnTo>
                    <a:pt x="3467" y="25325"/>
                  </a:lnTo>
                  <a:lnTo>
                    <a:pt x="4045" y="26167"/>
                  </a:lnTo>
                  <a:lnTo>
                    <a:pt x="4213" y="26408"/>
                  </a:lnTo>
                  <a:lnTo>
                    <a:pt x="4382" y="26697"/>
                  </a:lnTo>
                  <a:lnTo>
                    <a:pt x="4526" y="26962"/>
                  </a:lnTo>
                  <a:lnTo>
                    <a:pt x="4574" y="27130"/>
                  </a:lnTo>
                  <a:lnTo>
                    <a:pt x="4598" y="27275"/>
                  </a:lnTo>
                  <a:lnTo>
                    <a:pt x="4671" y="27829"/>
                  </a:lnTo>
                  <a:lnTo>
                    <a:pt x="4743" y="28358"/>
                  </a:lnTo>
                  <a:lnTo>
                    <a:pt x="4791" y="28912"/>
                  </a:lnTo>
                  <a:lnTo>
                    <a:pt x="4791" y="29466"/>
                  </a:lnTo>
                  <a:lnTo>
                    <a:pt x="4767" y="30067"/>
                  </a:lnTo>
                  <a:lnTo>
                    <a:pt x="4767" y="30645"/>
                  </a:lnTo>
                  <a:lnTo>
                    <a:pt x="4767" y="31223"/>
                  </a:lnTo>
                  <a:lnTo>
                    <a:pt x="4815" y="31801"/>
                  </a:lnTo>
                  <a:lnTo>
                    <a:pt x="4887" y="32378"/>
                  </a:lnTo>
                  <a:lnTo>
                    <a:pt x="4983" y="32932"/>
                  </a:lnTo>
                  <a:lnTo>
                    <a:pt x="5128" y="33510"/>
                  </a:lnTo>
                  <a:lnTo>
                    <a:pt x="5296" y="34063"/>
                  </a:lnTo>
                  <a:lnTo>
                    <a:pt x="5369" y="34232"/>
                  </a:lnTo>
                  <a:lnTo>
                    <a:pt x="5465" y="34401"/>
                  </a:lnTo>
                  <a:lnTo>
                    <a:pt x="5561" y="34545"/>
                  </a:lnTo>
                  <a:lnTo>
                    <a:pt x="5706" y="34713"/>
                  </a:lnTo>
                  <a:lnTo>
                    <a:pt x="5995" y="35002"/>
                  </a:lnTo>
                  <a:lnTo>
                    <a:pt x="6332" y="35267"/>
                  </a:lnTo>
                  <a:lnTo>
                    <a:pt x="6693" y="35484"/>
                  </a:lnTo>
                  <a:lnTo>
                    <a:pt x="6861" y="35580"/>
                  </a:lnTo>
                  <a:lnTo>
                    <a:pt x="7054" y="35652"/>
                  </a:lnTo>
                  <a:lnTo>
                    <a:pt x="7246" y="35700"/>
                  </a:lnTo>
                  <a:lnTo>
                    <a:pt x="7439" y="35725"/>
                  </a:lnTo>
                  <a:lnTo>
                    <a:pt x="7607" y="35749"/>
                  </a:lnTo>
                  <a:lnTo>
                    <a:pt x="7776" y="35725"/>
                  </a:lnTo>
                  <a:lnTo>
                    <a:pt x="8354" y="35628"/>
                  </a:lnTo>
                  <a:lnTo>
                    <a:pt x="8883" y="35484"/>
                  </a:lnTo>
                  <a:lnTo>
                    <a:pt x="9413" y="35291"/>
                  </a:lnTo>
                  <a:lnTo>
                    <a:pt x="9894" y="35050"/>
                  </a:lnTo>
                  <a:lnTo>
                    <a:pt x="10376" y="34786"/>
                  </a:lnTo>
                  <a:lnTo>
                    <a:pt x="10809" y="34449"/>
                  </a:lnTo>
                  <a:lnTo>
                    <a:pt x="11218" y="34063"/>
                  </a:lnTo>
                  <a:lnTo>
                    <a:pt x="11604" y="33654"/>
                  </a:lnTo>
                  <a:lnTo>
                    <a:pt x="11772" y="33414"/>
                  </a:lnTo>
                  <a:lnTo>
                    <a:pt x="11844" y="33293"/>
                  </a:lnTo>
                  <a:lnTo>
                    <a:pt x="11917" y="33149"/>
                  </a:lnTo>
                  <a:lnTo>
                    <a:pt x="11965" y="33004"/>
                  </a:lnTo>
                  <a:lnTo>
                    <a:pt x="11989" y="32836"/>
                  </a:lnTo>
                  <a:lnTo>
                    <a:pt x="12013" y="32499"/>
                  </a:lnTo>
                  <a:lnTo>
                    <a:pt x="12037" y="31849"/>
                  </a:lnTo>
                  <a:lnTo>
                    <a:pt x="12013" y="31247"/>
                  </a:lnTo>
                  <a:lnTo>
                    <a:pt x="11941" y="30693"/>
                  </a:lnTo>
                  <a:lnTo>
                    <a:pt x="11844" y="30164"/>
                  </a:lnTo>
                  <a:lnTo>
                    <a:pt x="11700" y="29634"/>
                  </a:lnTo>
                  <a:lnTo>
                    <a:pt x="11507" y="29104"/>
                  </a:lnTo>
                  <a:lnTo>
                    <a:pt x="11291" y="28551"/>
                  </a:lnTo>
                  <a:lnTo>
                    <a:pt x="11026" y="27949"/>
                  </a:lnTo>
                  <a:lnTo>
                    <a:pt x="10881" y="27636"/>
                  </a:lnTo>
                  <a:lnTo>
                    <a:pt x="10761" y="27323"/>
                  </a:lnTo>
                  <a:lnTo>
                    <a:pt x="10665" y="27034"/>
                  </a:lnTo>
                  <a:lnTo>
                    <a:pt x="10593" y="26721"/>
                  </a:lnTo>
                  <a:lnTo>
                    <a:pt x="10544" y="26432"/>
                  </a:lnTo>
                  <a:lnTo>
                    <a:pt x="10520" y="26143"/>
                  </a:lnTo>
                  <a:lnTo>
                    <a:pt x="10496" y="25855"/>
                  </a:lnTo>
                  <a:lnTo>
                    <a:pt x="10496" y="25566"/>
                  </a:lnTo>
                  <a:lnTo>
                    <a:pt x="10544" y="25277"/>
                  </a:lnTo>
                  <a:lnTo>
                    <a:pt x="10593" y="24988"/>
                  </a:lnTo>
                  <a:lnTo>
                    <a:pt x="10665" y="24723"/>
                  </a:lnTo>
                  <a:lnTo>
                    <a:pt x="10761" y="24434"/>
                  </a:lnTo>
                  <a:lnTo>
                    <a:pt x="10906" y="24169"/>
                  </a:lnTo>
                  <a:lnTo>
                    <a:pt x="11050" y="23881"/>
                  </a:lnTo>
                  <a:lnTo>
                    <a:pt x="11218" y="23616"/>
                  </a:lnTo>
                  <a:lnTo>
                    <a:pt x="11435" y="23351"/>
                  </a:lnTo>
                  <a:lnTo>
                    <a:pt x="12326" y="22220"/>
                  </a:lnTo>
                  <a:lnTo>
                    <a:pt x="13168" y="21064"/>
                  </a:lnTo>
                  <a:lnTo>
                    <a:pt x="13505" y="20607"/>
                  </a:lnTo>
                  <a:lnTo>
                    <a:pt x="13794" y="20149"/>
                  </a:lnTo>
                  <a:lnTo>
                    <a:pt x="13939" y="19908"/>
                  </a:lnTo>
                  <a:lnTo>
                    <a:pt x="14059" y="19668"/>
                  </a:lnTo>
                  <a:lnTo>
                    <a:pt x="14155" y="19403"/>
                  </a:lnTo>
                  <a:lnTo>
                    <a:pt x="14228" y="19138"/>
                  </a:lnTo>
                  <a:lnTo>
                    <a:pt x="14276" y="18777"/>
                  </a:lnTo>
                  <a:lnTo>
                    <a:pt x="14300" y="18416"/>
                  </a:lnTo>
                  <a:lnTo>
                    <a:pt x="14300" y="18055"/>
                  </a:lnTo>
                  <a:lnTo>
                    <a:pt x="14252" y="17694"/>
                  </a:lnTo>
                  <a:lnTo>
                    <a:pt x="14179" y="17357"/>
                  </a:lnTo>
                  <a:lnTo>
                    <a:pt x="14083" y="16996"/>
                  </a:lnTo>
                  <a:lnTo>
                    <a:pt x="13963" y="16659"/>
                  </a:lnTo>
                  <a:lnTo>
                    <a:pt x="13818" y="16322"/>
                  </a:lnTo>
                  <a:lnTo>
                    <a:pt x="13650" y="15985"/>
                  </a:lnTo>
                  <a:lnTo>
                    <a:pt x="13433" y="15672"/>
                  </a:lnTo>
                  <a:lnTo>
                    <a:pt x="13192" y="15383"/>
                  </a:lnTo>
                  <a:lnTo>
                    <a:pt x="12952" y="15118"/>
                  </a:lnTo>
                  <a:lnTo>
                    <a:pt x="12398" y="14588"/>
                  </a:lnTo>
                  <a:lnTo>
                    <a:pt x="11868" y="14083"/>
                  </a:lnTo>
                  <a:lnTo>
                    <a:pt x="11676" y="13914"/>
                  </a:lnTo>
                  <a:lnTo>
                    <a:pt x="11507" y="13722"/>
                  </a:lnTo>
                  <a:lnTo>
                    <a:pt x="11363" y="13529"/>
                  </a:lnTo>
                  <a:lnTo>
                    <a:pt x="11267" y="13288"/>
                  </a:lnTo>
                  <a:lnTo>
                    <a:pt x="11074" y="12783"/>
                  </a:lnTo>
                  <a:lnTo>
                    <a:pt x="10930" y="12277"/>
                  </a:lnTo>
                  <a:lnTo>
                    <a:pt x="10833" y="11796"/>
                  </a:lnTo>
                  <a:lnTo>
                    <a:pt x="10809" y="11290"/>
                  </a:lnTo>
                  <a:lnTo>
                    <a:pt x="10809" y="11025"/>
                  </a:lnTo>
                  <a:lnTo>
                    <a:pt x="10833" y="10785"/>
                  </a:lnTo>
                  <a:lnTo>
                    <a:pt x="10857" y="10520"/>
                  </a:lnTo>
                  <a:lnTo>
                    <a:pt x="10930" y="10279"/>
                  </a:lnTo>
                  <a:lnTo>
                    <a:pt x="11002" y="10038"/>
                  </a:lnTo>
                  <a:lnTo>
                    <a:pt x="11074" y="9774"/>
                  </a:lnTo>
                  <a:lnTo>
                    <a:pt x="11194" y="9533"/>
                  </a:lnTo>
                  <a:lnTo>
                    <a:pt x="11315" y="9268"/>
                  </a:lnTo>
                  <a:lnTo>
                    <a:pt x="11652" y="8618"/>
                  </a:lnTo>
                  <a:lnTo>
                    <a:pt x="11820" y="8281"/>
                  </a:lnTo>
                  <a:lnTo>
                    <a:pt x="11965" y="7944"/>
                  </a:lnTo>
                  <a:lnTo>
                    <a:pt x="12109" y="7583"/>
                  </a:lnTo>
                  <a:lnTo>
                    <a:pt x="12230" y="7222"/>
                  </a:lnTo>
                  <a:lnTo>
                    <a:pt x="12302" y="6861"/>
                  </a:lnTo>
                  <a:lnTo>
                    <a:pt x="12350" y="6476"/>
                  </a:lnTo>
                  <a:lnTo>
                    <a:pt x="12398" y="5994"/>
                  </a:lnTo>
                  <a:lnTo>
                    <a:pt x="12398" y="5489"/>
                  </a:lnTo>
                  <a:lnTo>
                    <a:pt x="12374" y="5007"/>
                  </a:lnTo>
                  <a:lnTo>
                    <a:pt x="12326" y="4502"/>
                  </a:lnTo>
                  <a:lnTo>
                    <a:pt x="12254" y="4020"/>
                  </a:lnTo>
                  <a:lnTo>
                    <a:pt x="12157" y="3539"/>
                  </a:lnTo>
                  <a:lnTo>
                    <a:pt x="12037" y="3057"/>
                  </a:lnTo>
                  <a:lnTo>
                    <a:pt x="11917" y="2576"/>
                  </a:lnTo>
                  <a:lnTo>
                    <a:pt x="11772" y="2167"/>
                  </a:lnTo>
                  <a:lnTo>
                    <a:pt x="11580" y="1781"/>
                  </a:lnTo>
                  <a:lnTo>
                    <a:pt x="11363" y="1444"/>
                  </a:lnTo>
                  <a:lnTo>
                    <a:pt x="11098" y="1156"/>
                  </a:lnTo>
                  <a:lnTo>
                    <a:pt x="10833" y="891"/>
                  </a:lnTo>
                  <a:lnTo>
                    <a:pt x="10520" y="698"/>
                  </a:lnTo>
                  <a:lnTo>
                    <a:pt x="10183" y="506"/>
                  </a:lnTo>
                  <a:lnTo>
                    <a:pt x="9822" y="361"/>
                  </a:lnTo>
                  <a:lnTo>
                    <a:pt x="9485" y="241"/>
                  </a:lnTo>
                  <a:lnTo>
                    <a:pt x="9124" y="169"/>
                  </a:lnTo>
                  <a:lnTo>
                    <a:pt x="8787" y="96"/>
                  </a:lnTo>
                  <a:lnTo>
                    <a:pt x="8426" y="48"/>
                  </a:lnTo>
                  <a:lnTo>
                    <a:pt x="8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1"/>
            <p:cNvSpPr/>
            <p:nvPr/>
          </p:nvSpPr>
          <p:spPr>
            <a:xfrm>
              <a:off x="1157700" y="2029950"/>
              <a:ext cx="235350" cy="827550"/>
            </a:xfrm>
            <a:custGeom>
              <a:avLst/>
              <a:gdLst/>
              <a:ahLst/>
              <a:cxnLst/>
              <a:rect l="l" t="t" r="r" b="b"/>
              <a:pathLst>
                <a:path w="9414" h="33102" extrusionOk="0">
                  <a:moveTo>
                    <a:pt x="5177" y="1"/>
                  </a:moveTo>
                  <a:lnTo>
                    <a:pt x="4816" y="25"/>
                  </a:lnTo>
                  <a:lnTo>
                    <a:pt x="4455" y="73"/>
                  </a:lnTo>
                  <a:lnTo>
                    <a:pt x="4069" y="121"/>
                  </a:lnTo>
                  <a:lnTo>
                    <a:pt x="3684" y="218"/>
                  </a:lnTo>
                  <a:lnTo>
                    <a:pt x="3299" y="314"/>
                  </a:lnTo>
                  <a:lnTo>
                    <a:pt x="2938" y="458"/>
                  </a:lnTo>
                  <a:lnTo>
                    <a:pt x="2577" y="603"/>
                  </a:lnTo>
                  <a:lnTo>
                    <a:pt x="2216" y="771"/>
                  </a:lnTo>
                  <a:lnTo>
                    <a:pt x="1903" y="940"/>
                  </a:lnTo>
                  <a:lnTo>
                    <a:pt x="1614" y="1132"/>
                  </a:lnTo>
                  <a:lnTo>
                    <a:pt x="1349" y="1349"/>
                  </a:lnTo>
                  <a:lnTo>
                    <a:pt x="1132" y="1566"/>
                  </a:lnTo>
                  <a:lnTo>
                    <a:pt x="964" y="1782"/>
                  </a:lnTo>
                  <a:lnTo>
                    <a:pt x="723" y="2192"/>
                  </a:lnTo>
                  <a:lnTo>
                    <a:pt x="434" y="2601"/>
                  </a:lnTo>
                  <a:lnTo>
                    <a:pt x="314" y="2793"/>
                  </a:lnTo>
                  <a:lnTo>
                    <a:pt x="218" y="3010"/>
                  </a:lnTo>
                  <a:lnTo>
                    <a:pt x="121" y="3203"/>
                  </a:lnTo>
                  <a:lnTo>
                    <a:pt x="73" y="3419"/>
                  </a:lnTo>
                  <a:lnTo>
                    <a:pt x="25" y="3660"/>
                  </a:lnTo>
                  <a:lnTo>
                    <a:pt x="1" y="3877"/>
                  </a:lnTo>
                  <a:lnTo>
                    <a:pt x="25" y="4093"/>
                  </a:lnTo>
                  <a:lnTo>
                    <a:pt x="25" y="4334"/>
                  </a:lnTo>
                  <a:lnTo>
                    <a:pt x="97" y="4840"/>
                  </a:lnTo>
                  <a:lnTo>
                    <a:pt x="145" y="5321"/>
                  </a:lnTo>
                  <a:lnTo>
                    <a:pt x="194" y="5682"/>
                  </a:lnTo>
                  <a:lnTo>
                    <a:pt x="242" y="6019"/>
                  </a:lnTo>
                  <a:lnTo>
                    <a:pt x="314" y="6356"/>
                  </a:lnTo>
                  <a:lnTo>
                    <a:pt x="434" y="6693"/>
                  </a:lnTo>
                  <a:lnTo>
                    <a:pt x="555" y="7006"/>
                  </a:lnTo>
                  <a:lnTo>
                    <a:pt x="699" y="7319"/>
                  </a:lnTo>
                  <a:lnTo>
                    <a:pt x="868" y="7632"/>
                  </a:lnTo>
                  <a:lnTo>
                    <a:pt x="1060" y="7945"/>
                  </a:lnTo>
                  <a:lnTo>
                    <a:pt x="1205" y="8138"/>
                  </a:lnTo>
                  <a:lnTo>
                    <a:pt x="1373" y="8306"/>
                  </a:lnTo>
                  <a:lnTo>
                    <a:pt x="1710" y="8643"/>
                  </a:lnTo>
                  <a:lnTo>
                    <a:pt x="2047" y="9004"/>
                  </a:lnTo>
                  <a:lnTo>
                    <a:pt x="2216" y="9173"/>
                  </a:lnTo>
                  <a:lnTo>
                    <a:pt x="2360" y="9389"/>
                  </a:lnTo>
                  <a:lnTo>
                    <a:pt x="2577" y="9678"/>
                  </a:lnTo>
                  <a:lnTo>
                    <a:pt x="2818" y="9967"/>
                  </a:lnTo>
                  <a:lnTo>
                    <a:pt x="3058" y="10256"/>
                  </a:lnTo>
                  <a:lnTo>
                    <a:pt x="3275" y="10569"/>
                  </a:lnTo>
                  <a:lnTo>
                    <a:pt x="3419" y="10786"/>
                  </a:lnTo>
                  <a:lnTo>
                    <a:pt x="3540" y="11026"/>
                  </a:lnTo>
                  <a:lnTo>
                    <a:pt x="3636" y="11267"/>
                  </a:lnTo>
                  <a:lnTo>
                    <a:pt x="3708" y="11508"/>
                  </a:lnTo>
                  <a:lnTo>
                    <a:pt x="3756" y="11749"/>
                  </a:lnTo>
                  <a:lnTo>
                    <a:pt x="3805" y="11989"/>
                  </a:lnTo>
                  <a:lnTo>
                    <a:pt x="3829" y="12230"/>
                  </a:lnTo>
                  <a:lnTo>
                    <a:pt x="3853" y="12471"/>
                  </a:lnTo>
                  <a:lnTo>
                    <a:pt x="3829" y="12952"/>
                  </a:lnTo>
                  <a:lnTo>
                    <a:pt x="3756" y="13434"/>
                  </a:lnTo>
                  <a:lnTo>
                    <a:pt x="3636" y="13915"/>
                  </a:lnTo>
                  <a:lnTo>
                    <a:pt x="3492" y="14421"/>
                  </a:lnTo>
                  <a:lnTo>
                    <a:pt x="3443" y="14541"/>
                  </a:lnTo>
                  <a:lnTo>
                    <a:pt x="3371" y="14637"/>
                  </a:lnTo>
                  <a:lnTo>
                    <a:pt x="3299" y="14710"/>
                  </a:lnTo>
                  <a:lnTo>
                    <a:pt x="3203" y="14782"/>
                  </a:lnTo>
                  <a:lnTo>
                    <a:pt x="2914" y="15023"/>
                  </a:lnTo>
                  <a:lnTo>
                    <a:pt x="2649" y="15239"/>
                  </a:lnTo>
                  <a:lnTo>
                    <a:pt x="2144" y="15745"/>
                  </a:lnTo>
                  <a:lnTo>
                    <a:pt x="1686" y="16274"/>
                  </a:lnTo>
                  <a:lnTo>
                    <a:pt x="1205" y="16804"/>
                  </a:lnTo>
                  <a:lnTo>
                    <a:pt x="1084" y="16948"/>
                  </a:lnTo>
                  <a:lnTo>
                    <a:pt x="988" y="17117"/>
                  </a:lnTo>
                  <a:lnTo>
                    <a:pt x="916" y="17285"/>
                  </a:lnTo>
                  <a:lnTo>
                    <a:pt x="844" y="17454"/>
                  </a:lnTo>
                  <a:lnTo>
                    <a:pt x="771" y="17743"/>
                  </a:lnTo>
                  <a:lnTo>
                    <a:pt x="723" y="18032"/>
                  </a:lnTo>
                  <a:lnTo>
                    <a:pt x="699" y="18321"/>
                  </a:lnTo>
                  <a:lnTo>
                    <a:pt x="699" y="18609"/>
                  </a:lnTo>
                  <a:lnTo>
                    <a:pt x="699" y="18874"/>
                  </a:lnTo>
                  <a:lnTo>
                    <a:pt x="723" y="19139"/>
                  </a:lnTo>
                  <a:lnTo>
                    <a:pt x="771" y="19404"/>
                  </a:lnTo>
                  <a:lnTo>
                    <a:pt x="819" y="19669"/>
                  </a:lnTo>
                  <a:lnTo>
                    <a:pt x="892" y="19934"/>
                  </a:lnTo>
                  <a:lnTo>
                    <a:pt x="988" y="20198"/>
                  </a:lnTo>
                  <a:lnTo>
                    <a:pt x="1084" y="20439"/>
                  </a:lnTo>
                  <a:lnTo>
                    <a:pt x="1205" y="20680"/>
                  </a:lnTo>
                  <a:lnTo>
                    <a:pt x="1349" y="20921"/>
                  </a:lnTo>
                  <a:lnTo>
                    <a:pt x="1518" y="21161"/>
                  </a:lnTo>
                  <a:lnTo>
                    <a:pt x="1855" y="21619"/>
                  </a:lnTo>
                  <a:lnTo>
                    <a:pt x="2071" y="21883"/>
                  </a:lnTo>
                  <a:lnTo>
                    <a:pt x="2264" y="22172"/>
                  </a:lnTo>
                  <a:lnTo>
                    <a:pt x="2456" y="22461"/>
                  </a:lnTo>
                  <a:lnTo>
                    <a:pt x="2601" y="22774"/>
                  </a:lnTo>
                  <a:lnTo>
                    <a:pt x="2745" y="23087"/>
                  </a:lnTo>
                  <a:lnTo>
                    <a:pt x="2866" y="23400"/>
                  </a:lnTo>
                  <a:lnTo>
                    <a:pt x="2962" y="23713"/>
                  </a:lnTo>
                  <a:lnTo>
                    <a:pt x="3058" y="24050"/>
                  </a:lnTo>
                  <a:lnTo>
                    <a:pt x="3275" y="24917"/>
                  </a:lnTo>
                  <a:lnTo>
                    <a:pt x="3492" y="25807"/>
                  </a:lnTo>
                  <a:lnTo>
                    <a:pt x="3636" y="26698"/>
                  </a:lnTo>
                  <a:lnTo>
                    <a:pt x="3708" y="27155"/>
                  </a:lnTo>
                  <a:lnTo>
                    <a:pt x="3756" y="27589"/>
                  </a:lnTo>
                  <a:lnTo>
                    <a:pt x="3781" y="27781"/>
                  </a:lnTo>
                  <a:lnTo>
                    <a:pt x="3781" y="27950"/>
                  </a:lnTo>
                  <a:lnTo>
                    <a:pt x="3756" y="28118"/>
                  </a:lnTo>
                  <a:lnTo>
                    <a:pt x="3684" y="28287"/>
                  </a:lnTo>
                  <a:lnTo>
                    <a:pt x="3540" y="28624"/>
                  </a:lnTo>
                  <a:lnTo>
                    <a:pt x="3395" y="28961"/>
                  </a:lnTo>
                  <a:lnTo>
                    <a:pt x="3299" y="29322"/>
                  </a:lnTo>
                  <a:lnTo>
                    <a:pt x="3227" y="29659"/>
                  </a:lnTo>
                  <a:lnTo>
                    <a:pt x="3179" y="30020"/>
                  </a:lnTo>
                  <a:lnTo>
                    <a:pt x="3179" y="30381"/>
                  </a:lnTo>
                  <a:lnTo>
                    <a:pt x="3203" y="30766"/>
                  </a:lnTo>
                  <a:lnTo>
                    <a:pt x="3251" y="31152"/>
                  </a:lnTo>
                  <a:lnTo>
                    <a:pt x="3323" y="31440"/>
                  </a:lnTo>
                  <a:lnTo>
                    <a:pt x="3443" y="31729"/>
                  </a:lnTo>
                  <a:lnTo>
                    <a:pt x="3588" y="31994"/>
                  </a:lnTo>
                  <a:lnTo>
                    <a:pt x="3756" y="32235"/>
                  </a:lnTo>
                  <a:lnTo>
                    <a:pt x="3949" y="32452"/>
                  </a:lnTo>
                  <a:lnTo>
                    <a:pt x="4166" y="32620"/>
                  </a:lnTo>
                  <a:lnTo>
                    <a:pt x="4406" y="32789"/>
                  </a:lnTo>
                  <a:lnTo>
                    <a:pt x="4647" y="32909"/>
                  </a:lnTo>
                  <a:lnTo>
                    <a:pt x="4912" y="33005"/>
                  </a:lnTo>
                  <a:lnTo>
                    <a:pt x="5177" y="33053"/>
                  </a:lnTo>
                  <a:lnTo>
                    <a:pt x="5466" y="33102"/>
                  </a:lnTo>
                  <a:lnTo>
                    <a:pt x="5730" y="33077"/>
                  </a:lnTo>
                  <a:lnTo>
                    <a:pt x="5995" y="33029"/>
                  </a:lnTo>
                  <a:lnTo>
                    <a:pt x="6284" y="32957"/>
                  </a:lnTo>
                  <a:lnTo>
                    <a:pt x="6549" y="32813"/>
                  </a:lnTo>
                  <a:lnTo>
                    <a:pt x="6790" y="32644"/>
                  </a:lnTo>
                  <a:lnTo>
                    <a:pt x="7079" y="32403"/>
                  </a:lnTo>
                  <a:lnTo>
                    <a:pt x="7319" y="32163"/>
                  </a:lnTo>
                  <a:lnTo>
                    <a:pt x="7560" y="31874"/>
                  </a:lnTo>
                  <a:lnTo>
                    <a:pt x="7753" y="31585"/>
                  </a:lnTo>
                  <a:lnTo>
                    <a:pt x="7945" y="31296"/>
                  </a:lnTo>
                  <a:lnTo>
                    <a:pt x="8090" y="30959"/>
                  </a:lnTo>
                  <a:lnTo>
                    <a:pt x="8210" y="30622"/>
                  </a:lnTo>
                  <a:lnTo>
                    <a:pt x="8306" y="30261"/>
                  </a:lnTo>
                  <a:lnTo>
                    <a:pt x="8354" y="29948"/>
                  </a:lnTo>
                  <a:lnTo>
                    <a:pt x="8354" y="29779"/>
                  </a:lnTo>
                  <a:lnTo>
                    <a:pt x="8354" y="29611"/>
                  </a:lnTo>
                  <a:lnTo>
                    <a:pt x="8330" y="29466"/>
                  </a:lnTo>
                  <a:lnTo>
                    <a:pt x="8282" y="29298"/>
                  </a:lnTo>
                  <a:lnTo>
                    <a:pt x="8210" y="29154"/>
                  </a:lnTo>
                  <a:lnTo>
                    <a:pt x="8114" y="29009"/>
                  </a:lnTo>
                  <a:lnTo>
                    <a:pt x="7969" y="28816"/>
                  </a:lnTo>
                  <a:lnTo>
                    <a:pt x="7849" y="28600"/>
                  </a:lnTo>
                  <a:lnTo>
                    <a:pt x="7584" y="28167"/>
                  </a:lnTo>
                  <a:lnTo>
                    <a:pt x="7343" y="27733"/>
                  </a:lnTo>
                  <a:lnTo>
                    <a:pt x="7199" y="27517"/>
                  </a:lnTo>
                  <a:lnTo>
                    <a:pt x="7054" y="27324"/>
                  </a:lnTo>
                  <a:lnTo>
                    <a:pt x="6910" y="27107"/>
                  </a:lnTo>
                  <a:lnTo>
                    <a:pt x="6766" y="26891"/>
                  </a:lnTo>
                  <a:lnTo>
                    <a:pt x="6669" y="26650"/>
                  </a:lnTo>
                  <a:lnTo>
                    <a:pt x="6597" y="26433"/>
                  </a:lnTo>
                  <a:lnTo>
                    <a:pt x="6549" y="26193"/>
                  </a:lnTo>
                  <a:lnTo>
                    <a:pt x="6525" y="25928"/>
                  </a:lnTo>
                  <a:lnTo>
                    <a:pt x="6525" y="25687"/>
                  </a:lnTo>
                  <a:lnTo>
                    <a:pt x="6549" y="25422"/>
                  </a:lnTo>
                  <a:lnTo>
                    <a:pt x="6573" y="25206"/>
                  </a:lnTo>
                  <a:lnTo>
                    <a:pt x="6573" y="24989"/>
                  </a:lnTo>
                  <a:lnTo>
                    <a:pt x="6549" y="24796"/>
                  </a:lnTo>
                  <a:lnTo>
                    <a:pt x="6525" y="24580"/>
                  </a:lnTo>
                  <a:lnTo>
                    <a:pt x="6477" y="24339"/>
                  </a:lnTo>
                  <a:lnTo>
                    <a:pt x="6453" y="24074"/>
                  </a:lnTo>
                  <a:lnTo>
                    <a:pt x="6453" y="23833"/>
                  </a:lnTo>
                  <a:lnTo>
                    <a:pt x="6453" y="23593"/>
                  </a:lnTo>
                  <a:lnTo>
                    <a:pt x="6477" y="23376"/>
                  </a:lnTo>
                  <a:lnTo>
                    <a:pt x="6525" y="23135"/>
                  </a:lnTo>
                  <a:lnTo>
                    <a:pt x="6621" y="22678"/>
                  </a:lnTo>
                  <a:lnTo>
                    <a:pt x="6790" y="22269"/>
                  </a:lnTo>
                  <a:lnTo>
                    <a:pt x="7006" y="21835"/>
                  </a:lnTo>
                  <a:lnTo>
                    <a:pt x="7271" y="21450"/>
                  </a:lnTo>
                  <a:lnTo>
                    <a:pt x="7560" y="21065"/>
                  </a:lnTo>
                  <a:lnTo>
                    <a:pt x="7849" y="20680"/>
                  </a:lnTo>
                  <a:lnTo>
                    <a:pt x="8114" y="20295"/>
                  </a:lnTo>
                  <a:lnTo>
                    <a:pt x="8354" y="19885"/>
                  </a:lnTo>
                  <a:lnTo>
                    <a:pt x="8595" y="19476"/>
                  </a:lnTo>
                  <a:lnTo>
                    <a:pt x="8788" y="19067"/>
                  </a:lnTo>
                  <a:lnTo>
                    <a:pt x="8980" y="18634"/>
                  </a:lnTo>
                  <a:lnTo>
                    <a:pt x="9125" y="18176"/>
                  </a:lnTo>
                  <a:lnTo>
                    <a:pt x="9269" y="17719"/>
                  </a:lnTo>
                  <a:lnTo>
                    <a:pt x="9341" y="17454"/>
                  </a:lnTo>
                  <a:lnTo>
                    <a:pt x="9390" y="17165"/>
                  </a:lnTo>
                  <a:lnTo>
                    <a:pt x="9414" y="16900"/>
                  </a:lnTo>
                  <a:lnTo>
                    <a:pt x="9414" y="16635"/>
                  </a:lnTo>
                  <a:lnTo>
                    <a:pt x="9366" y="16371"/>
                  </a:lnTo>
                  <a:lnTo>
                    <a:pt x="9293" y="16106"/>
                  </a:lnTo>
                  <a:lnTo>
                    <a:pt x="9197" y="15841"/>
                  </a:lnTo>
                  <a:lnTo>
                    <a:pt x="9077" y="15600"/>
                  </a:lnTo>
                  <a:lnTo>
                    <a:pt x="8619" y="14830"/>
                  </a:lnTo>
                  <a:lnTo>
                    <a:pt x="8210" y="14036"/>
                  </a:lnTo>
                  <a:lnTo>
                    <a:pt x="7825" y="13241"/>
                  </a:lnTo>
                  <a:lnTo>
                    <a:pt x="7464" y="12447"/>
                  </a:lnTo>
                  <a:lnTo>
                    <a:pt x="7271" y="11989"/>
                  </a:lnTo>
                  <a:lnTo>
                    <a:pt x="7127" y="11508"/>
                  </a:lnTo>
                  <a:lnTo>
                    <a:pt x="7054" y="11051"/>
                  </a:lnTo>
                  <a:lnTo>
                    <a:pt x="7030" y="10593"/>
                  </a:lnTo>
                  <a:lnTo>
                    <a:pt x="7030" y="10112"/>
                  </a:lnTo>
                  <a:lnTo>
                    <a:pt x="7127" y="9654"/>
                  </a:lnTo>
                  <a:lnTo>
                    <a:pt x="7247" y="9197"/>
                  </a:lnTo>
                  <a:lnTo>
                    <a:pt x="7440" y="8739"/>
                  </a:lnTo>
                  <a:lnTo>
                    <a:pt x="7704" y="8186"/>
                  </a:lnTo>
                  <a:lnTo>
                    <a:pt x="7969" y="7632"/>
                  </a:lnTo>
                  <a:lnTo>
                    <a:pt x="8114" y="7367"/>
                  </a:lnTo>
                  <a:lnTo>
                    <a:pt x="8282" y="7103"/>
                  </a:lnTo>
                  <a:lnTo>
                    <a:pt x="8451" y="6838"/>
                  </a:lnTo>
                  <a:lnTo>
                    <a:pt x="8667" y="6597"/>
                  </a:lnTo>
                  <a:lnTo>
                    <a:pt x="8691" y="6525"/>
                  </a:lnTo>
                  <a:lnTo>
                    <a:pt x="8740" y="6453"/>
                  </a:lnTo>
                  <a:lnTo>
                    <a:pt x="8788" y="6308"/>
                  </a:lnTo>
                  <a:lnTo>
                    <a:pt x="8932" y="5875"/>
                  </a:lnTo>
                  <a:lnTo>
                    <a:pt x="9028" y="5441"/>
                  </a:lnTo>
                  <a:lnTo>
                    <a:pt x="9077" y="5008"/>
                  </a:lnTo>
                  <a:lnTo>
                    <a:pt x="9077" y="4575"/>
                  </a:lnTo>
                  <a:lnTo>
                    <a:pt x="9053" y="4166"/>
                  </a:lnTo>
                  <a:lnTo>
                    <a:pt x="8980" y="3732"/>
                  </a:lnTo>
                  <a:lnTo>
                    <a:pt x="8884" y="3299"/>
                  </a:lnTo>
                  <a:lnTo>
                    <a:pt x="8764" y="2890"/>
                  </a:lnTo>
                  <a:lnTo>
                    <a:pt x="8595" y="2456"/>
                  </a:lnTo>
                  <a:lnTo>
                    <a:pt x="8403" y="2023"/>
                  </a:lnTo>
                  <a:lnTo>
                    <a:pt x="8138" y="1638"/>
                  </a:lnTo>
                  <a:lnTo>
                    <a:pt x="7993" y="1445"/>
                  </a:lnTo>
                  <a:lnTo>
                    <a:pt x="7849" y="1253"/>
                  </a:lnTo>
                  <a:lnTo>
                    <a:pt x="7680" y="1084"/>
                  </a:lnTo>
                  <a:lnTo>
                    <a:pt x="7512" y="940"/>
                  </a:lnTo>
                  <a:lnTo>
                    <a:pt x="7295" y="771"/>
                  </a:lnTo>
                  <a:lnTo>
                    <a:pt x="7103" y="627"/>
                  </a:lnTo>
                  <a:lnTo>
                    <a:pt x="6862" y="482"/>
                  </a:lnTo>
                  <a:lnTo>
                    <a:pt x="6621" y="362"/>
                  </a:lnTo>
                  <a:lnTo>
                    <a:pt x="6356" y="242"/>
                  </a:lnTo>
                  <a:lnTo>
                    <a:pt x="6092" y="145"/>
                  </a:lnTo>
                  <a:lnTo>
                    <a:pt x="5803" y="73"/>
                  </a:lnTo>
                  <a:lnTo>
                    <a:pt x="5514" y="25"/>
                  </a:lnTo>
                  <a:lnTo>
                    <a:pt x="5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1"/>
            <p:cNvSpPr/>
            <p:nvPr/>
          </p:nvSpPr>
          <p:spPr>
            <a:xfrm>
              <a:off x="1204650" y="2410925"/>
              <a:ext cx="150500" cy="145050"/>
            </a:xfrm>
            <a:custGeom>
              <a:avLst/>
              <a:gdLst/>
              <a:ahLst/>
              <a:cxnLst/>
              <a:rect l="l" t="t" r="r" b="b"/>
              <a:pathLst>
                <a:path w="6020" h="5802" extrusionOk="0">
                  <a:moveTo>
                    <a:pt x="3130" y="289"/>
                  </a:moveTo>
                  <a:lnTo>
                    <a:pt x="3251" y="313"/>
                  </a:lnTo>
                  <a:lnTo>
                    <a:pt x="3925" y="409"/>
                  </a:lnTo>
                  <a:lnTo>
                    <a:pt x="4093" y="458"/>
                  </a:lnTo>
                  <a:lnTo>
                    <a:pt x="4238" y="506"/>
                  </a:lnTo>
                  <a:lnTo>
                    <a:pt x="4575" y="698"/>
                  </a:lnTo>
                  <a:lnTo>
                    <a:pt x="4888" y="915"/>
                  </a:lnTo>
                  <a:lnTo>
                    <a:pt x="5152" y="1156"/>
                  </a:lnTo>
                  <a:lnTo>
                    <a:pt x="5273" y="1300"/>
                  </a:lnTo>
                  <a:lnTo>
                    <a:pt x="5393" y="1469"/>
                  </a:lnTo>
                  <a:lnTo>
                    <a:pt x="5465" y="1613"/>
                  </a:lnTo>
                  <a:lnTo>
                    <a:pt x="5538" y="1758"/>
                  </a:lnTo>
                  <a:lnTo>
                    <a:pt x="5634" y="2046"/>
                  </a:lnTo>
                  <a:lnTo>
                    <a:pt x="5706" y="2456"/>
                  </a:lnTo>
                  <a:lnTo>
                    <a:pt x="5754" y="2889"/>
                  </a:lnTo>
                  <a:lnTo>
                    <a:pt x="5730" y="3130"/>
                  </a:lnTo>
                  <a:lnTo>
                    <a:pt x="5706" y="3370"/>
                  </a:lnTo>
                  <a:lnTo>
                    <a:pt x="5634" y="3611"/>
                  </a:lnTo>
                  <a:lnTo>
                    <a:pt x="5538" y="3852"/>
                  </a:lnTo>
                  <a:lnTo>
                    <a:pt x="5441" y="3996"/>
                  </a:lnTo>
                  <a:lnTo>
                    <a:pt x="5321" y="4141"/>
                  </a:lnTo>
                  <a:lnTo>
                    <a:pt x="5008" y="4454"/>
                  </a:lnTo>
                  <a:lnTo>
                    <a:pt x="4695" y="4815"/>
                  </a:lnTo>
                  <a:lnTo>
                    <a:pt x="4575" y="4959"/>
                  </a:lnTo>
                  <a:lnTo>
                    <a:pt x="4430" y="5056"/>
                  </a:lnTo>
                  <a:lnTo>
                    <a:pt x="4262" y="5152"/>
                  </a:lnTo>
                  <a:lnTo>
                    <a:pt x="4093" y="5200"/>
                  </a:lnTo>
                  <a:lnTo>
                    <a:pt x="3756" y="5320"/>
                  </a:lnTo>
                  <a:lnTo>
                    <a:pt x="3443" y="5417"/>
                  </a:lnTo>
                  <a:lnTo>
                    <a:pt x="3275" y="5465"/>
                  </a:lnTo>
                  <a:lnTo>
                    <a:pt x="3082" y="5489"/>
                  </a:lnTo>
                  <a:lnTo>
                    <a:pt x="2745" y="5489"/>
                  </a:lnTo>
                  <a:lnTo>
                    <a:pt x="2095" y="5417"/>
                  </a:lnTo>
                  <a:lnTo>
                    <a:pt x="1782" y="5344"/>
                  </a:lnTo>
                  <a:lnTo>
                    <a:pt x="1469" y="5272"/>
                  </a:lnTo>
                  <a:lnTo>
                    <a:pt x="1253" y="5200"/>
                  </a:lnTo>
                  <a:lnTo>
                    <a:pt x="1060" y="5080"/>
                  </a:lnTo>
                  <a:lnTo>
                    <a:pt x="891" y="4935"/>
                  </a:lnTo>
                  <a:lnTo>
                    <a:pt x="747" y="4743"/>
                  </a:lnTo>
                  <a:lnTo>
                    <a:pt x="578" y="4502"/>
                  </a:lnTo>
                  <a:lnTo>
                    <a:pt x="410" y="4261"/>
                  </a:lnTo>
                  <a:lnTo>
                    <a:pt x="314" y="4093"/>
                  </a:lnTo>
                  <a:lnTo>
                    <a:pt x="266" y="3900"/>
                  </a:lnTo>
                  <a:lnTo>
                    <a:pt x="217" y="3708"/>
                  </a:lnTo>
                  <a:lnTo>
                    <a:pt x="217" y="3515"/>
                  </a:lnTo>
                  <a:lnTo>
                    <a:pt x="217" y="3322"/>
                  </a:lnTo>
                  <a:lnTo>
                    <a:pt x="241" y="3106"/>
                  </a:lnTo>
                  <a:lnTo>
                    <a:pt x="338" y="2600"/>
                  </a:lnTo>
                  <a:lnTo>
                    <a:pt x="434" y="2071"/>
                  </a:lnTo>
                  <a:lnTo>
                    <a:pt x="506" y="1806"/>
                  </a:lnTo>
                  <a:lnTo>
                    <a:pt x="603" y="1565"/>
                  </a:lnTo>
                  <a:lnTo>
                    <a:pt x="723" y="1348"/>
                  </a:lnTo>
                  <a:lnTo>
                    <a:pt x="891" y="1132"/>
                  </a:lnTo>
                  <a:lnTo>
                    <a:pt x="988" y="1035"/>
                  </a:lnTo>
                  <a:lnTo>
                    <a:pt x="1060" y="1011"/>
                  </a:lnTo>
                  <a:lnTo>
                    <a:pt x="1132" y="987"/>
                  </a:lnTo>
                  <a:lnTo>
                    <a:pt x="1349" y="939"/>
                  </a:lnTo>
                  <a:lnTo>
                    <a:pt x="1590" y="891"/>
                  </a:lnTo>
                  <a:lnTo>
                    <a:pt x="1710" y="867"/>
                  </a:lnTo>
                  <a:lnTo>
                    <a:pt x="1830" y="819"/>
                  </a:lnTo>
                  <a:lnTo>
                    <a:pt x="1927" y="771"/>
                  </a:lnTo>
                  <a:lnTo>
                    <a:pt x="2047" y="698"/>
                  </a:lnTo>
                  <a:lnTo>
                    <a:pt x="2215" y="578"/>
                  </a:lnTo>
                  <a:lnTo>
                    <a:pt x="2384" y="482"/>
                  </a:lnTo>
                  <a:lnTo>
                    <a:pt x="2745" y="337"/>
                  </a:lnTo>
                  <a:lnTo>
                    <a:pt x="2865" y="313"/>
                  </a:lnTo>
                  <a:lnTo>
                    <a:pt x="2986" y="289"/>
                  </a:lnTo>
                  <a:close/>
                  <a:moveTo>
                    <a:pt x="3082" y="0"/>
                  </a:moveTo>
                  <a:lnTo>
                    <a:pt x="2817" y="24"/>
                  </a:lnTo>
                  <a:lnTo>
                    <a:pt x="2601" y="97"/>
                  </a:lnTo>
                  <a:lnTo>
                    <a:pt x="2360" y="217"/>
                  </a:lnTo>
                  <a:lnTo>
                    <a:pt x="2240" y="265"/>
                  </a:lnTo>
                  <a:lnTo>
                    <a:pt x="2119" y="313"/>
                  </a:lnTo>
                  <a:lnTo>
                    <a:pt x="1999" y="385"/>
                  </a:lnTo>
                  <a:lnTo>
                    <a:pt x="1903" y="434"/>
                  </a:lnTo>
                  <a:lnTo>
                    <a:pt x="1806" y="530"/>
                  </a:lnTo>
                  <a:lnTo>
                    <a:pt x="1686" y="578"/>
                  </a:lnTo>
                  <a:lnTo>
                    <a:pt x="1445" y="626"/>
                  </a:lnTo>
                  <a:lnTo>
                    <a:pt x="1301" y="650"/>
                  </a:lnTo>
                  <a:lnTo>
                    <a:pt x="1180" y="674"/>
                  </a:lnTo>
                  <a:lnTo>
                    <a:pt x="1108" y="698"/>
                  </a:lnTo>
                  <a:lnTo>
                    <a:pt x="1012" y="771"/>
                  </a:lnTo>
                  <a:lnTo>
                    <a:pt x="964" y="867"/>
                  </a:lnTo>
                  <a:lnTo>
                    <a:pt x="915" y="939"/>
                  </a:lnTo>
                  <a:lnTo>
                    <a:pt x="843" y="987"/>
                  </a:lnTo>
                  <a:lnTo>
                    <a:pt x="651" y="1180"/>
                  </a:lnTo>
                  <a:lnTo>
                    <a:pt x="506" y="1396"/>
                  </a:lnTo>
                  <a:lnTo>
                    <a:pt x="386" y="1637"/>
                  </a:lnTo>
                  <a:lnTo>
                    <a:pt x="290" y="1926"/>
                  </a:lnTo>
                  <a:lnTo>
                    <a:pt x="97" y="2769"/>
                  </a:lnTo>
                  <a:lnTo>
                    <a:pt x="25" y="3154"/>
                  </a:lnTo>
                  <a:lnTo>
                    <a:pt x="1" y="3322"/>
                  </a:lnTo>
                  <a:lnTo>
                    <a:pt x="1" y="3515"/>
                  </a:lnTo>
                  <a:lnTo>
                    <a:pt x="1" y="3804"/>
                  </a:lnTo>
                  <a:lnTo>
                    <a:pt x="73" y="4045"/>
                  </a:lnTo>
                  <a:lnTo>
                    <a:pt x="169" y="4285"/>
                  </a:lnTo>
                  <a:lnTo>
                    <a:pt x="290" y="4526"/>
                  </a:lnTo>
                  <a:lnTo>
                    <a:pt x="434" y="4719"/>
                  </a:lnTo>
                  <a:lnTo>
                    <a:pt x="578" y="4935"/>
                  </a:lnTo>
                  <a:lnTo>
                    <a:pt x="747" y="5152"/>
                  </a:lnTo>
                  <a:lnTo>
                    <a:pt x="867" y="5272"/>
                  </a:lnTo>
                  <a:lnTo>
                    <a:pt x="1012" y="5369"/>
                  </a:lnTo>
                  <a:lnTo>
                    <a:pt x="1156" y="5465"/>
                  </a:lnTo>
                  <a:lnTo>
                    <a:pt x="1325" y="5537"/>
                  </a:lnTo>
                  <a:lnTo>
                    <a:pt x="1686" y="5633"/>
                  </a:lnTo>
                  <a:lnTo>
                    <a:pt x="2071" y="5730"/>
                  </a:lnTo>
                  <a:lnTo>
                    <a:pt x="2456" y="5778"/>
                  </a:lnTo>
                  <a:lnTo>
                    <a:pt x="2841" y="5802"/>
                  </a:lnTo>
                  <a:lnTo>
                    <a:pt x="3034" y="5802"/>
                  </a:lnTo>
                  <a:lnTo>
                    <a:pt x="3227" y="5778"/>
                  </a:lnTo>
                  <a:lnTo>
                    <a:pt x="3395" y="5754"/>
                  </a:lnTo>
                  <a:lnTo>
                    <a:pt x="3588" y="5706"/>
                  </a:lnTo>
                  <a:lnTo>
                    <a:pt x="4286" y="5465"/>
                  </a:lnTo>
                  <a:lnTo>
                    <a:pt x="4406" y="5417"/>
                  </a:lnTo>
                  <a:lnTo>
                    <a:pt x="4551" y="5344"/>
                  </a:lnTo>
                  <a:lnTo>
                    <a:pt x="4671" y="5272"/>
                  </a:lnTo>
                  <a:lnTo>
                    <a:pt x="4767" y="5152"/>
                  </a:lnTo>
                  <a:lnTo>
                    <a:pt x="5080" y="4791"/>
                  </a:lnTo>
                  <a:lnTo>
                    <a:pt x="5225" y="4622"/>
                  </a:lnTo>
                  <a:lnTo>
                    <a:pt x="5393" y="4454"/>
                  </a:lnTo>
                  <a:lnTo>
                    <a:pt x="5538" y="4309"/>
                  </a:lnTo>
                  <a:lnTo>
                    <a:pt x="5658" y="4165"/>
                  </a:lnTo>
                  <a:lnTo>
                    <a:pt x="5754" y="4020"/>
                  </a:lnTo>
                  <a:lnTo>
                    <a:pt x="5826" y="3828"/>
                  </a:lnTo>
                  <a:lnTo>
                    <a:pt x="5923" y="3587"/>
                  </a:lnTo>
                  <a:lnTo>
                    <a:pt x="5995" y="3322"/>
                  </a:lnTo>
                  <a:lnTo>
                    <a:pt x="6019" y="3058"/>
                  </a:lnTo>
                  <a:lnTo>
                    <a:pt x="6019" y="2793"/>
                  </a:lnTo>
                  <a:lnTo>
                    <a:pt x="5971" y="2408"/>
                  </a:lnTo>
                  <a:lnTo>
                    <a:pt x="5899" y="2022"/>
                  </a:lnTo>
                  <a:lnTo>
                    <a:pt x="5851" y="1806"/>
                  </a:lnTo>
                  <a:lnTo>
                    <a:pt x="5754" y="1565"/>
                  </a:lnTo>
                  <a:lnTo>
                    <a:pt x="5586" y="1252"/>
                  </a:lnTo>
                  <a:lnTo>
                    <a:pt x="5393" y="987"/>
                  </a:lnTo>
                  <a:lnTo>
                    <a:pt x="5152" y="747"/>
                  </a:lnTo>
                  <a:lnTo>
                    <a:pt x="4864" y="530"/>
                  </a:lnTo>
                  <a:lnTo>
                    <a:pt x="4671" y="409"/>
                  </a:lnTo>
                  <a:lnTo>
                    <a:pt x="4478" y="289"/>
                  </a:lnTo>
                  <a:lnTo>
                    <a:pt x="4286" y="193"/>
                  </a:lnTo>
                  <a:lnTo>
                    <a:pt x="4069" y="145"/>
                  </a:lnTo>
                  <a:lnTo>
                    <a:pt x="3323" y="24"/>
                  </a:lnTo>
                  <a:lnTo>
                    <a:pt x="3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1"/>
            <p:cNvSpPr/>
            <p:nvPr/>
          </p:nvSpPr>
          <p:spPr>
            <a:xfrm>
              <a:off x="1252200" y="2451850"/>
              <a:ext cx="58400" cy="61400"/>
            </a:xfrm>
            <a:custGeom>
              <a:avLst/>
              <a:gdLst/>
              <a:ahLst/>
              <a:cxnLst/>
              <a:rect l="l" t="t" r="r" b="b"/>
              <a:pathLst>
                <a:path w="2336" h="2456" extrusionOk="0">
                  <a:moveTo>
                    <a:pt x="1252" y="289"/>
                  </a:moveTo>
                  <a:lnTo>
                    <a:pt x="1421" y="313"/>
                  </a:lnTo>
                  <a:lnTo>
                    <a:pt x="1565" y="361"/>
                  </a:lnTo>
                  <a:lnTo>
                    <a:pt x="1758" y="482"/>
                  </a:lnTo>
                  <a:lnTo>
                    <a:pt x="1926" y="578"/>
                  </a:lnTo>
                  <a:lnTo>
                    <a:pt x="1975" y="626"/>
                  </a:lnTo>
                  <a:lnTo>
                    <a:pt x="2023" y="698"/>
                  </a:lnTo>
                  <a:lnTo>
                    <a:pt x="2047" y="771"/>
                  </a:lnTo>
                  <a:lnTo>
                    <a:pt x="2071" y="843"/>
                  </a:lnTo>
                  <a:lnTo>
                    <a:pt x="2095" y="1228"/>
                  </a:lnTo>
                  <a:lnTo>
                    <a:pt x="2071" y="1421"/>
                  </a:lnTo>
                  <a:lnTo>
                    <a:pt x="2047" y="1613"/>
                  </a:lnTo>
                  <a:lnTo>
                    <a:pt x="1975" y="1758"/>
                  </a:lnTo>
                  <a:lnTo>
                    <a:pt x="1878" y="1878"/>
                  </a:lnTo>
                  <a:lnTo>
                    <a:pt x="1565" y="2143"/>
                  </a:lnTo>
                  <a:lnTo>
                    <a:pt x="1469" y="2215"/>
                  </a:lnTo>
                  <a:lnTo>
                    <a:pt x="1108" y="2215"/>
                  </a:lnTo>
                  <a:lnTo>
                    <a:pt x="843" y="2191"/>
                  </a:lnTo>
                  <a:lnTo>
                    <a:pt x="723" y="2167"/>
                  </a:lnTo>
                  <a:lnTo>
                    <a:pt x="626" y="2119"/>
                  </a:lnTo>
                  <a:lnTo>
                    <a:pt x="410" y="1998"/>
                  </a:lnTo>
                  <a:lnTo>
                    <a:pt x="338" y="1926"/>
                  </a:lnTo>
                  <a:lnTo>
                    <a:pt x="289" y="1854"/>
                  </a:lnTo>
                  <a:lnTo>
                    <a:pt x="241" y="1758"/>
                  </a:lnTo>
                  <a:lnTo>
                    <a:pt x="241" y="1637"/>
                  </a:lnTo>
                  <a:lnTo>
                    <a:pt x="241" y="1541"/>
                  </a:lnTo>
                  <a:lnTo>
                    <a:pt x="241" y="1396"/>
                  </a:lnTo>
                  <a:lnTo>
                    <a:pt x="217" y="1300"/>
                  </a:lnTo>
                  <a:lnTo>
                    <a:pt x="241" y="1180"/>
                  </a:lnTo>
                  <a:lnTo>
                    <a:pt x="289" y="915"/>
                  </a:lnTo>
                  <a:lnTo>
                    <a:pt x="338" y="795"/>
                  </a:lnTo>
                  <a:lnTo>
                    <a:pt x="386" y="698"/>
                  </a:lnTo>
                  <a:lnTo>
                    <a:pt x="458" y="602"/>
                  </a:lnTo>
                  <a:lnTo>
                    <a:pt x="554" y="530"/>
                  </a:lnTo>
                  <a:lnTo>
                    <a:pt x="723" y="434"/>
                  </a:lnTo>
                  <a:lnTo>
                    <a:pt x="891" y="361"/>
                  </a:lnTo>
                  <a:lnTo>
                    <a:pt x="1084" y="313"/>
                  </a:lnTo>
                  <a:lnTo>
                    <a:pt x="1252" y="289"/>
                  </a:lnTo>
                  <a:close/>
                  <a:moveTo>
                    <a:pt x="1300" y="0"/>
                  </a:moveTo>
                  <a:lnTo>
                    <a:pt x="1084" y="24"/>
                  </a:lnTo>
                  <a:lnTo>
                    <a:pt x="867" y="72"/>
                  </a:lnTo>
                  <a:lnTo>
                    <a:pt x="650" y="169"/>
                  </a:lnTo>
                  <a:lnTo>
                    <a:pt x="458" y="265"/>
                  </a:lnTo>
                  <a:lnTo>
                    <a:pt x="338" y="361"/>
                  </a:lnTo>
                  <a:lnTo>
                    <a:pt x="241" y="458"/>
                  </a:lnTo>
                  <a:lnTo>
                    <a:pt x="169" y="554"/>
                  </a:lnTo>
                  <a:lnTo>
                    <a:pt x="121" y="674"/>
                  </a:lnTo>
                  <a:lnTo>
                    <a:pt x="25" y="939"/>
                  </a:lnTo>
                  <a:lnTo>
                    <a:pt x="1" y="1204"/>
                  </a:lnTo>
                  <a:lnTo>
                    <a:pt x="1" y="1421"/>
                  </a:lnTo>
                  <a:lnTo>
                    <a:pt x="25" y="1637"/>
                  </a:lnTo>
                  <a:lnTo>
                    <a:pt x="25" y="1806"/>
                  </a:lnTo>
                  <a:lnTo>
                    <a:pt x="73" y="1926"/>
                  </a:lnTo>
                  <a:lnTo>
                    <a:pt x="169" y="2046"/>
                  </a:lnTo>
                  <a:lnTo>
                    <a:pt x="265" y="2167"/>
                  </a:lnTo>
                  <a:lnTo>
                    <a:pt x="434" y="2287"/>
                  </a:lnTo>
                  <a:lnTo>
                    <a:pt x="530" y="2335"/>
                  </a:lnTo>
                  <a:lnTo>
                    <a:pt x="626" y="2383"/>
                  </a:lnTo>
                  <a:lnTo>
                    <a:pt x="819" y="2432"/>
                  </a:lnTo>
                  <a:lnTo>
                    <a:pt x="1012" y="2456"/>
                  </a:lnTo>
                  <a:lnTo>
                    <a:pt x="1421" y="2456"/>
                  </a:lnTo>
                  <a:lnTo>
                    <a:pt x="1565" y="2432"/>
                  </a:lnTo>
                  <a:lnTo>
                    <a:pt x="1662" y="2359"/>
                  </a:lnTo>
                  <a:lnTo>
                    <a:pt x="2023" y="2071"/>
                  </a:lnTo>
                  <a:lnTo>
                    <a:pt x="2095" y="1998"/>
                  </a:lnTo>
                  <a:lnTo>
                    <a:pt x="2167" y="1902"/>
                  </a:lnTo>
                  <a:lnTo>
                    <a:pt x="2215" y="1806"/>
                  </a:lnTo>
                  <a:lnTo>
                    <a:pt x="2263" y="1685"/>
                  </a:lnTo>
                  <a:lnTo>
                    <a:pt x="2312" y="1445"/>
                  </a:lnTo>
                  <a:lnTo>
                    <a:pt x="2336" y="1180"/>
                  </a:lnTo>
                  <a:lnTo>
                    <a:pt x="2287" y="795"/>
                  </a:lnTo>
                  <a:lnTo>
                    <a:pt x="2263" y="650"/>
                  </a:lnTo>
                  <a:lnTo>
                    <a:pt x="2191" y="530"/>
                  </a:lnTo>
                  <a:lnTo>
                    <a:pt x="2119" y="409"/>
                  </a:lnTo>
                  <a:lnTo>
                    <a:pt x="1999" y="337"/>
                  </a:lnTo>
                  <a:lnTo>
                    <a:pt x="1806" y="193"/>
                  </a:lnTo>
                  <a:lnTo>
                    <a:pt x="1589" y="72"/>
                  </a:lnTo>
                  <a:lnTo>
                    <a:pt x="1445" y="24"/>
                  </a:lnTo>
                  <a:lnTo>
                    <a:pt x="1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1"/>
            <p:cNvSpPr/>
            <p:nvPr/>
          </p:nvSpPr>
          <p:spPr>
            <a:xfrm>
              <a:off x="1270850" y="2474700"/>
              <a:ext cx="19900" cy="22300"/>
            </a:xfrm>
            <a:custGeom>
              <a:avLst/>
              <a:gdLst/>
              <a:ahLst/>
              <a:cxnLst/>
              <a:rect l="l" t="t" r="r" b="b"/>
              <a:pathLst>
                <a:path w="796" h="892" extrusionOk="0">
                  <a:moveTo>
                    <a:pt x="506" y="242"/>
                  </a:moveTo>
                  <a:lnTo>
                    <a:pt x="554" y="266"/>
                  </a:lnTo>
                  <a:lnTo>
                    <a:pt x="579" y="290"/>
                  </a:lnTo>
                  <a:lnTo>
                    <a:pt x="603" y="338"/>
                  </a:lnTo>
                  <a:lnTo>
                    <a:pt x="603" y="434"/>
                  </a:lnTo>
                  <a:lnTo>
                    <a:pt x="579" y="507"/>
                  </a:lnTo>
                  <a:lnTo>
                    <a:pt x="530" y="579"/>
                  </a:lnTo>
                  <a:lnTo>
                    <a:pt x="482" y="627"/>
                  </a:lnTo>
                  <a:lnTo>
                    <a:pt x="410" y="675"/>
                  </a:lnTo>
                  <a:lnTo>
                    <a:pt x="362" y="699"/>
                  </a:lnTo>
                  <a:lnTo>
                    <a:pt x="338" y="675"/>
                  </a:lnTo>
                  <a:lnTo>
                    <a:pt x="290" y="651"/>
                  </a:lnTo>
                  <a:lnTo>
                    <a:pt x="266" y="627"/>
                  </a:lnTo>
                  <a:lnTo>
                    <a:pt x="266" y="531"/>
                  </a:lnTo>
                  <a:lnTo>
                    <a:pt x="290" y="410"/>
                  </a:lnTo>
                  <a:lnTo>
                    <a:pt x="338" y="314"/>
                  </a:lnTo>
                  <a:lnTo>
                    <a:pt x="386" y="266"/>
                  </a:lnTo>
                  <a:lnTo>
                    <a:pt x="482" y="242"/>
                  </a:lnTo>
                  <a:close/>
                  <a:moveTo>
                    <a:pt x="434" y="1"/>
                  </a:moveTo>
                  <a:lnTo>
                    <a:pt x="314" y="25"/>
                  </a:lnTo>
                  <a:lnTo>
                    <a:pt x="217" y="73"/>
                  </a:lnTo>
                  <a:lnTo>
                    <a:pt x="25" y="242"/>
                  </a:lnTo>
                  <a:lnTo>
                    <a:pt x="1" y="266"/>
                  </a:lnTo>
                  <a:lnTo>
                    <a:pt x="1" y="314"/>
                  </a:lnTo>
                  <a:lnTo>
                    <a:pt x="1" y="458"/>
                  </a:lnTo>
                  <a:lnTo>
                    <a:pt x="1" y="627"/>
                  </a:lnTo>
                  <a:lnTo>
                    <a:pt x="49" y="723"/>
                  </a:lnTo>
                  <a:lnTo>
                    <a:pt x="121" y="795"/>
                  </a:lnTo>
                  <a:lnTo>
                    <a:pt x="193" y="868"/>
                  </a:lnTo>
                  <a:lnTo>
                    <a:pt x="290" y="892"/>
                  </a:lnTo>
                  <a:lnTo>
                    <a:pt x="410" y="868"/>
                  </a:lnTo>
                  <a:lnTo>
                    <a:pt x="530" y="844"/>
                  </a:lnTo>
                  <a:lnTo>
                    <a:pt x="627" y="771"/>
                  </a:lnTo>
                  <a:lnTo>
                    <a:pt x="699" y="699"/>
                  </a:lnTo>
                  <a:lnTo>
                    <a:pt x="747" y="603"/>
                  </a:lnTo>
                  <a:lnTo>
                    <a:pt x="795" y="507"/>
                  </a:lnTo>
                  <a:lnTo>
                    <a:pt x="795" y="386"/>
                  </a:lnTo>
                  <a:lnTo>
                    <a:pt x="795" y="290"/>
                  </a:lnTo>
                  <a:lnTo>
                    <a:pt x="771" y="170"/>
                  </a:lnTo>
                  <a:lnTo>
                    <a:pt x="699" y="73"/>
                  </a:lnTo>
                  <a:lnTo>
                    <a:pt x="627" y="25"/>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1"/>
            <p:cNvSpPr/>
            <p:nvPr/>
          </p:nvSpPr>
          <p:spPr>
            <a:xfrm>
              <a:off x="1249200" y="2726875"/>
              <a:ext cx="108350" cy="104750"/>
            </a:xfrm>
            <a:custGeom>
              <a:avLst/>
              <a:gdLst/>
              <a:ahLst/>
              <a:cxnLst/>
              <a:rect l="l" t="t" r="r" b="b"/>
              <a:pathLst>
                <a:path w="4334" h="4190" extrusionOk="0">
                  <a:moveTo>
                    <a:pt x="2335" y="217"/>
                  </a:moveTo>
                  <a:lnTo>
                    <a:pt x="2817" y="314"/>
                  </a:lnTo>
                  <a:lnTo>
                    <a:pt x="2937" y="338"/>
                  </a:lnTo>
                  <a:lnTo>
                    <a:pt x="3057" y="386"/>
                  </a:lnTo>
                  <a:lnTo>
                    <a:pt x="3298" y="506"/>
                  </a:lnTo>
                  <a:lnTo>
                    <a:pt x="3515" y="651"/>
                  </a:lnTo>
                  <a:lnTo>
                    <a:pt x="3707" y="843"/>
                  </a:lnTo>
                  <a:lnTo>
                    <a:pt x="3876" y="1060"/>
                  </a:lnTo>
                  <a:lnTo>
                    <a:pt x="3996" y="1277"/>
                  </a:lnTo>
                  <a:lnTo>
                    <a:pt x="4044" y="1493"/>
                  </a:lnTo>
                  <a:lnTo>
                    <a:pt x="4117" y="1782"/>
                  </a:lnTo>
                  <a:lnTo>
                    <a:pt x="4141" y="2071"/>
                  </a:lnTo>
                  <a:lnTo>
                    <a:pt x="4141" y="2264"/>
                  </a:lnTo>
                  <a:lnTo>
                    <a:pt x="4093" y="2432"/>
                  </a:lnTo>
                  <a:lnTo>
                    <a:pt x="4044" y="2601"/>
                  </a:lnTo>
                  <a:lnTo>
                    <a:pt x="3996" y="2769"/>
                  </a:lnTo>
                  <a:lnTo>
                    <a:pt x="3924" y="2889"/>
                  </a:lnTo>
                  <a:lnTo>
                    <a:pt x="3828" y="2986"/>
                  </a:lnTo>
                  <a:lnTo>
                    <a:pt x="3587" y="3202"/>
                  </a:lnTo>
                  <a:lnTo>
                    <a:pt x="3394" y="3467"/>
                  </a:lnTo>
                  <a:lnTo>
                    <a:pt x="3298" y="3563"/>
                  </a:lnTo>
                  <a:lnTo>
                    <a:pt x="3178" y="3660"/>
                  </a:lnTo>
                  <a:lnTo>
                    <a:pt x="3082" y="3708"/>
                  </a:lnTo>
                  <a:lnTo>
                    <a:pt x="2937" y="3756"/>
                  </a:lnTo>
                  <a:lnTo>
                    <a:pt x="2480" y="3900"/>
                  </a:lnTo>
                  <a:lnTo>
                    <a:pt x="2359" y="3925"/>
                  </a:lnTo>
                  <a:lnTo>
                    <a:pt x="2215" y="3949"/>
                  </a:lnTo>
                  <a:lnTo>
                    <a:pt x="1974" y="3949"/>
                  </a:lnTo>
                  <a:lnTo>
                    <a:pt x="1517" y="3900"/>
                  </a:lnTo>
                  <a:lnTo>
                    <a:pt x="1276" y="3852"/>
                  </a:lnTo>
                  <a:lnTo>
                    <a:pt x="1059" y="3804"/>
                  </a:lnTo>
                  <a:lnTo>
                    <a:pt x="891" y="3732"/>
                  </a:lnTo>
                  <a:lnTo>
                    <a:pt x="770" y="3660"/>
                  </a:lnTo>
                  <a:lnTo>
                    <a:pt x="650" y="3539"/>
                  </a:lnTo>
                  <a:lnTo>
                    <a:pt x="530" y="3419"/>
                  </a:lnTo>
                  <a:lnTo>
                    <a:pt x="313" y="3058"/>
                  </a:lnTo>
                  <a:lnTo>
                    <a:pt x="241" y="2938"/>
                  </a:lnTo>
                  <a:lnTo>
                    <a:pt x="193" y="2817"/>
                  </a:lnTo>
                  <a:lnTo>
                    <a:pt x="169" y="2673"/>
                  </a:lnTo>
                  <a:lnTo>
                    <a:pt x="169" y="2528"/>
                  </a:lnTo>
                  <a:lnTo>
                    <a:pt x="193" y="2239"/>
                  </a:lnTo>
                  <a:lnTo>
                    <a:pt x="241" y="1854"/>
                  </a:lnTo>
                  <a:lnTo>
                    <a:pt x="313" y="1493"/>
                  </a:lnTo>
                  <a:lnTo>
                    <a:pt x="361" y="1301"/>
                  </a:lnTo>
                  <a:lnTo>
                    <a:pt x="433" y="1132"/>
                  </a:lnTo>
                  <a:lnTo>
                    <a:pt x="530" y="964"/>
                  </a:lnTo>
                  <a:lnTo>
                    <a:pt x="650" y="819"/>
                  </a:lnTo>
                  <a:lnTo>
                    <a:pt x="722" y="747"/>
                  </a:lnTo>
                  <a:lnTo>
                    <a:pt x="819" y="723"/>
                  </a:lnTo>
                  <a:lnTo>
                    <a:pt x="987" y="675"/>
                  </a:lnTo>
                  <a:lnTo>
                    <a:pt x="1132" y="651"/>
                  </a:lnTo>
                  <a:lnTo>
                    <a:pt x="1324" y="602"/>
                  </a:lnTo>
                  <a:lnTo>
                    <a:pt x="1469" y="506"/>
                  </a:lnTo>
                  <a:lnTo>
                    <a:pt x="1589" y="410"/>
                  </a:lnTo>
                  <a:lnTo>
                    <a:pt x="1709" y="362"/>
                  </a:lnTo>
                  <a:lnTo>
                    <a:pt x="1974" y="241"/>
                  </a:lnTo>
                  <a:lnTo>
                    <a:pt x="2070" y="217"/>
                  </a:lnTo>
                  <a:close/>
                  <a:moveTo>
                    <a:pt x="2215" y="1"/>
                  </a:moveTo>
                  <a:lnTo>
                    <a:pt x="2046" y="25"/>
                  </a:lnTo>
                  <a:lnTo>
                    <a:pt x="1878" y="73"/>
                  </a:lnTo>
                  <a:lnTo>
                    <a:pt x="1709" y="145"/>
                  </a:lnTo>
                  <a:lnTo>
                    <a:pt x="1517" y="241"/>
                  </a:lnTo>
                  <a:lnTo>
                    <a:pt x="1445" y="265"/>
                  </a:lnTo>
                  <a:lnTo>
                    <a:pt x="1372" y="314"/>
                  </a:lnTo>
                  <a:lnTo>
                    <a:pt x="1300" y="386"/>
                  </a:lnTo>
                  <a:lnTo>
                    <a:pt x="1204" y="410"/>
                  </a:lnTo>
                  <a:lnTo>
                    <a:pt x="1035" y="458"/>
                  </a:lnTo>
                  <a:lnTo>
                    <a:pt x="939" y="458"/>
                  </a:lnTo>
                  <a:lnTo>
                    <a:pt x="867" y="482"/>
                  </a:lnTo>
                  <a:lnTo>
                    <a:pt x="795" y="506"/>
                  </a:lnTo>
                  <a:lnTo>
                    <a:pt x="746" y="554"/>
                  </a:lnTo>
                  <a:lnTo>
                    <a:pt x="698" y="627"/>
                  </a:lnTo>
                  <a:lnTo>
                    <a:pt x="650" y="675"/>
                  </a:lnTo>
                  <a:lnTo>
                    <a:pt x="602" y="723"/>
                  </a:lnTo>
                  <a:lnTo>
                    <a:pt x="482" y="867"/>
                  </a:lnTo>
                  <a:lnTo>
                    <a:pt x="361" y="1012"/>
                  </a:lnTo>
                  <a:lnTo>
                    <a:pt x="265" y="1180"/>
                  </a:lnTo>
                  <a:lnTo>
                    <a:pt x="217" y="1373"/>
                  </a:lnTo>
                  <a:lnTo>
                    <a:pt x="72" y="1999"/>
                  </a:lnTo>
                  <a:lnTo>
                    <a:pt x="24" y="2264"/>
                  </a:lnTo>
                  <a:lnTo>
                    <a:pt x="0" y="2528"/>
                  </a:lnTo>
                  <a:lnTo>
                    <a:pt x="0" y="2745"/>
                  </a:lnTo>
                  <a:lnTo>
                    <a:pt x="48" y="2913"/>
                  </a:lnTo>
                  <a:lnTo>
                    <a:pt x="121" y="3106"/>
                  </a:lnTo>
                  <a:lnTo>
                    <a:pt x="217" y="3251"/>
                  </a:lnTo>
                  <a:lnTo>
                    <a:pt x="313" y="3395"/>
                  </a:lnTo>
                  <a:lnTo>
                    <a:pt x="409" y="3563"/>
                  </a:lnTo>
                  <a:lnTo>
                    <a:pt x="554" y="3708"/>
                  </a:lnTo>
                  <a:lnTo>
                    <a:pt x="626" y="3804"/>
                  </a:lnTo>
                  <a:lnTo>
                    <a:pt x="722" y="3876"/>
                  </a:lnTo>
                  <a:lnTo>
                    <a:pt x="963" y="3973"/>
                  </a:lnTo>
                  <a:lnTo>
                    <a:pt x="1228" y="4069"/>
                  </a:lnTo>
                  <a:lnTo>
                    <a:pt x="1493" y="4117"/>
                  </a:lnTo>
                  <a:lnTo>
                    <a:pt x="1782" y="4165"/>
                  </a:lnTo>
                  <a:lnTo>
                    <a:pt x="2046" y="4189"/>
                  </a:lnTo>
                  <a:lnTo>
                    <a:pt x="2311" y="4165"/>
                  </a:lnTo>
                  <a:lnTo>
                    <a:pt x="2456" y="4141"/>
                  </a:lnTo>
                  <a:lnTo>
                    <a:pt x="2576" y="4117"/>
                  </a:lnTo>
                  <a:lnTo>
                    <a:pt x="3082" y="3925"/>
                  </a:lnTo>
                  <a:lnTo>
                    <a:pt x="3274" y="3852"/>
                  </a:lnTo>
                  <a:lnTo>
                    <a:pt x="3370" y="3780"/>
                  </a:lnTo>
                  <a:lnTo>
                    <a:pt x="3443" y="3708"/>
                  </a:lnTo>
                  <a:lnTo>
                    <a:pt x="3659" y="3467"/>
                  </a:lnTo>
                  <a:lnTo>
                    <a:pt x="3780" y="3323"/>
                  </a:lnTo>
                  <a:lnTo>
                    <a:pt x="3900" y="3202"/>
                  </a:lnTo>
                  <a:lnTo>
                    <a:pt x="3996" y="3106"/>
                  </a:lnTo>
                  <a:lnTo>
                    <a:pt x="4069" y="3010"/>
                  </a:lnTo>
                  <a:lnTo>
                    <a:pt x="4141" y="2889"/>
                  </a:lnTo>
                  <a:lnTo>
                    <a:pt x="4213" y="2769"/>
                  </a:lnTo>
                  <a:lnTo>
                    <a:pt x="4261" y="2576"/>
                  </a:lnTo>
                  <a:lnTo>
                    <a:pt x="4309" y="2408"/>
                  </a:lnTo>
                  <a:lnTo>
                    <a:pt x="4333" y="2215"/>
                  </a:lnTo>
                  <a:lnTo>
                    <a:pt x="4333" y="2023"/>
                  </a:lnTo>
                  <a:lnTo>
                    <a:pt x="4309" y="1734"/>
                  </a:lnTo>
                  <a:lnTo>
                    <a:pt x="4261" y="1469"/>
                  </a:lnTo>
                  <a:lnTo>
                    <a:pt x="4213" y="1301"/>
                  </a:lnTo>
                  <a:lnTo>
                    <a:pt x="4141" y="1132"/>
                  </a:lnTo>
                  <a:lnTo>
                    <a:pt x="4020" y="915"/>
                  </a:lnTo>
                  <a:lnTo>
                    <a:pt x="3876" y="723"/>
                  </a:lnTo>
                  <a:lnTo>
                    <a:pt x="3707" y="530"/>
                  </a:lnTo>
                  <a:lnTo>
                    <a:pt x="3515" y="386"/>
                  </a:lnTo>
                  <a:lnTo>
                    <a:pt x="3226" y="217"/>
                  </a:lnTo>
                  <a:lnTo>
                    <a:pt x="3082" y="145"/>
                  </a:lnTo>
                  <a:lnTo>
                    <a:pt x="2913" y="97"/>
                  </a:lnTo>
                  <a:lnTo>
                    <a:pt x="2383" y="25"/>
                  </a:lnTo>
                  <a:lnTo>
                    <a:pt x="2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1"/>
            <p:cNvSpPr/>
            <p:nvPr/>
          </p:nvSpPr>
          <p:spPr>
            <a:xfrm>
              <a:off x="1283500" y="2756375"/>
              <a:ext cx="42150" cy="44550"/>
            </a:xfrm>
            <a:custGeom>
              <a:avLst/>
              <a:gdLst/>
              <a:ahLst/>
              <a:cxnLst/>
              <a:rect l="l" t="t" r="r" b="b"/>
              <a:pathLst>
                <a:path w="1686" h="1782" extrusionOk="0">
                  <a:moveTo>
                    <a:pt x="1011" y="217"/>
                  </a:moveTo>
                  <a:lnTo>
                    <a:pt x="1132" y="265"/>
                  </a:lnTo>
                  <a:lnTo>
                    <a:pt x="1372" y="434"/>
                  </a:lnTo>
                  <a:lnTo>
                    <a:pt x="1445" y="506"/>
                  </a:lnTo>
                  <a:lnTo>
                    <a:pt x="1493" y="602"/>
                  </a:lnTo>
                  <a:lnTo>
                    <a:pt x="1493" y="891"/>
                  </a:lnTo>
                  <a:lnTo>
                    <a:pt x="1493" y="1035"/>
                  </a:lnTo>
                  <a:lnTo>
                    <a:pt x="1469" y="1156"/>
                  </a:lnTo>
                  <a:lnTo>
                    <a:pt x="1421" y="1276"/>
                  </a:lnTo>
                  <a:lnTo>
                    <a:pt x="1348" y="1348"/>
                  </a:lnTo>
                  <a:lnTo>
                    <a:pt x="1132" y="1541"/>
                  </a:lnTo>
                  <a:lnTo>
                    <a:pt x="1060" y="1589"/>
                  </a:lnTo>
                  <a:lnTo>
                    <a:pt x="987" y="1613"/>
                  </a:lnTo>
                  <a:lnTo>
                    <a:pt x="795" y="1589"/>
                  </a:lnTo>
                  <a:lnTo>
                    <a:pt x="602" y="1589"/>
                  </a:lnTo>
                  <a:lnTo>
                    <a:pt x="434" y="1517"/>
                  </a:lnTo>
                  <a:lnTo>
                    <a:pt x="313" y="1445"/>
                  </a:lnTo>
                  <a:lnTo>
                    <a:pt x="241" y="1396"/>
                  </a:lnTo>
                  <a:lnTo>
                    <a:pt x="193" y="1324"/>
                  </a:lnTo>
                  <a:lnTo>
                    <a:pt x="169" y="1252"/>
                  </a:lnTo>
                  <a:lnTo>
                    <a:pt x="169" y="1180"/>
                  </a:lnTo>
                  <a:lnTo>
                    <a:pt x="169" y="1108"/>
                  </a:lnTo>
                  <a:lnTo>
                    <a:pt x="169" y="1011"/>
                  </a:lnTo>
                  <a:lnTo>
                    <a:pt x="169" y="843"/>
                  </a:lnTo>
                  <a:lnTo>
                    <a:pt x="193" y="674"/>
                  </a:lnTo>
                  <a:lnTo>
                    <a:pt x="241" y="578"/>
                  </a:lnTo>
                  <a:lnTo>
                    <a:pt x="289" y="506"/>
                  </a:lnTo>
                  <a:lnTo>
                    <a:pt x="410" y="385"/>
                  </a:lnTo>
                  <a:lnTo>
                    <a:pt x="506" y="313"/>
                  </a:lnTo>
                  <a:lnTo>
                    <a:pt x="650" y="265"/>
                  </a:lnTo>
                  <a:lnTo>
                    <a:pt x="771" y="241"/>
                  </a:lnTo>
                  <a:lnTo>
                    <a:pt x="915" y="217"/>
                  </a:lnTo>
                  <a:close/>
                  <a:moveTo>
                    <a:pt x="939" y="0"/>
                  </a:moveTo>
                  <a:lnTo>
                    <a:pt x="771" y="24"/>
                  </a:lnTo>
                  <a:lnTo>
                    <a:pt x="626" y="48"/>
                  </a:lnTo>
                  <a:lnTo>
                    <a:pt x="482" y="121"/>
                  </a:lnTo>
                  <a:lnTo>
                    <a:pt x="337" y="193"/>
                  </a:lnTo>
                  <a:lnTo>
                    <a:pt x="241" y="265"/>
                  </a:lnTo>
                  <a:lnTo>
                    <a:pt x="169" y="337"/>
                  </a:lnTo>
                  <a:lnTo>
                    <a:pt x="73" y="482"/>
                  </a:lnTo>
                  <a:lnTo>
                    <a:pt x="24" y="674"/>
                  </a:lnTo>
                  <a:lnTo>
                    <a:pt x="0" y="867"/>
                  </a:lnTo>
                  <a:lnTo>
                    <a:pt x="0" y="1035"/>
                  </a:lnTo>
                  <a:lnTo>
                    <a:pt x="0" y="1180"/>
                  </a:lnTo>
                  <a:lnTo>
                    <a:pt x="24" y="1300"/>
                  </a:lnTo>
                  <a:lnTo>
                    <a:pt x="48" y="1396"/>
                  </a:lnTo>
                  <a:lnTo>
                    <a:pt x="121" y="1469"/>
                  </a:lnTo>
                  <a:lnTo>
                    <a:pt x="193" y="1565"/>
                  </a:lnTo>
                  <a:lnTo>
                    <a:pt x="313" y="1637"/>
                  </a:lnTo>
                  <a:lnTo>
                    <a:pt x="434" y="1709"/>
                  </a:lnTo>
                  <a:lnTo>
                    <a:pt x="578" y="1733"/>
                  </a:lnTo>
                  <a:lnTo>
                    <a:pt x="723" y="1758"/>
                  </a:lnTo>
                  <a:lnTo>
                    <a:pt x="1035" y="1782"/>
                  </a:lnTo>
                  <a:lnTo>
                    <a:pt x="1132" y="1758"/>
                  </a:lnTo>
                  <a:lnTo>
                    <a:pt x="1204" y="1685"/>
                  </a:lnTo>
                  <a:lnTo>
                    <a:pt x="1445" y="1493"/>
                  </a:lnTo>
                  <a:lnTo>
                    <a:pt x="1565" y="1372"/>
                  </a:lnTo>
                  <a:lnTo>
                    <a:pt x="1613" y="1228"/>
                  </a:lnTo>
                  <a:lnTo>
                    <a:pt x="1661" y="1035"/>
                  </a:lnTo>
                  <a:lnTo>
                    <a:pt x="1685" y="843"/>
                  </a:lnTo>
                  <a:lnTo>
                    <a:pt x="1637" y="578"/>
                  </a:lnTo>
                  <a:lnTo>
                    <a:pt x="1613" y="458"/>
                  </a:lnTo>
                  <a:lnTo>
                    <a:pt x="1589" y="385"/>
                  </a:lnTo>
                  <a:lnTo>
                    <a:pt x="1517" y="313"/>
                  </a:lnTo>
                  <a:lnTo>
                    <a:pt x="1445" y="241"/>
                  </a:lnTo>
                  <a:lnTo>
                    <a:pt x="1300" y="145"/>
                  </a:lnTo>
                  <a:lnTo>
                    <a:pt x="1132" y="48"/>
                  </a:lnTo>
                  <a:lnTo>
                    <a:pt x="1035" y="24"/>
                  </a:lnTo>
                  <a:lnTo>
                    <a:pt x="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1"/>
            <p:cNvSpPr/>
            <p:nvPr/>
          </p:nvSpPr>
          <p:spPr>
            <a:xfrm>
              <a:off x="1296725" y="2772625"/>
              <a:ext cx="14475" cy="16275"/>
            </a:xfrm>
            <a:custGeom>
              <a:avLst/>
              <a:gdLst/>
              <a:ahLst/>
              <a:cxnLst/>
              <a:rect l="l" t="t" r="r" b="b"/>
              <a:pathLst>
                <a:path w="579" h="651" extrusionOk="0">
                  <a:moveTo>
                    <a:pt x="410" y="193"/>
                  </a:moveTo>
                  <a:lnTo>
                    <a:pt x="434" y="265"/>
                  </a:lnTo>
                  <a:lnTo>
                    <a:pt x="434" y="313"/>
                  </a:lnTo>
                  <a:lnTo>
                    <a:pt x="410" y="385"/>
                  </a:lnTo>
                  <a:lnTo>
                    <a:pt x="362" y="458"/>
                  </a:lnTo>
                  <a:lnTo>
                    <a:pt x="290" y="506"/>
                  </a:lnTo>
                  <a:lnTo>
                    <a:pt x="242" y="506"/>
                  </a:lnTo>
                  <a:lnTo>
                    <a:pt x="218" y="482"/>
                  </a:lnTo>
                  <a:lnTo>
                    <a:pt x="194" y="458"/>
                  </a:lnTo>
                  <a:lnTo>
                    <a:pt x="194" y="385"/>
                  </a:lnTo>
                  <a:lnTo>
                    <a:pt x="218" y="313"/>
                  </a:lnTo>
                  <a:lnTo>
                    <a:pt x="242" y="241"/>
                  </a:lnTo>
                  <a:lnTo>
                    <a:pt x="290" y="193"/>
                  </a:lnTo>
                  <a:close/>
                  <a:moveTo>
                    <a:pt x="314" y="0"/>
                  </a:moveTo>
                  <a:lnTo>
                    <a:pt x="242" y="24"/>
                  </a:lnTo>
                  <a:lnTo>
                    <a:pt x="169" y="48"/>
                  </a:lnTo>
                  <a:lnTo>
                    <a:pt x="25" y="193"/>
                  </a:lnTo>
                  <a:lnTo>
                    <a:pt x="1" y="241"/>
                  </a:lnTo>
                  <a:lnTo>
                    <a:pt x="1" y="337"/>
                  </a:lnTo>
                  <a:lnTo>
                    <a:pt x="25" y="458"/>
                  </a:lnTo>
                  <a:lnTo>
                    <a:pt x="49" y="530"/>
                  </a:lnTo>
                  <a:lnTo>
                    <a:pt x="97" y="578"/>
                  </a:lnTo>
                  <a:lnTo>
                    <a:pt x="145" y="626"/>
                  </a:lnTo>
                  <a:lnTo>
                    <a:pt x="218" y="650"/>
                  </a:lnTo>
                  <a:lnTo>
                    <a:pt x="314" y="650"/>
                  </a:lnTo>
                  <a:lnTo>
                    <a:pt x="386" y="602"/>
                  </a:lnTo>
                  <a:lnTo>
                    <a:pt x="458" y="578"/>
                  </a:lnTo>
                  <a:lnTo>
                    <a:pt x="506" y="506"/>
                  </a:lnTo>
                  <a:lnTo>
                    <a:pt x="555" y="458"/>
                  </a:lnTo>
                  <a:lnTo>
                    <a:pt x="579" y="385"/>
                  </a:lnTo>
                  <a:lnTo>
                    <a:pt x="579" y="289"/>
                  </a:lnTo>
                  <a:lnTo>
                    <a:pt x="579" y="217"/>
                  </a:lnTo>
                  <a:lnTo>
                    <a:pt x="555" y="121"/>
                  </a:lnTo>
                  <a:lnTo>
                    <a:pt x="506" y="72"/>
                  </a:lnTo>
                  <a:lnTo>
                    <a:pt x="458" y="24"/>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1"/>
            <p:cNvSpPr/>
            <p:nvPr/>
          </p:nvSpPr>
          <p:spPr>
            <a:xfrm>
              <a:off x="1207675" y="2091350"/>
              <a:ext cx="145050" cy="155300"/>
            </a:xfrm>
            <a:custGeom>
              <a:avLst/>
              <a:gdLst/>
              <a:ahLst/>
              <a:cxnLst/>
              <a:rect l="l" t="t" r="r" b="b"/>
              <a:pathLst>
                <a:path w="5802" h="6212" extrusionOk="0">
                  <a:moveTo>
                    <a:pt x="3178" y="265"/>
                  </a:moveTo>
                  <a:lnTo>
                    <a:pt x="3394" y="289"/>
                  </a:lnTo>
                  <a:lnTo>
                    <a:pt x="3635" y="362"/>
                  </a:lnTo>
                  <a:lnTo>
                    <a:pt x="3900" y="482"/>
                  </a:lnTo>
                  <a:lnTo>
                    <a:pt x="4189" y="554"/>
                  </a:lnTo>
                  <a:lnTo>
                    <a:pt x="4357" y="650"/>
                  </a:lnTo>
                  <a:lnTo>
                    <a:pt x="4502" y="747"/>
                  </a:lnTo>
                  <a:lnTo>
                    <a:pt x="4646" y="891"/>
                  </a:lnTo>
                  <a:lnTo>
                    <a:pt x="4767" y="1036"/>
                  </a:lnTo>
                  <a:lnTo>
                    <a:pt x="4887" y="1204"/>
                  </a:lnTo>
                  <a:lnTo>
                    <a:pt x="4983" y="1397"/>
                  </a:lnTo>
                  <a:lnTo>
                    <a:pt x="5248" y="1854"/>
                  </a:lnTo>
                  <a:lnTo>
                    <a:pt x="5465" y="2336"/>
                  </a:lnTo>
                  <a:lnTo>
                    <a:pt x="5561" y="2576"/>
                  </a:lnTo>
                  <a:lnTo>
                    <a:pt x="5609" y="2841"/>
                  </a:lnTo>
                  <a:lnTo>
                    <a:pt x="5657" y="3082"/>
                  </a:lnTo>
                  <a:lnTo>
                    <a:pt x="5657" y="3347"/>
                  </a:lnTo>
                  <a:lnTo>
                    <a:pt x="5609" y="3491"/>
                  </a:lnTo>
                  <a:lnTo>
                    <a:pt x="5585" y="3563"/>
                  </a:lnTo>
                  <a:lnTo>
                    <a:pt x="5537" y="3611"/>
                  </a:lnTo>
                  <a:lnTo>
                    <a:pt x="5392" y="3804"/>
                  </a:lnTo>
                  <a:lnTo>
                    <a:pt x="5224" y="3972"/>
                  </a:lnTo>
                  <a:lnTo>
                    <a:pt x="5152" y="4045"/>
                  </a:lnTo>
                  <a:lnTo>
                    <a:pt x="5080" y="4165"/>
                  </a:lnTo>
                  <a:lnTo>
                    <a:pt x="5007" y="4261"/>
                  </a:lnTo>
                  <a:lnTo>
                    <a:pt x="4983" y="4406"/>
                  </a:lnTo>
                  <a:lnTo>
                    <a:pt x="4911" y="4598"/>
                  </a:lnTo>
                  <a:lnTo>
                    <a:pt x="4839" y="4767"/>
                  </a:lnTo>
                  <a:lnTo>
                    <a:pt x="4622" y="5080"/>
                  </a:lnTo>
                  <a:lnTo>
                    <a:pt x="4550" y="5200"/>
                  </a:lnTo>
                  <a:lnTo>
                    <a:pt x="4454" y="5272"/>
                  </a:lnTo>
                  <a:lnTo>
                    <a:pt x="4357" y="5345"/>
                  </a:lnTo>
                  <a:lnTo>
                    <a:pt x="4237" y="5417"/>
                  </a:lnTo>
                  <a:lnTo>
                    <a:pt x="3635" y="5730"/>
                  </a:lnTo>
                  <a:lnTo>
                    <a:pt x="3467" y="5802"/>
                  </a:lnTo>
                  <a:lnTo>
                    <a:pt x="3322" y="5850"/>
                  </a:lnTo>
                  <a:lnTo>
                    <a:pt x="2937" y="5898"/>
                  </a:lnTo>
                  <a:lnTo>
                    <a:pt x="2576" y="5898"/>
                  </a:lnTo>
                  <a:lnTo>
                    <a:pt x="2191" y="5850"/>
                  </a:lnTo>
                  <a:lnTo>
                    <a:pt x="1998" y="5826"/>
                  </a:lnTo>
                  <a:lnTo>
                    <a:pt x="1830" y="5754"/>
                  </a:lnTo>
                  <a:lnTo>
                    <a:pt x="1661" y="5706"/>
                  </a:lnTo>
                  <a:lnTo>
                    <a:pt x="1541" y="5609"/>
                  </a:lnTo>
                  <a:lnTo>
                    <a:pt x="1276" y="5417"/>
                  </a:lnTo>
                  <a:lnTo>
                    <a:pt x="987" y="5152"/>
                  </a:lnTo>
                  <a:lnTo>
                    <a:pt x="698" y="4839"/>
                  </a:lnTo>
                  <a:lnTo>
                    <a:pt x="554" y="4622"/>
                  </a:lnTo>
                  <a:lnTo>
                    <a:pt x="433" y="4406"/>
                  </a:lnTo>
                  <a:lnTo>
                    <a:pt x="361" y="4165"/>
                  </a:lnTo>
                  <a:lnTo>
                    <a:pt x="289" y="3924"/>
                  </a:lnTo>
                  <a:lnTo>
                    <a:pt x="265" y="3756"/>
                  </a:lnTo>
                  <a:lnTo>
                    <a:pt x="289" y="3563"/>
                  </a:lnTo>
                  <a:lnTo>
                    <a:pt x="361" y="3106"/>
                  </a:lnTo>
                  <a:lnTo>
                    <a:pt x="409" y="2648"/>
                  </a:lnTo>
                  <a:lnTo>
                    <a:pt x="409" y="2456"/>
                  </a:lnTo>
                  <a:lnTo>
                    <a:pt x="457" y="2287"/>
                  </a:lnTo>
                  <a:lnTo>
                    <a:pt x="554" y="2119"/>
                  </a:lnTo>
                  <a:lnTo>
                    <a:pt x="650" y="1974"/>
                  </a:lnTo>
                  <a:lnTo>
                    <a:pt x="867" y="1710"/>
                  </a:lnTo>
                  <a:lnTo>
                    <a:pt x="1059" y="1421"/>
                  </a:lnTo>
                  <a:lnTo>
                    <a:pt x="1180" y="1276"/>
                  </a:lnTo>
                  <a:lnTo>
                    <a:pt x="1300" y="1156"/>
                  </a:lnTo>
                  <a:lnTo>
                    <a:pt x="1565" y="939"/>
                  </a:lnTo>
                  <a:lnTo>
                    <a:pt x="2143" y="626"/>
                  </a:lnTo>
                  <a:lnTo>
                    <a:pt x="2431" y="482"/>
                  </a:lnTo>
                  <a:lnTo>
                    <a:pt x="2744" y="362"/>
                  </a:lnTo>
                  <a:lnTo>
                    <a:pt x="2961" y="289"/>
                  </a:lnTo>
                  <a:lnTo>
                    <a:pt x="3178" y="265"/>
                  </a:lnTo>
                  <a:close/>
                  <a:moveTo>
                    <a:pt x="3033" y="0"/>
                  </a:moveTo>
                  <a:lnTo>
                    <a:pt x="2865" y="24"/>
                  </a:lnTo>
                  <a:lnTo>
                    <a:pt x="2696" y="73"/>
                  </a:lnTo>
                  <a:lnTo>
                    <a:pt x="2335" y="217"/>
                  </a:lnTo>
                  <a:lnTo>
                    <a:pt x="1974" y="362"/>
                  </a:lnTo>
                  <a:lnTo>
                    <a:pt x="1637" y="554"/>
                  </a:lnTo>
                  <a:lnTo>
                    <a:pt x="1300" y="747"/>
                  </a:lnTo>
                  <a:lnTo>
                    <a:pt x="1156" y="867"/>
                  </a:lnTo>
                  <a:lnTo>
                    <a:pt x="1011" y="987"/>
                  </a:lnTo>
                  <a:lnTo>
                    <a:pt x="891" y="1132"/>
                  </a:lnTo>
                  <a:lnTo>
                    <a:pt x="770" y="1276"/>
                  </a:lnTo>
                  <a:lnTo>
                    <a:pt x="361" y="1878"/>
                  </a:lnTo>
                  <a:lnTo>
                    <a:pt x="265" y="1998"/>
                  </a:lnTo>
                  <a:lnTo>
                    <a:pt x="217" y="2119"/>
                  </a:lnTo>
                  <a:lnTo>
                    <a:pt x="169" y="2263"/>
                  </a:lnTo>
                  <a:lnTo>
                    <a:pt x="120" y="2408"/>
                  </a:lnTo>
                  <a:lnTo>
                    <a:pt x="96" y="2889"/>
                  </a:lnTo>
                  <a:lnTo>
                    <a:pt x="96" y="3130"/>
                  </a:lnTo>
                  <a:lnTo>
                    <a:pt x="48" y="3371"/>
                  </a:lnTo>
                  <a:lnTo>
                    <a:pt x="24" y="3563"/>
                  </a:lnTo>
                  <a:lnTo>
                    <a:pt x="0" y="3732"/>
                  </a:lnTo>
                  <a:lnTo>
                    <a:pt x="24" y="3924"/>
                  </a:lnTo>
                  <a:lnTo>
                    <a:pt x="72" y="4117"/>
                  </a:lnTo>
                  <a:lnTo>
                    <a:pt x="145" y="4358"/>
                  </a:lnTo>
                  <a:lnTo>
                    <a:pt x="241" y="4622"/>
                  </a:lnTo>
                  <a:lnTo>
                    <a:pt x="361" y="4839"/>
                  </a:lnTo>
                  <a:lnTo>
                    <a:pt x="530" y="5056"/>
                  </a:lnTo>
                  <a:lnTo>
                    <a:pt x="794" y="5345"/>
                  </a:lnTo>
                  <a:lnTo>
                    <a:pt x="1059" y="5609"/>
                  </a:lnTo>
                  <a:lnTo>
                    <a:pt x="1252" y="5754"/>
                  </a:lnTo>
                  <a:lnTo>
                    <a:pt x="1469" y="5898"/>
                  </a:lnTo>
                  <a:lnTo>
                    <a:pt x="1782" y="6043"/>
                  </a:lnTo>
                  <a:lnTo>
                    <a:pt x="2119" y="6139"/>
                  </a:lnTo>
                  <a:lnTo>
                    <a:pt x="2456" y="6187"/>
                  </a:lnTo>
                  <a:lnTo>
                    <a:pt x="2793" y="6211"/>
                  </a:lnTo>
                  <a:lnTo>
                    <a:pt x="3033" y="6187"/>
                  </a:lnTo>
                  <a:lnTo>
                    <a:pt x="3250" y="6163"/>
                  </a:lnTo>
                  <a:lnTo>
                    <a:pt x="3467" y="6115"/>
                  </a:lnTo>
                  <a:lnTo>
                    <a:pt x="3683" y="6043"/>
                  </a:lnTo>
                  <a:lnTo>
                    <a:pt x="4333" y="5682"/>
                  </a:lnTo>
                  <a:lnTo>
                    <a:pt x="4550" y="5561"/>
                  </a:lnTo>
                  <a:lnTo>
                    <a:pt x="4743" y="5393"/>
                  </a:lnTo>
                  <a:lnTo>
                    <a:pt x="4887" y="5200"/>
                  </a:lnTo>
                  <a:lnTo>
                    <a:pt x="5007" y="4984"/>
                  </a:lnTo>
                  <a:lnTo>
                    <a:pt x="5080" y="4863"/>
                  </a:lnTo>
                  <a:lnTo>
                    <a:pt x="5128" y="4743"/>
                  </a:lnTo>
                  <a:lnTo>
                    <a:pt x="5200" y="4622"/>
                  </a:lnTo>
                  <a:lnTo>
                    <a:pt x="5224" y="4526"/>
                  </a:lnTo>
                  <a:lnTo>
                    <a:pt x="5272" y="4382"/>
                  </a:lnTo>
                  <a:lnTo>
                    <a:pt x="5344" y="4285"/>
                  </a:lnTo>
                  <a:lnTo>
                    <a:pt x="5513" y="4093"/>
                  </a:lnTo>
                  <a:lnTo>
                    <a:pt x="5609" y="3997"/>
                  </a:lnTo>
                  <a:lnTo>
                    <a:pt x="5681" y="3924"/>
                  </a:lnTo>
                  <a:lnTo>
                    <a:pt x="5730" y="3828"/>
                  </a:lnTo>
                  <a:lnTo>
                    <a:pt x="5754" y="3732"/>
                  </a:lnTo>
                  <a:lnTo>
                    <a:pt x="5754" y="3611"/>
                  </a:lnTo>
                  <a:lnTo>
                    <a:pt x="5754" y="3539"/>
                  </a:lnTo>
                  <a:lnTo>
                    <a:pt x="5778" y="3443"/>
                  </a:lnTo>
                  <a:lnTo>
                    <a:pt x="5802" y="3178"/>
                  </a:lnTo>
                  <a:lnTo>
                    <a:pt x="5802" y="2913"/>
                  </a:lnTo>
                  <a:lnTo>
                    <a:pt x="5754" y="2648"/>
                  </a:lnTo>
                  <a:lnTo>
                    <a:pt x="5657" y="2384"/>
                  </a:lnTo>
                  <a:lnTo>
                    <a:pt x="5320" y="1565"/>
                  </a:lnTo>
                  <a:lnTo>
                    <a:pt x="5152" y="1228"/>
                  </a:lnTo>
                  <a:lnTo>
                    <a:pt x="5055" y="1060"/>
                  </a:lnTo>
                  <a:lnTo>
                    <a:pt x="4959" y="915"/>
                  </a:lnTo>
                  <a:lnTo>
                    <a:pt x="4791" y="699"/>
                  </a:lnTo>
                  <a:lnTo>
                    <a:pt x="4574" y="506"/>
                  </a:lnTo>
                  <a:lnTo>
                    <a:pt x="4357" y="386"/>
                  </a:lnTo>
                  <a:lnTo>
                    <a:pt x="4117" y="289"/>
                  </a:lnTo>
                  <a:lnTo>
                    <a:pt x="3900" y="193"/>
                  </a:lnTo>
                  <a:lnTo>
                    <a:pt x="3635" y="97"/>
                  </a:lnTo>
                  <a:lnTo>
                    <a:pt x="3370" y="24"/>
                  </a:lnTo>
                  <a:lnTo>
                    <a:pt x="3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1"/>
            <p:cNvSpPr/>
            <p:nvPr/>
          </p:nvSpPr>
          <p:spPr>
            <a:xfrm>
              <a:off x="1249200" y="2140700"/>
              <a:ext cx="60200" cy="62625"/>
            </a:xfrm>
            <a:custGeom>
              <a:avLst/>
              <a:gdLst/>
              <a:ahLst/>
              <a:cxnLst/>
              <a:rect l="l" t="t" r="r" b="b"/>
              <a:pathLst>
                <a:path w="2408" h="2505" extrusionOk="0">
                  <a:moveTo>
                    <a:pt x="1469" y="217"/>
                  </a:moveTo>
                  <a:lnTo>
                    <a:pt x="1565" y="265"/>
                  </a:lnTo>
                  <a:lnTo>
                    <a:pt x="1637" y="313"/>
                  </a:lnTo>
                  <a:lnTo>
                    <a:pt x="1709" y="410"/>
                  </a:lnTo>
                  <a:lnTo>
                    <a:pt x="1757" y="482"/>
                  </a:lnTo>
                  <a:lnTo>
                    <a:pt x="1854" y="602"/>
                  </a:lnTo>
                  <a:lnTo>
                    <a:pt x="1926" y="674"/>
                  </a:lnTo>
                  <a:lnTo>
                    <a:pt x="1998" y="771"/>
                  </a:lnTo>
                  <a:lnTo>
                    <a:pt x="2095" y="1011"/>
                  </a:lnTo>
                  <a:lnTo>
                    <a:pt x="2143" y="1132"/>
                  </a:lnTo>
                  <a:lnTo>
                    <a:pt x="2143" y="1252"/>
                  </a:lnTo>
                  <a:lnTo>
                    <a:pt x="2143" y="1373"/>
                  </a:lnTo>
                  <a:lnTo>
                    <a:pt x="2095" y="1469"/>
                  </a:lnTo>
                  <a:lnTo>
                    <a:pt x="2022" y="1661"/>
                  </a:lnTo>
                  <a:lnTo>
                    <a:pt x="1926" y="1806"/>
                  </a:lnTo>
                  <a:lnTo>
                    <a:pt x="1806" y="1950"/>
                  </a:lnTo>
                  <a:lnTo>
                    <a:pt x="1685" y="2095"/>
                  </a:lnTo>
                  <a:lnTo>
                    <a:pt x="1541" y="2167"/>
                  </a:lnTo>
                  <a:lnTo>
                    <a:pt x="1396" y="2215"/>
                  </a:lnTo>
                  <a:lnTo>
                    <a:pt x="1180" y="2239"/>
                  </a:lnTo>
                  <a:lnTo>
                    <a:pt x="891" y="2239"/>
                  </a:lnTo>
                  <a:lnTo>
                    <a:pt x="843" y="2215"/>
                  </a:lnTo>
                  <a:lnTo>
                    <a:pt x="770" y="2191"/>
                  </a:lnTo>
                  <a:lnTo>
                    <a:pt x="698" y="2119"/>
                  </a:lnTo>
                  <a:lnTo>
                    <a:pt x="458" y="1830"/>
                  </a:lnTo>
                  <a:lnTo>
                    <a:pt x="361" y="1661"/>
                  </a:lnTo>
                  <a:lnTo>
                    <a:pt x="265" y="1493"/>
                  </a:lnTo>
                  <a:lnTo>
                    <a:pt x="241" y="1349"/>
                  </a:lnTo>
                  <a:lnTo>
                    <a:pt x="241" y="1180"/>
                  </a:lnTo>
                  <a:lnTo>
                    <a:pt x="337" y="771"/>
                  </a:lnTo>
                  <a:lnTo>
                    <a:pt x="385" y="674"/>
                  </a:lnTo>
                  <a:lnTo>
                    <a:pt x="458" y="602"/>
                  </a:lnTo>
                  <a:lnTo>
                    <a:pt x="674" y="458"/>
                  </a:lnTo>
                  <a:lnTo>
                    <a:pt x="891" y="313"/>
                  </a:lnTo>
                  <a:lnTo>
                    <a:pt x="1011" y="265"/>
                  </a:lnTo>
                  <a:lnTo>
                    <a:pt x="1108" y="241"/>
                  </a:lnTo>
                  <a:lnTo>
                    <a:pt x="1348" y="217"/>
                  </a:lnTo>
                  <a:close/>
                  <a:moveTo>
                    <a:pt x="1083" y="0"/>
                  </a:moveTo>
                  <a:lnTo>
                    <a:pt x="963" y="24"/>
                  </a:lnTo>
                  <a:lnTo>
                    <a:pt x="770" y="121"/>
                  </a:lnTo>
                  <a:lnTo>
                    <a:pt x="602" y="217"/>
                  </a:lnTo>
                  <a:lnTo>
                    <a:pt x="433" y="313"/>
                  </a:lnTo>
                  <a:lnTo>
                    <a:pt x="265" y="434"/>
                  </a:lnTo>
                  <a:lnTo>
                    <a:pt x="169" y="554"/>
                  </a:lnTo>
                  <a:lnTo>
                    <a:pt x="121" y="674"/>
                  </a:lnTo>
                  <a:lnTo>
                    <a:pt x="24" y="1108"/>
                  </a:lnTo>
                  <a:lnTo>
                    <a:pt x="0" y="1228"/>
                  </a:lnTo>
                  <a:lnTo>
                    <a:pt x="0" y="1324"/>
                  </a:lnTo>
                  <a:lnTo>
                    <a:pt x="24" y="1445"/>
                  </a:lnTo>
                  <a:lnTo>
                    <a:pt x="48" y="1541"/>
                  </a:lnTo>
                  <a:lnTo>
                    <a:pt x="169" y="1782"/>
                  </a:lnTo>
                  <a:lnTo>
                    <a:pt x="289" y="1998"/>
                  </a:lnTo>
                  <a:lnTo>
                    <a:pt x="554" y="2287"/>
                  </a:lnTo>
                  <a:lnTo>
                    <a:pt x="674" y="2384"/>
                  </a:lnTo>
                  <a:lnTo>
                    <a:pt x="795" y="2456"/>
                  </a:lnTo>
                  <a:lnTo>
                    <a:pt x="915" y="2504"/>
                  </a:lnTo>
                  <a:lnTo>
                    <a:pt x="1059" y="2504"/>
                  </a:lnTo>
                  <a:lnTo>
                    <a:pt x="1300" y="2480"/>
                  </a:lnTo>
                  <a:lnTo>
                    <a:pt x="1541" y="2456"/>
                  </a:lnTo>
                  <a:lnTo>
                    <a:pt x="1685" y="2408"/>
                  </a:lnTo>
                  <a:lnTo>
                    <a:pt x="1806" y="2336"/>
                  </a:lnTo>
                  <a:lnTo>
                    <a:pt x="1974" y="2191"/>
                  </a:lnTo>
                  <a:lnTo>
                    <a:pt x="2119" y="2023"/>
                  </a:lnTo>
                  <a:lnTo>
                    <a:pt x="2239" y="1854"/>
                  </a:lnTo>
                  <a:lnTo>
                    <a:pt x="2335" y="1637"/>
                  </a:lnTo>
                  <a:lnTo>
                    <a:pt x="2383" y="1493"/>
                  </a:lnTo>
                  <a:lnTo>
                    <a:pt x="2407" y="1349"/>
                  </a:lnTo>
                  <a:lnTo>
                    <a:pt x="2407" y="1228"/>
                  </a:lnTo>
                  <a:lnTo>
                    <a:pt x="2383" y="1108"/>
                  </a:lnTo>
                  <a:lnTo>
                    <a:pt x="2287" y="843"/>
                  </a:lnTo>
                  <a:lnTo>
                    <a:pt x="2167" y="602"/>
                  </a:lnTo>
                  <a:lnTo>
                    <a:pt x="2046" y="434"/>
                  </a:lnTo>
                  <a:lnTo>
                    <a:pt x="1878" y="265"/>
                  </a:lnTo>
                  <a:lnTo>
                    <a:pt x="1782" y="145"/>
                  </a:lnTo>
                  <a:lnTo>
                    <a:pt x="1661" y="73"/>
                  </a:lnTo>
                  <a:lnTo>
                    <a:pt x="1541" y="24"/>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1"/>
            <p:cNvSpPr/>
            <p:nvPr/>
          </p:nvSpPr>
          <p:spPr>
            <a:xfrm>
              <a:off x="1267850" y="2158150"/>
              <a:ext cx="20475" cy="23500"/>
            </a:xfrm>
            <a:custGeom>
              <a:avLst/>
              <a:gdLst/>
              <a:ahLst/>
              <a:cxnLst/>
              <a:rect l="l" t="t" r="r" b="b"/>
              <a:pathLst>
                <a:path w="819" h="940" extrusionOk="0">
                  <a:moveTo>
                    <a:pt x="410" y="241"/>
                  </a:moveTo>
                  <a:lnTo>
                    <a:pt x="458" y="313"/>
                  </a:lnTo>
                  <a:lnTo>
                    <a:pt x="506" y="410"/>
                  </a:lnTo>
                  <a:lnTo>
                    <a:pt x="530" y="530"/>
                  </a:lnTo>
                  <a:lnTo>
                    <a:pt x="506" y="602"/>
                  </a:lnTo>
                  <a:lnTo>
                    <a:pt x="458" y="675"/>
                  </a:lnTo>
                  <a:lnTo>
                    <a:pt x="434" y="699"/>
                  </a:lnTo>
                  <a:lnTo>
                    <a:pt x="386" y="699"/>
                  </a:lnTo>
                  <a:lnTo>
                    <a:pt x="337" y="675"/>
                  </a:lnTo>
                  <a:lnTo>
                    <a:pt x="313" y="651"/>
                  </a:lnTo>
                  <a:lnTo>
                    <a:pt x="241" y="602"/>
                  </a:lnTo>
                  <a:lnTo>
                    <a:pt x="217" y="506"/>
                  </a:lnTo>
                  <a:lnTo>
                    <a:pt x="217" y="434"/>
                  </a:lnTo>
                  <a:lnTo>
                    <a:pt x="217" y="362"/>
                  </a:lnTo>
                  <a:lnTo>
                    <a:pt x="241" y="289"/>
                  </a:lnTo>
                  <a:lnTo>
                    <a:pt x="289" y="241"/>
                  </a:lnTo>
                  <a:close/>
                  <a:moveTo>
                    <a:pt x="313" y="1"/>
                  </a:moveTo>
                  <a:lnTo>
                    <a:pt x="241" y="49"/>
                  </a:lnTo>
                  <a:lnTo>
                    <a:pt x="145" y="121"/>
                  </a:lnTo>
                  <a:lnTo>
                    <a:pt x="73" y="217"/>
                  </a:lnTo>
                  <a:lnTo>
                    <a:pt x="24" y="338"/>
                  </a:lnTo>
                  <a:lnTo>
                    <a:pt x="0" y="434"/>
                  </a:lnTo>
                  <a:lnTo>
                    <a:pt x="24" y="554"/>
                  </a:lnTo>
                  <a:lnTo>
                    <a:pt x="49" y="651"/>
                  </a:lnTo>
                  <a:lnTo>
                    <a:pt x="97" y="747"/>
                  </a:lnTo>
                  <a:lnTo>
                    <a:pt x="169" y="819"/>
                  </a:lnTo>
                  <a:lnTo>
                    <a:pt x="265" y="915"/>
                  </a:lnTo>
                  <a:lnTo>
                    <a:pt x="362" y="939"/>
                  </a:lnTo>
                  <a:lnTo>
                    <a:pt x="482" y="939"/>
                  </a:lnTo>
                  <a:lnTo>
                    <a:pt x="578" y="891"/>
                  </a:lnTo>
                  <a:lnTo>
                    <a:pt x="626" y="843"/>
                  </a:lnTo>
                  <a:lnTo>
                    <a:pt x="723" y="771"/>
                  </a:lnTo>
                  <a:lnTo>
                    <a:pt x="771" y="651"/>
                  </a:lnTo>
                  <a:lnTo>
                    <a:pt x="819" y="410"/>
                  </a:lnTo>
                  <a:lnTo>
                    <a:pt x="819" y="362"/>
                  </a:lnTo>
                  <a:lnTo>
                    <a:pt x="795" y="338"/>
                  </a:lnTo>
                  <a:lnTo>
                    <a:pt x="723" y="193"/>
                  </a:lnTo>
                  <a:lnTo>
                    <a:pt x="602" y="97"/>
                  </a:lnTo>
                  <a:lnTo>
                    <a:pt x="530" y="25"/>
                  </a:lnTo>
                  <a:lnTo>
                    <a:pt x="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150" y="445025"/>
            <a:ext cx="7945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1pPr>
            <a:lvl2pPr lvl="1"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2pPr>
            <a:lvl3pPr lvl="2"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3pPr>
            <a:lvl4pPr lvl="3"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4pPr>
            <a:lvl5pPr lvl="4"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5pPr>
            <a:lvl6pPr lvl="5"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6pPr>
            <a:lvl7pPr lvl="6"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7pPr>
            <a:lvl8pPr lvl="7"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8pPr>
            <a:lvl9pPr lvl="8" rtl="0">
              <a:spcBef>
                <a:spcPts val="0"/>
              </a:spcBef>
              <a:spcAft>
                <a:spcPts val="0"/>
              </a:spcAft>
              <a:buClr>
                <a:schemeClr val="dk1"/>
              </a:buClr>
              <a:buSzPts val="3200"/>
              <a:buFont typeface="Oswald"/>
              <a:buNone/>
              <a:defRPr sz="32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599150" y="1152475"/>
            <a:ext cx="7945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5" r:id="rId12"/>
    <p:sldLayoutId id="2147483668" r:id="rId13"/>
    <p:sldLayoutId id="2147483675"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1.t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35"/>
        <p:cNvGrpSpPr/>
        <p:nvPr/>
      </p:nvGrpSpPr>
      <p:grpSpPr>
        <a:xfrm>
          <a:off x="0" y="0"/>
          <a:ext cx="0" cy="0"/>
          <a:chOff x="0" y="0"/>
          <a:chExt cx="0" cy="0"/>
        </a:xfrm>
      </p:grpSpPr>
      <p:sp>
        <p:nvSpPr>
          <p:cNvPr id="13436" name="Google Shape;13436;p37"/>
          <p:cNvSpPr/>
          <p:nvPr/>
        </p:nvSpPr>
        <p:spPr>
          <a:xfrm>
            <a:off x="3010252" y="2889152"/>
            <a:ext cx="3127493" cy="1337785"/>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3437" name="Google Shape;13437;p37"/>
          <p:cNvSpPr txBox="1">
            <a:spLocks noGrp="1"/>
          </p:cNvSpPr>
          <p:nvPr>
            <p:ph type="ctrTitle"/>
          </p:nvPr>
        </p:nvSpPr>
        <p:spPr>
          <a:xfrm>
            <a:off x="1657017" y="695719"/>
            <a:ext cx="5958900" cy="186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Pedicled Vascularized Calcaneus Transfer: A Novel Surgical Technique for Tibial Deficiency To Improve Functional Outcome</a:t>
            </a:r>
            <a:endParaRPr sz="2400" dirty="0">
              <a:solidFill>
                <a:schemeClr val="accent1"/>
              </a:solidFill>
            </a:endParaRPr>
          </a:p>
        </p:txBody>
      </p:sp>
      <p:sp>
        <p:nvSpPr>
          <p:cNvPr id="13438" name="Google Shape;13438;p37"/>
          <p:cNvSpPr txBox="1">
            <a:spLocks noGrp="1"/>
          </p:cNvSpPr>
          <p:nvPr>
            <p:ph type="subTitle" idx="1"/>
          </p:nvPr>
        </p:nvSpPr>
        <p:spPr>
          <a:xfrm>
            <a:off x="3145872" y="2881072"/>
            <a:ext cx="2852255" cy="672000"/>
          </a:xfrm>
          <a:prstGeom prst="rect">
            <a:avLst/>
          </a:prstGeom>
        </p:spPr>
        <p:txBody>
          <a:bodyPr spcFirstLastPara="1" wrap="square" lIns="91425" tIns="91425" rIns="91425" bIns="91425" anchor="t" anchorCtr="0">
            <a:noAutofit/>
          </a:bodyPr>
          <a:lstStyle/>
          <a:p>
            <a:pPr marL="0" indent="0"/>
            <a:r>
              <a:rPr lang="en" dirty="0">
                <a:latin typeface="Times New Roman" panose="02020603050405020304" pitchFamily="18" charset="0"/>
                <a:cs typeface="Times New Roman" panose="02020603050405020304" pitchFamily="18" charset="0"/>
              </a:rPr>
              <a:t>William H Fang OMS2, MS</a:t>
            </a:r>
            <a:r>
              <a:rPr lang="en-US" baseline="30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Evelyn Thomas, DO </a:t>
            </a:r>
            <a:r>
              <a:rPr lang="en-US" baseline="30000" dirty="0">
                <a:effectLst/>
                <a:latin typeface="Times New Roman" panose="02020603050405020304" pitchFamily="18" charset="0"/>
                <a:ea typeface="Calibri" panose="020F0502020204030204" pitchFamily="34" charset="0"/>
                <a:cs typeface="Times New Roman" panose="02020603050405020304" pitchFamily="18" charset="0"/>
              </a:rPr>
              <a:t>2,3</a:t>
            </a:r>
            <a:endParaRPr lang="en" dirty="0">
              <a:latin typeface="Times New Roman" panose="02020603050405020304" pitchFamily="18" charset="0"/>
              <a:cs typeface="Times New Roman" panose="02020603050405020304" pitchFamily="18" charset="0"/>
            </a:endParaRPr>
          </a:p>
          <a:p>
            <a:pPr marL="0" indent="0"/>
            <a:r>
              <a:rPr lang="en" dirty="0">
                <a:latin typeface="Times New Roman" panose="02020603050405020304" pitchFamily="18" charset="0"/>
                <a:cs typeface="Times New Roman" panose="02020603050405020304" pitchFamily="18" charset="0"/>
              </a:rPr>
              <a:t>Juston Fan, DO </a:t>
            </a:r>
            <a:r>
              <a:rPr lang="en-US" baseline="30000" dirty="0">
                <a:effectLst/>
                <a:latin typeface="Times New Roman" panose="02020603050405020304" pitchFamily="18" charset="0"/>
                <a:ea typeface="Calibri" panose="020F0502020204030204" pitchFamily="34" charset="0"/>
                <a:cs typeface="Times New Roman" panose="02020603050405020304" pitchFamily="18" charset="0"/>
              </a:rPr>
              <a:t>2,3</a:t>
            </a:r>
            <a:endParaRPr lang="en"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Amber R. Leis, MD </a:t>
            </a:r>
            <a:r>
              <a:rPr lang="en-US" baseline="30000" dirty="0">
                <a:latin typeface="Times New Roman" panose="02020603050405020304" pitchFamily="18" charset="0"/>
                <a:cs typeface="Times New Roman" panose="02020603050405020304" pitchFamily="18" charset="0"/>
              </a:rPr>
              <a:t>3,4</a:t>
            </a:r>
            <a:endParaRPr lang="en"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Samuel R. Rosenfeld, MD </a:t>
            </a:r>
            <a:r>
              <a:rPr lang="en-US" baseline="30000" dirty="0">
                <a:latin typeface="Times New Roman" panose="02020603050405020304" pitchFamily="18" charset="0"/>
                <a:cs typeface="Times New Roman" panose="02020603050405020304" pitchFamily="18" charset="0"/>
              </a:rPr>
              <a:t>3</a:t>
            </a:r>
            <a:endParaRPr lang="en"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n"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n"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13439" name="Google Shape;13439;p37"/>
          <p:cNvSpPr/>
          <p:nvPr/>
        </p:nvSpPr>
        <p:spPr>
          <a:xfrm rot="-527727">
            <a:off x="909557" y="2531392"/>
            <a:ext cx="1750080" cy="175008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36;p37">
            <a:extLst>
              <a:ext uri="{FF2B5EF4-FFF2-40B4-BE49-F238E27FC236}">
                <a16:creationId xmlns:a16="http://schemas.microsoft.com/office/drawing/2014/main" id="{0A675447-0404-4A46-8755-A9A9EDD97AF7}"/>
              </a:ext>
            </a:extLst>
          </p:cNvPr>
          <p:cNvSpPr/>
          <p:nvPr/>
        </p:nvSpPr>
        <p:spPr>
          <a:xfrm>
            <a:off x="2760589" y="4241091"/>
            <a:ext cx="3632067" cy="751579"/>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13440" name="Google Shape;13440;p37"/>
          <p:cNvGrpSpPr/>
          <p:nvPr/>
        </p:nvGrpSpPr>
        <p:grpSpPr>
          <a:xfrm rot="173785">
            <a:off x="6611950" y="2646358"/>
            <a:ext cx="1801085" cy="3924736"/>
            <a:chOff x="6027775" y="321875"/>
            <a:chExt cx="972825" cy="2208675"/>
          </a:xfrm>
        </p:grpSpPr>
        <p:sp>
          <p:nvSpPr>
            <p:cNvPr id="13441" name="Google Shape;13441;p37"/>
            <p:cNvSpPr/>
            <p:nvPr/>
          </p:nvSpPr>
          <p:spPr>
            <a:xfrm>
              <a:off x="6204950" y="2196600"/>
              <a:ext cx="183625" cy="221225"/>
            </a:xfrm>
            <a:custGeom>
              <a:avLst/>
              <a:gdLst/>
              <a:ahLst/>
              <a:cxnLst/>
              <a:rect l="l" t="t" r="r" b="b"/>
              <a:pathLst>
                <a:path w="7345" h="8849" extrusionOk="0">
                  <a:moveTo>
                    <a:pt x="2062" y="1"/>
                  </a:moveTo>
                  <a:lnTo>
                    <a:pt x="1" y="8333"/>
                  </a:lnTo>
                  <a:lnTo>
                    <a:pt x="5455" y="8848"/>
                  </a:lnTo>
                  <a:lnTo>
                    <a:pt x="7345" y="602"/>
                  </a:lnTo>
                  <a:lnTo>
                    <a:pt x="2062"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37"/>
            <p:cNvSpPr/>
            <p:nvPr/>
          </p:nvSpPr>
          <p:spPr>
            <a:xfrm>
              <a:off x="6027775" y="2364100"/>
              <a:ext cx="364025" cy="166450"/>
            </a:xfrm>
            <a:custGeom>
              <a:avLst/>
              <a:gdLst/>
              <a:ahLst/>
              <a:cxnLst/>
              <a:rect l="l" t="t" r="r" b="b"/>
              <a:pathLst>
                <a:path w="14561" h="6658" extrusionOk="0">
                  <a:moveTo>
                    <a:pt x="5971" y="1"/>
                  </a:moveTo>
                  <a:lnTo>
                    <a:pt x="4468" y="3437"/>
                  </a:lnTo>
                  <a:lnTo>
                    <a:pt x="216" y="5799"/>
                  </a:lnTo>
                  <a:lnTo>
                    <a:pt x="130" y="5885"/>
                  </a:lnTo>
                  <a:lnTo>
                    <a:pt x="44" y="6014"/>
                  </a:lnTo>
                  <a:lnTo>
                    <a:pt x="1" y="6143"/>
                  </a:lnTo>
                  <a:lnTo>
                    <a:pt x="44" y="6271"/>
                  </a:lnTo>
                  <a:lnTo>
                    <a:pt x="87" y="6400"/>
                  </a:lnTo>
                  <a:lnTo>
                    <a:pt x="173" y="6486"/>
                  </a:lnTo>
                  <a:lnTo>
                    <a:pt x="259" y="6529"/>
                  </a:lnTo>
                  <a:lnTo>
                    <a:pt x="430" y="6572"/>
                  </a:lnTo>
                  <a:lnTo>
                    <a:pt x="13186" y="6658"/>
                  </a:lnTo>
                  <a:lnTo>
                    <a:pt x="13315" y="6615"/>
                  </a:lnTo>
                  <a:lnTo>
                    <a:pt x="13444" y="6529"/>
                  </a:lnTo>
                  <a:lnTo>
                    <a:pt x="13530" y="6443"/>
                  </a:lnTo>
                  <a:lnTo>
                    <a:pt x="13573" y="6314"/>
                  </a:lnTo>
                  <a:lnTo>
                    <a:pt x="14561" y="516"/>
                  </a:lnTo>
                  <a:lnTo>
                    <a:pt x="5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37"/>
            <p:cNvSpPr/>
            <p:nvPr/>
          </p:nvSpPr>
          <p:spPr>
            <a:xfrm>
              <a:off x="6634450" y="2185875"/>
              <a:ext cx="135300" cy="229800"/>
            </a:xfrm>
            <a:custGeom>
              <a:avLst/>
              <a:gdLst/>
              <a:ahLst/>
              <a:cxnLst/>
              <a:rect l="l" t="t" r="r" b="b"/>
              <a:pathLst>
                <a:path w="5412" h="9192" extrusionOk="0">
                  <a:moveTo>
                    <a:pt x="5369" y="0"/>
                  </a:moveTo>
                  <a:lnTo>
                    <a:pt x="86" y="601"/>
                  </a:lnTo>
                  <a:lnTo>
                    <a:pt x="0" y="9191"/>
                  </a:lnTo>
                  <a:lnTo>
                    <a:pt x="5412" y="8418"/>
                  </a:lnTo>
                  <a:lnTo>
                    <a:pt x="5369"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37"/>
            <p:cNvSpPr/>
            <p:nvPr/>
          </p:nvSpPr>
          <p:spPr>
            <a:xfrm>
              <a:off x="6479825" y="2371625"/>
              <a:ext cx="336100" cy="157850"/>
            </a:xfrm>
            <a:custGeom>
              <a:avLst/>
              <a:gdLst/>
              <a:ahLst/>
              <a:cxnLst/>
              <a:rect l="l" t="t" r="r" b="b"/>
              <a:pathLst>
                <a:path w="13444" h="6314" extrusionOk="0">
                  <a:moveTo>
                    <a:pt x="4897" y="0"/>
                  </a:moveTo>
                  <a:lnTo>
                    <a:pt x="4768" y="43"/>
                  </a:lnTo>
                  <a:lnTo>
                    <a:pt x="4639" y="129"/>
                  </a:lnTo>
                  <a:lnTo>
                    <a:pt x="4510" y="258"/>
                  </a:lnTo>
                  <a:lnTo>
                    <a:pt x="4510" y="387"/>
                  </a:lnTo>
                  <a:lnTo>
                    <a:pt x="4424" y="2878"/>
                  </a:lnTo>
                  <a:lnTo>
                    <a:pt x="4424" y="3007"/>
                  </a:lnTo>
                  <a:lnTo>
                    <a:pt x="4381" y="3093"/>
                  </a:lnTo>
                  <a:lnTo>
                    <a:pt x="4338" y="3179"/>
                  </a:lnTo>
                  <a:lnTo>
                    <a:pt x="4253" y="3222"/>
                  </a:lnTo>
                  <a:lnTo>
                    <a:pt x="215" y="5498"/>
                  </a:lnTo>
                  <a:lnTo>
                    <a:pt x="86" y="5584"/>
                  </a:lnTo>
                  <a:lnTo>
                    <a:pt x="1" y="5713"/>
                  </a:lnTo>
                  <a:lnTo>
                    <a:pt x="1" y="5842"/>
                  </a:lnTo>
                  <a:lnTo>
                    <a:pt x="1" y="5970"/>
                  </a:lnTo>
                  <a:lnTo>
                    <a:pt x="44" y="6099"/>
                  </a:lnTo>
                  <a:lnTo>
                    <a:pt x="129" y="6185"/>
                  </a:lnTo>
                  <a:lnTo>
                    <a:pt x="258" y="6228"/>
                  </a:lnTo>
                  <a:lnTo>
                    <a:pt x="387" y="6271"/>
                  </a:lnTo>
                  <a:lnTo>
                    <a:pt x="13057" y="6314"/>
                  </a:lnTo>
                  <a:lnTo>
                    <a:pt x="13229" y="6314"/>
                  </a:lnTo>
                  <a:lnTo>
                    <a:pt x="13358" y="6185"/>
                  </a:lnTo>
                  <a:lnTo>
                    <a:pt x="13444" y="6056"/>
                  </a:lnTo>
                  <a:lnTo>
                    <a:pt x="13444" y="5884"/>
                  </a:lnTo>
                  <a:lnTo>
                    <a:pt x="12928" y="559"/>
                  </a:lnTo>
                  <a:lnTo>
                    <a:pt x="12885" y="387"/>
                  </a:lnTo>
                  <a:lnTo>
                    <a:pt x="12799" y="301"/>
                  </a:lnTo>
                  <a:lnTo>
                    <a:pt x="12671" y="215"/>
                  </a:lnTo>
                  <a:lnTo>
                    <a:pt x="12499" y="172"/>
                  </a:lnTo>
                  <a:lnTo>
                    <a:pt x="4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37"/>
            <p:cNvSpPr/>
            <p:nvPr/>
          </p:nvSpPr>
          <p:spPr>
            <a:xfrm>
              <a:off x="6144825" y="1257075"/>
              <a:ext cx="461725" cy="1014725"/>
            </a:xfrm>
            <a:custGeom>
              <a:avLst/>
              <a:gdLst/>
              <a:ahLst/>
              <a:cxnLst/>
              <a:rect l="l" t="t" r="r" b="b"/>
              <a:pathLst>
                <a:path w="18469" h="40589" extrusionOk="0">
                  <a:moveTo>
                    <a:pt x="7903" y="1"/>
                  </a:moveTo>
                  <a:lnTo>
                    <a:pt x="0" y="39643"/>
                  </a:lnTo>
                  <a:lnTo>
                    <a:pt x="11468" y="40588"/>
                  </a:lnTo>
                  <a:lnTo>
                    <a:pt x="16965" y="7345"/>
                  </a:lnTo>
                  <a:lnTo>
                    <a:pt x="18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37"/>
            <p:cNvSpPr/>
            <p:nvPr/>
          </p:nvSpPr>
          <p:spPr>
            <a:xfrm>
              <a:off x="6142675" y="1443925"/>
              <a:ext cx="427375" cy="830025"/>
            </a:xfrm>
            <a:custGeom>
              <a:avLst/>
              <a:gdLst/>
              <a:ahLst/>
              <a:cxnLst/>
              <a:rect l="l" t="t" r="r" b="b"/>
              <a:pathLst>
                <a:path w="17095" h="33201" extrusionOk="0">
                  <a:moveTo>
                    <a:pt x="17008" y="0"/>
                  </a:moveTo>
                  <a:lnTo>
                    <a:pt x="16965" y="43"/>
                  </a:lnTo>
                  <a:lnTo>
                    <a:pt x="16923" y="86"/>
                  </a:lnTo>
                  <a:lnTo>
                    <a:pt x="11468" y="32985"/>
                  </a:lnTo>
                  <a:lnTo>
                    <a:pt x="86" y="32083"/>
                  </a:lnTo>
                  <a:lnTo>
                    <a:pt x="0" y="32083"/>
                  </a:lnTo>
                  <a:lnTo>
                    <a:pt x="0" y="32169"/>
                  </a:lnTo>
                  <a:lnTo>
                    <a:pt x="0" y="32255"/>
                  </a:lnTo>
                  <a:lnTo>
                    <a:pt x="86" y="32255"/>
                  </a:lnTo>
                  <a:lnTo>
                    <a:pt x="11640" y="33200"/>
                  </a:lnTo>
                  <a:lnTo>
                    <a:pt x="17094" y="129"/>
                  </a:lnTo>
                  <a:lnTo>
                    <a:pt x="17094" y="43"/>
                  </a:lnTo>
                  <a:lnTo>
                    <a:pt x="17008" y="0"/>
                  </a:lnTo>
                  <a:close/>
                </a:path>
              </a:pathLst>
            </a:custGeom>
            <a:solidFill>
              <a:srgbClr val="010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37"/>
            <p:cNvSpPr/>
            <p:nvPr/>
          </p:nvSpPr>
          <p:spPr>
            <a:xfrm>
              <a:off x="6481975" y="1411700"/>
              <a:ext cx="71975" cy="361875"/>
            </a:xfrm>
            <a:custGeom>
              <a:avLst/>
              <a:gdLst/>
              <a:ahLst/>
              <a:cxnLst/>
              <a:rect l="l" t="t" r="r" b="b"/>
              <a:pathLst>
                <a:path w="2879" h="14475" extrusionOk="0">
                  <a:moveTo>
                    <a:pt x="0" y="1"/>
                  </a:moveTo>
                  <a:lnTo>
                    <a:pt x="0" y="87"/>
                  </a:lnTo>
                  <a:lnTo>
                    <a:pt x="1761" y="215"/>
                  </a:lnTo>
                  <a:lnTo>
                    <a:pt x="2835" y="14475"/>
                  </a:lnTo>
                  <a:lnTo>
                    <a:pt x="2878" y="14475"/>
                  </a:lnTo>
                  <a:lnTo>
                    <a:pt x="1804" y="215"/>
                  </a:lnTo>
                  <a:lnTo>
                    <a:pt x="1804" y="172"/>
                  </a:lnTo>
                  <a:lnTo>
                    <a:pt x="0" y="1"/>
                  </a:lnTo>
                  <a:close/>
                </a:path>
              </a:pathLst>
            </a:custGeom>
            <a:solidFill>
              <a:srgbClr val="3A4A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37"/>
            <p:cNvSpPr/>
            <p:nvPr/>
          </p:nvSpPr>
          <p:spPr>
            <a:xfrm>
              <a:off x="6421850" y="1156150"/>
              <a:ext cx="443475" cy="1101675"/>
            </a:xfrm>
            <a:custGeom>
              <a:avLst/>
              <a:gdLst/>
              <a:ahLst/>
              <a:cxnLst/>
              <a:rect l="l" t="t" r="r" b="b"/>
              <a:pathLst>
                <a:path w="17739" h="44067" extrusionOk="0">
                  <a:moveTo>
                    <a:pt x="0" y="1"/>
                  </a:moveTo>
                  <a:lnTo>
                    <a:pt x="2405" y="10266"/>
                  </a:lnTo>
                  <a:lnTo>
                    <a:pt x="4209" y="10437"/>
                  </a:lnTo>
                  <a:lnTo>
                    <a:pt x="5841" y="44067"/>
                  </a:lnTo>
                  <a:lnTo>
                    <a:pt x="17738" y="43895"/>
                  </a:lnTo>
                  <a:lnTo>
                    <a:pt x="12756" y="6873"/>
                  </a:lnTo>
                  <a:lnTo>
                    <a:pt x="12241" y="335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37"/>
            <p:cNvSpPr/>
            <p:nvPr/>
          </p:nvSpPr>
          <p:spPr>
            <a:xfrm>
              <a:off x="6479825" y="1410625"/>
              <a:ext cx="387650" cy="849350"/>
            </a:xfrm>
            <a:custGeom>
              <a:avLst/>
              <a:gdLst/>
              <a:ahLst/>
              <a:cxnLst/>
              <a:rect l="l" t="t" r="r" b="b"/>
              <a:pathLst>
                <a:path w="15506" h="33974" extrusionOk="0">
                  <a:moveTo>
                    <a:pt x="1" y="1"/>
                  </a:moveTo>
                  <a:lnTo>
                    <a:pt x="1" y="87"/>
                  </a:lnTo>
                  <a:lnTo>
                    <a:pt x="1" y="130"/>
                  </a:lnTo>
                  <a:lnTo>
                    <a:pt x="86" y="173"/>
                  </a:lnTo>
                  <a:lnTo>
                    <a:pt x="1761" y="344"/>
                  </a:lnTo>
                  <a:lnTo>
                    <a:pt x="3437" y="33888"/>
                  </a:lnTo>
                  <a:lnTo>
                    <a:pt x="3437" y="33974"/>
                  </a:lnTo>
                  <a:lnTo>
                    <a:pt x="15419" y="33802"/>
                  </a:lnTo>
                  <a:lnTo>
                    <a:pt x="15505" y="33802"/>
                  </a:lnTo>
                  <a:lnTo>
                    <a:pt x="15505" y="33716"/>
                  </a:lnTo>
                  <a:lnTo>
                    <a:pt x="15505" y="33630"/>
                  </a:lnTo>
                  <a:lnTo>
                    <a:pt x="15419" y="33630"/>
                  </a:lnTo>
                  <a:lnTo>
                    <a:pt x="3608" y="33759"/>
                  </a:lnTo>
                  <a:lnTo>
                    <a:pt x="1976" y="258"/>
                  </a:lnTo>
                  <a:lnTo>
                    <a:pt x="1976" y="173"/>
                  </a:lnTo>
                  <a:lnTo>
                    <a:pt x="86" y="1"/>
                  </a:lnTo>
                  <a:close/>
                </a:path>
              </a:pathLst>
            </a:custGeom>
            <a:solidFill>
              <a:srgbClr val="010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37"/>
            <p:cNvSpPr/>
            <p:nvPr/>
          </p:nvSpPr>
          <p:spPr>
            <a:xfrm>
              <a:off x="6222125" y="649350"/>
              <a:ext cx="622800" cy="510050"/>
            </a:xfrm>
            <a:custGeom>
              <a:avLst/>
              <a:gdLst/>
              <a:ahLst/>
              <a:cxnLst/>
              <a:rect l="l" t="t" r="r" b="b"/>
              <a:pathLst>
                <a:path w="24912" h="20402" extrusionOk="0">
                  <a:moveTo>
                    <a:pt x="13057" y="1"/>
                  </a:moveTo>
                  <a:lnTo>
                    <a:pt x="12757" y="44"/>
                  </a:lnTo>
                  <a:lnTo>
                    <a:pt x="12112" y="44"/>
                  </a:lnTo>
                  <a:lnTo>
                    <a:pt x="11511" y="87"/>
                  </a:lnTo>
                  <a:lnTo>
                    <a:pt x="10910" y="258"/>
                  </a:lnTo>
                  <a:lnTo>
                    <a:pt x="10266" y="473"/>
                  </a:lnTo>
                  <a:lnTo>
                    <a:pt x="9621" y="731"/>
                  </a:lnTo>
                  <a:lnTo>
                    <a:pt x="8977" y="1074"/>
                  </a:lnTo>
                  <a:lnTo>
                    <a:pt x="8333" y="1418"/>
                  </a:lnTo>
                  <a:lnTo>
                    <a:pt x="7732" y="1804"/>
                  </a:lnTo>
                  <a:lnTo>
                    <a:pt x="6572" y="2578"/>
                  </a:lnTo>
                  <a:lnTo>
                    <a:pt x="5584" y="3308"/>
                  </a:lnTo>
                  <a:lnTo>
                    <a:pt x="4425" y="4253"/>
                  </a:lnTo>
                  <a:lnTo>
                    <a:pt x="4253" y="4424"/>
                  </a:lnTo>
                  <a:lnTo>
                    <a:pt x="4081" y="4682"/>
                  </a:lnTo>
                  <a:lnTo>
                    <a:pt x="3566" y="5584"/>
                  </a:lnTo>
                  <a:lnTo>
                    <a:pt x="2964" y="6744"/>
                  </a:lnTo>
                  <a:lnTo>
                    <a:pt x="2320" y="8161"/>
                  </a:lnTo>
                  <a:lnTo>
                    <a:pt x="1633" y="9664"/>
                  </a:lnTo>
                  <a:lnTo>
                    <a:pt x="1032" y="11167"/>
                  </a:lnTo>
                  <a:lnTo>
                    <a:pt x="516" y="12585"/>
                  </a:lnTo>
                  <a:lnTo>
                    <a:pt x="173" y="13744"/>
                  </a:lnTo>
                  <a:lnTo>
                    <a:pt x="44" y="14303"/>
                  </a:lnTo>
                  <a:lnTo>
                    <a:pt x="1" y="14818"/>
                  </a:lnTo>
                  <a:lnTo>
                    <a:pt x="44" y="15376"/>
                  </a:lnTo>
                  <a:lnTo>
                    <a:pt x="87" y="15935"/>
                  </a:lnTo>
                  <a:lnTo>
                    <a:pt x="215" y="16493"/>
                  </a:lnTo>
                  <a:lnTo>
                    <a:pt x="344" y="17052"/>
                  </a:lnTo>
                  <a:lnTo>
                    <a:pt x="688" y="18039"/>
                  </a:lnTo>
                  <a:lnTo>
                    <a:pt x="1032" y="18941"/>
                  </a:lnTo>
                  <a:lnTo>
                    <a:pt x="1375" y="19628"/>
                  </a:lnTo>
                  <a:lnTo>
                    <a:pt x="1719" y="20273"/>
                  </a:lnTo>
                  <a:lnTo>
                    <a:pt x="5198" y="20359"/>
                  </a:lnTo>
                  <a:lnTo>
                    <a:pt x="8805" y="20402"/>
                  </a:lnTo>
                  <a:lnTo>
                    <a:pt x="12928" y="20402"/>
                  </a:lnTo>
                  <a:lnTo>
                    <a:pt x="17095" y="20316"/>
                  </a:lnTo>
                  <a:lnTo>
                    <a:pt x="19070" y="20273"/>
                  </a:lnTo>
                  <a:lnTo>
                    <a:pt x="20831" y="20144"/>
                  </a:lnTo>
                  <a:lnTo>
                    <a:pt x="22334" y="20015"/>
                  </a:lnTo>
                  <a:lnTo>
                    <a:pt x="23537" y="19843"/>
                  </a:lnTo>
                  <a:lnTo>
                    <a:pt x="24009" y="19757"/>
                  </a:lnTo>
                  <a:lnTo>
                    <a:pt x="24353" y="19628"/>
                  </a:lnTo>
                  <a:lnTo>
                    <a:pt x="24611" y="19500"/>
                  </a:lnTo>
                  <a:lnTo>
                    <a:pt x="24740" y="19371"/>
                  </a:lnTo>
                  <a:lnTo>
                    <a:pt x="24825" y="19199"/>
                  </a:lnTo>
                  <a:lnTo>
                    <a:pt x="24868" y="18984"/>
                  </a:lnTo>
                  <a:lnTo>
                    <a:pt x="24911" y="18340"/>
                  </a:lnTo>
                  <a:lnTo>
                    <a:pt x="24911" y="17567"/>
                  </a:lnTo>
                  <a:lnTo>
                    <a:pt x="24868" y="16579"/>
                  </a:lnTo>
                  <a:lnTo>
                    <a:pt x="24740" y="15505"/>
                  </a:lnTo>
                  <a:lnTo>
                    <a:pt x="24568" y="14303"/>
                  </a:lnTo>
                  <a:lnTo>
                    <a:pt x="24310" y="13057"/>
                  </a:lnTo>
                  <a:lnTo>
                    <a:pt x="24009" y="11726"/>
                  </a:lnTo>
                  <a:lnTo>
                    <a:pt x="23623" y="10394"/>
                  </a:lnTo>
                  <a:lnTo>
                    <a:pt x="23193" y="9063"/>
                  </a:lnTo>
                  <a:lnTo>
                    <a:pt x="22721" y="7774"/>
                  </a:lnTo>
                  <a:lnTo>
                    <a:pt x="22163" y="6529"/>
                  </a:lnTo>
                  <a:lnTo>
                    <a:pt x="21862" y="5928"/>
                  </a:lnTo>
                  <a:lnTo>
                    <a:pt x="21561" y="5369"/>
                  </a:lnTo>
                  <a:lnTo>
                    <a:pt x="21218" y="4854"/>
                  </a:lnTo>
                  <a:lnTo>
                    <a:pt x="20874" y="4338"/>
                  </a:lnTo>
                  <a:lnTo>
                    <a:pt x="20531" y="3909"/>
                  </a:lnTo>
                  <a:lnTo>
                    <a:pt x="20144" y="3480"/>
                  </a:lnTo>
                  <a:lnTo>
                    <a:pt x="19757" y="3093"/>
                  </a:lnTo>
                  <a:lnTo>
                    <a:pt x="19328" y="2792"/>
                  </a:lnTo>
                  <a:lnTo>
                    <a:pt x="18512" y="2191"/>
                  </a:lnTo>
                  <a:lnTo>
                    <a:pt x="17739" y="1719"/>
                  </a:lnTo>
                  <a:lnTo>
                    <a:pt x="17052" y="1289"/>
                  </a:lnTo>
                  <a:lnTo>
                    <a:pt x="16407" y="945"/>
                  </a:lnTo>
                  <a:lnTo>
                    <a:pt x="15806" y="688"/>
                  </a:lnTo>
                  <a:lnTo>
                    <a:pt x="15248" y="473"/>
                  </a:lnTo>
                  <a:lnTo>
                    <a:pt x="14732" y="301"/>
                  </a:lnTo>
                  <a:lnTo>
                    <a:pt x="14303" y="172"/>
                  </a:lnTo>
                  <a:lnTo>
                    <a:pt x="13573" y="44"/>
                  </a:lnTo>
                  <a:lnTo>
                    <a:pt x="130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37"/>
            <p:cNvSpPr/>
            <p:nvPr/>
          </p:nvSpPr>
          <p:spPr>
            <a:xfrm>
              <a:off x="6313400" y="654725"/>
              <a:ext cx="428450" cy="681850"/>
            </a:xfrm>
            <a:custGeom>
              <a:avLst/>
              <a:gdLst/>
              <a:ahLst/>
              <a:cxnLst/>
              <a:rect l="l" t="t" r="r" b="b"/>
              <a:pathLst>
                <a:path w="17138" h="27274" extrusionOk="0">
                  <a:moveTo>
                    <a:pt x="8590" y="0"/>
                  </a:moveTo>
                  <a:lnTo>
                    <a:pt x="8290" y="86"/>
                  </a:lnTo>
                  <a:lnTo>
                    <a:pt x="7946" y="172"/>
                  </a:lnTo>
                  <a:lnTo>
                    <a:pt x="7602" y="344"/>
                  </a:lnTo>
                  <a:lnTo>
                    <a:pt x="7259" y="559"/>
                  </a:lnTo>
                  <a:lnTo>
                    <a:pt x="6915" y="816"/>
                  </a:lnTo>
                  <a:lnTo>
                    <a:pt x="6572" y="1117"/>
                  </a:lnTo>
                  <a:lnTo>
                    <a:pt x="6228" y="1461"/>
                  </a:lnTo>
                  <a:lnTo>
                    <a:pt x="5884" y="1847"/>
                  </a:lnTo>
                  <a:lnTo>
                    <a:pt x="5541" y="2277"/>
                  </a:lnTo>
                  <a:lnTo>
                    <a:pt x="4854" y="3222"/>
                  </a:lnTo>
                  <a:lnTo>
                    <a:pt x="4209" y="4381"/>
                  </a:lnTo>
                  <a:lnTo>
                    <a:pt x="3565" y="5627"/>
                  </a:lnTo>
                  <a:lnTo>
                    <a:pt x="2964" y="7001"/>
                  </a:lnTo>
                  <a:lnTo>
                    <a:pt x="2406" y="8504"/>
                  </a:lnTo>
                  <a:lnTo>
                    <a:pt x="1890" y="10136"/>
                  </a:lnTo>
                  <a:lnTo>
                    <a:pt x="1418" y="11854"/>
                  </a:lnTo>
                  <a:lnTo>
                    <a:pt x="1031" y="13658"/>
                  </a:lnTo>
                  <a:lnTo>
                    <a:pt x="688" y="15548"/>
                  </a:lnTo>
                  <a:lnTo>
                    <a:pt x="473" y="17481"/>
                  </a:lnTo>
                  <a:lnTo>
                    <a:pt x="301" y="19456"/>
                  </a:lnTo>
                  <a:lnTo>
                    <a:pt x="172" y="21303"/>
                  </a:lnTo>
                  <a:lnTo>
                    <a:pt x="43" y="23408"/>
                  </a:lnTo>
                  <a:lnTo>
                    <a:pt x="0" y="24439"/>
                  </a:lnTo>
                  <a:lnTo>
                    <a:pt x="0" y="25426"/>
                  </a:lnTo>
                  <a:lnTo>
                    <a:pt x="43" y="26328"/>
                  </a:lnTo>
                  <a:lnTo>
                    <a:pt x="172" y="27144"/>
                  </a:lnTo>
                  <a:lnTo>
                    <a:pt x="16922" y="27273"/>
                  </a:lnTo>
                  <a:lnTo>
                    <a:pt x="17051" y="26500"/>
                  </a:lnTo>
                  <a:lnTo>
                    <a:pt x="17094" y="25641"/>
                  </a:lnTo>
                  <a:lnTo>
                    <a:pt x="17137" y="24696"/>
                  </a:lnTo>
                  <a:lnTo>
                    <a:pt x="17137" y="23751"/>
                  </a:lnTo>
                  <a:lnTo>
                    <a:pt x="17137" y="20058"/>
                  </a:lnTo>
                  <a:lnTo>
                    <a:pt x="17094" y="18039"/>
                  </a:lnTo>
                  <a:lnTo>
                    <a:pt x="17008" y="16106"/>
                  </a:lnTo>
                  <a:lnTo>
                    <a:pt x="16837" y="14217"/>
                  </a:lnTo>
                  <a:lnTo>
                    <a:pt x="16622" y="12413"/>
                  </a:lnTo>
                  <a:lnTo>
                    <a:pt x="16364" y="10652"/>
                  </a:lnTo>
                  <a:lnTo>
                    <a:pt x="16021" y="9020"/>
                  </a:lnTo>
                  <a:lnTo>
                    <a:pt x="15591" y="7474"/>
                  </a:lnTo>
                  <a:lnTo>
                    <a:pt x="15119" y="6056"/>
                  </a:lnTo>
                  <a:lnTo>
                    <a:pt x="14861" y="5412"/>
                  </a:lnTo>
                  <a:lnTo>
                    <a:pt x="14603" y="4768"/>
                  </a:lnTo>
                  <a:lnTo>
                    <a:pt x="14303" y="4166"/>
                  </a:lnTo>
                  <a:lnTo>
                    <a:pt x="14002" y="3608"/>
                  </a:lnTo>
                  <a:lnTo>
                    <a:pt x="13658" y="3050"/>
                  </a:lnTo>
                  <a:lnTo>
                    <a:pt x="13315" y="2577"/>
                  </a:lnTo>
                  <a:lnTo>
                    <a:pt x="12971" y="2105"/>
                  </a:lnTo>
                  <a:lnTo>
                    <a:pt x="12585" y="1718"/>
                  </a:lnTo>
                  <a:lnTo>
                    <a:pt x="12198" y="1332"/>
                  </a:lnTo>
                  <a:lnTo>
                    <a:pt x="11769" y="1031"/>
                  </a:lnTo>
                  <a:lnTo>
                    <a:pt x="11339" y="730"/>
                  </a:lnTo>
                  <a:lnTo>
                    <a:pt x="10910" y="473"/>
                  </a:lnTo>
                  <a:lnTo>
                    <a:pt x="10437" y="301"/>
                  </a:lnTo>
                  <a:lnTo>
                    <a:pt x="9965" y="129"/>
                  </a:lnTo>
                  <a:lnTo>
                    <a:pt x="9449" y="43"/>
                  </a:lnTo>
                  <a:lnTo>
                    <a:pt x="89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37"/>
            <p:cNvSpPr/>
            <p:nvPr/>
          </p:nvSpPr>
          <p:spPr>
            <a:xfrm>
              <a:off x="6149125" y="662250"/>
              <a:ext cx="332875" cy="1348625"/>
            </a:xfrm>
            <a:custGeom>
              <a:avLst/>
              <a:gdLst/>
              <a:ahLst/>
              <a:cxnLst/>
              <a:rect l="l" t="t" r="r" b="b"/>
              <a:pathLst>
                <a:path w="13315" h="53945" extrusionOk="0">
                  <a:moveTo>
                    <a:pt x="13314" y="0"/>
                  </a:moveTo>
                  <a:lnTo>
                    <a:pt x="13143" y="129"/>
                  </a:lnTo>
                  <a:lnTo>
                    <a:pt x="12713" y="515"/>
                  </a:lnTo>
                  <a:lnTo>
                    <a:pt x="12069" y="1160"/>
                  </a:lnTo>
                  <a:lnTo>
                    <a:pt x="11682" y="1632"/>
                  </a:lnTo>
                  <a:lnTo>
                    <a:pt x="11253" y="2147"/>
                  </a:lnTo>
                  <a:lnTo>
                    <a:pt x="10823" y="2792"/>
                  </a:lnTo>
                  <a:lnTo>
                    <a:pt x="10351" y="3479"/>
                  </a:lnTo>
                  <a:lnTo>
                    <a:pt x="9836" y="4295"/>
                  </a:lnTo>
                  <a:lnTo>
                    <a:pt x="9363" y="5197"/>
                  </a:lnTo>
                  <a:lnTo>
                    <a:pt x="8848" y="6228"/>
                  </a:lnTo>
                  <a:lnTo>
                    <a:pt x="8375" y="7344"/>
                  </a:lnTo>
                  <a:lnTo>
                    <a:pt x="7903" y="8590"/>
                  </a:lnTo>
                  <a:lnTo>
                    <a:pt x="7430" y="9921"/>
                  </a:lnTo>
                  <a:lnTo>
                    <a:pt x="7130" y="10952"/>
                  </a:lnTo>
                  <a:lnTo>
                    <a:pt x="6786" y="12112"/>
                  </a:lnTo>
                  <a:lnTo>
                    <a:pt x="6142" y="14775"/>
                  </a:lnTo>
                  <a:lnTo>
                    <a:pt x="5498" y="17781"/>
                  </a:lnTo>
                  <a:lnTo>
                    <a:pt x="4853" y="21045"/>
                  </a:lnTo>
                  <a:lnTo>
                    <a:pt x="4252" y="24481"/>
                  </a:lnTo>
                  <a:lnTo>
                    <a:pt x="3608" y="28089"/>
                  </a:lnTo>
                  <a:lnTo>
                    <a:pt x="3050" y="31697"/>
                  </a:lnTo>
                  <a:lnTo>
                    <a:pt x="2491" y="35261"/>
                  </a:lnTo>
                  <a:lnTo>
                    <a:pt x="1503" y="41919"/>
                  </a:lnTo>
                  <a:lnTo>
                    <a:pt x="687" y="47502"/>
                  </a:lnTo>
                  <a:lnTo>
                    <a:pt x="0" y="52699"/>
                  </a:lnTo>
                  <a:lnTo>
                    <a:pt x="11596" y="53944"/>
                  </a:lnTo>
                  <a:lnTo>
                    <a:pt x="12971" y="6099"/>
                  </a:lnTo>
                  <a:lnTo>
                    <a:pt x="133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37"/>
            <p:cNvSpPr/>
            <p:nvPr/>
          </p:nvSpPr>
          <p:spPr>
            <a:xfrm>
              <a:off x="6405750" y="682650"/>
              <a:ext cx="62300" cy="563725"/>
            </a:xfrm>
            <a:custGeom>
              <a:avLst/>
              <a:gdLst/>
              <a:ahLst/>
              <a:cxnLst/>
              <a:rect l="l" t="t" r="r" b="b"/>
              <a:pathLst>
                <a:path w="2492" h="22549" extrusionOk="0">
                  <a:moveTo>
                    <a:pt x="2362" y="0"/>
                  </a:moveTo>
                  <a:lnTo>
                    <a:pt x="2319" y="43"/>
                  </a:lnTo>
                  <a:lnTo>
                    <a:pt x="473" y="5283"/>
                  </a:lnTo>
                  <a:lnTo>
                    <a:pt x="473" y="5369"/>
                  </a:lnTo>
                  <a:lnTo>
                    <a:pt x="1289" y="5583"/>
                  </a:lnTo>
                  <a:lnTo>
                    <a:pt x="0" y="6442"/>
                  </a:lnTo>
                  <a:lnTo>
                    <a:pt x="1718" y="22463"/>
                  </a:lnTo>
                  <a:lnTo>
                    <a:pt x="1761" y="22506"/>
                  </a:lnTo>
                  <a:lnTo>
                    <a:pt x="1804" y="22548"/>
                  </a:lnTo>
                  <a:lnTo>
                    <a:pt x="1890" y="22506"/>
                  </a:lnTo>
                  <a:lnTo>
                    <a:pt x="1890" y="22420"/>
                  </a:lnTo>
                  <a:lnTo>
                    <a:pt x="215" y="6528"/>
                  </a:lnTo>
                  <a:lnTo>
                    <a:pt x="1546" y="5583"/>
                  </a:lnTo>
                  <a:lnTo>
                    <a:pt x="1546" y="5412"/>
                  </a:lnTo>
                  <a:lnTo>
                    <a:pt x="730" y="5240"/>
                  </a:lnTo>
                  <a:lnTo>
                    <a:pt x="2491" y="86"/>
                  </a:lnTo>
                  <a:lnTo>
                    <a:pt x="2491" y="43"/>
                  </a:lnTo>
                  <a:lnTo>
                    <a:pt x="244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37"/>
            <p:cNvSpPr/>
            <p:nvPr/>
          </p:nvSpPr>
          <p:spPr>
            <a:xfrm>
              <a:off x="6262925" y="1364450"/>
              <a:ext cx="134250" cy="16150"/>
            </a:xfrm>
            <a:custGeom>
              <a:avLst/>
              <a:gdLst/>
              <a:ahLst/>
              <a:cxnLst/>
              <a:rect l="l" t="t" r="r" b="b"/>
              <a:pathLst>
                <a:path w="5370" h="646" extrusionOk="0">
                  <a:moveTo>
                    <a:pt x="5241" y="1"/>
                  </a:moveTo>
                  <a:lnTo>
                    <a:pt x="87" y="430"/>
                  </a:lnTo>
                  <a:lnTo>
                    <a:pt x="1" y="473"/>
                  </a:lnTo>
                  <a:lnTo>
                    <a:pt x="1" y="559"/>
                  </a:lnTo>
                  <a:lnTo>
                    <a:pt x="44" y="602"/>
                  </a:lnTo>
                  <a:lnTo>
                    <a:pt x="87" y="645"/>
                  </a:lnTo>
                  <a:lnTo>
                    <a:pt x="5284" y="216"/>
                  </a:lnTo>
                  <a:lnTo>
                    <a:pt x="5327" y="173"/>
                  </a:lnTo>
                  <a:lnTo>
                    <a:pt x="5369" y="87"/>
                  </a:lnTo>
                  <a:lnTo>
                    <a:pt x="5327" y="44"/>
                  </a:lnTo>
                  <a:lnTo>
                    <a:pt x="5241"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37"/>
            <p:cNvSpPr/>
            <p:nvPr/>
          </p:nvSpPr>
          <p:spPr>
            <a:xfrm>
              <a:off x="6146975" y="908125"/>
              <a:ext cx="294225" cy="1104900"/>
            </a:xfrm>
            <a:custGeom>
              <a:avLst/>
              <a:gdLst/>
              <a:ahLst/>
              <a:cxnLst/>
              <a:rect l="l" t="t" r="r" b="b"/>
              <a:pathLst>
                <a:path w="11769" h="44196" extrusionOk="0">
                  <a:moveTo>
                    <a:pt x="7473" y="0"/>
                  </a:moveTo>
                  <a:lnTo>
                    <a:pt x="7431" y="43"/>
                  </a:lnTo>
                  <a:lnTo>
                    <a:pt x="7130" y="1074"/>
                  </a:lnTo>
                  <a:lnTo>
                    <a:pt x="6786" y="2234"/>
                  </a:lnTo>
                  <a:lnTo>
                    <a:pt x="6185" y="4854"/>
                  </a:lnTo>
                  <a:lnTo>
                    <a:pt x="5541" y="7817"/>
                  </a:lnTo>
                  <a:lnTo>
                    <a:pt x="4896" y="11081"/>
                  </a:lnTo>
                  <a:lnTo>
                    <a:pt x="4252" y="14517"/>
                  </a:lnTo>
                  <a:lnTo>
                    <a:pt x="3651" y="18082"/>
                  </a:lnTo>
                  <a:lnTo>
                    <a:pt x="3050" y="21690"/>
                  </a:lnTo>
                  <a:lnTo>
                    <a:pt x="2491" y="25212"/>
                  </a:lnTo>
                  <a:lnTo>
                    <a:pt x="1504" y="31912"/>
                  </a:lnTo>
                  <a:lnTo>
                    <a:pt x="730" y="37495"/>
                  </a:lnTo>
                  <a:lnTo>
                    <a:pt x="0" y="42864"/>
                  </a:lnTo>
                  <a:lnTo>
                    <a:pt x="0" y="42950"/>
                  </a:lnTo>
                  <a:lnTo>
                    <a:pt x="11682" y="44195"/>
                  </a:lnTo>
                  <a:lnTo>
                    <a:pt x="11768" y="44152"/>
                  </a:lnTo>
                  <a:lnTo>
                    <a:pt x="11768" y="44109"/>
                  </a:lnTo>
                  <a:lnTo>
                    <a:pt x="11768" y="44024"/>
                  </a:lnTo>
                  <a:lnTo>
                    <a:pt x="11682" y="43981"/>
                  </a:lnTo>
                  <a:lnTo>
                    <a:pt x="215" y="42778"/>
                  </a:lnTo>
                  <a:lnTo>
                    <a:pt x="1031" y="36679"/>
                  </a:lnTo>
                  <a:lnTo>
                    <a:pt x="1804" y="31053"/>
                  </a:lnTo>
                  <a:lnTo>
                    <a:pt x="2792" y="24482"/>
                  </a:lnTo>
                  <a:lnTo>
                    <a:pt x="3952" y="17524"/>
                  </a:lnTo>
                  <a:lnTo>
                    <a:pt x="4510" y="14088"/>
                  </a:lnTo>
                  <a:lnTo>
                    <a:pt x="5154" y="10738"/>
                  </a:lnTo>
                  <a:lnTo>
                    <a:pt x="5755" y="7645"/>
                  </a:lnTo>
                  <a:lnTo>
                    <a:pt x="6400" y="4768"/>
                  </a:lnTo>
                  <a:lnTo>
                    <a:pt x="7001" y="2234"/>
                  </a:lnTo>
                  <a:lnTo>
                    <a:pt x="7302" y="1117"/>
                  </a:lnTo>
                  <a:lnTo>
                    <a:pt x="7602" y="129"/>
                  </a:lnTo>
                  <a:lnTo>
                    <a:pt x="7602" y="43"/>
                  </a:lnTo>
                  <a:lnTo>
                    <a:pt x="755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37"/>
            <p:cNvSpPr/>
            <p:nvPr/>
          </p:nvSpPr>
          <p:spPr>
            <a:xfrm>
              <a:off x="6600075" y="662250"/>
              <a:ext cx="331825" cy="1348625"/>
            </a:xfrm>
            <a:custGeom>
              <a:avLst/>
              <a:gdLst/>
              <a:ahLst/>
              <a:cxnLst/>
              <a:rect l="l" t="t" r="r" b="b"/>
              <a:pathLst>
                <a:path w="13273" h="53945" extrusionOk="0">
                  <a:moveTo>
                    <a:pt x="1" y="0"/>
                  </a:moveTo>
                  <a:lnTo>
                    <a:pt x="345" y="6099"/>
                  </a:lnTo>
                  <a:lnTo>
                    <a:pt x="1719" y="53944"/>
                  </a:lnTo>
                  <a:lnTo>
                    <a:pt x="13272" y="52699"/>
                  </a:lnTo>
                  <a:lnTo>
                    <a:pt x="12585" y="47502"/>
                  </a:lnTo>
                  <a:lnTo>
                    <a:pt x="11812" y="41919"/>
                  </a:lnTo>
                  <a:lnTo>
                    <a:pt x="10824" y="35261"/>
                  </a:lnTo>
                  <a:lnTo>
                    <a:pt x="10266" y="31697"/>
                  </a:lnTo>
                  <a:lnTo>
                    <a:pt x="9665" y="28089"/>
                  </a:lnTo>
                  <a:lnTo>
                    <a:pt x="9063" y="24481"/>
                  </a:lnTo>
                  <a:lnTo>
                    <a:pt x="8419" y="21045"/>
                  </a:lnTo>
                  <a:lnTo>
                    <a:pt x="7775" y="17781"/>
                  </a:lnTo>
                  <a:lnTo>
                    <a:pt x="7130" y="14775"/>
                  </a:lnTo>
                  <a:lnTo>
                    <a:pt x="6486" y="12112"/>
                  </a:lnTo>
                  <a:lnTo>
                    <a:pt x="6186" y="10952"/>
                  </a:lnTo>
                  <a:lnTo>
                    <a:pt x="5885" y="9921"/>
                  </a:lnTo>
                  <a:lnTo>
                    <a:pt x="5413" y="8590"/>
                  </a:lnTo>
                  <a:lnTo>
                    <a:pt x="4940" y="7344"/>
                  </a:lnTo>
                  <a:lnTo>
                    <a:pt x="4425" y="6228"/>
                  </a:lnTo>
                  <a:lnTo>
                    <a:pt x="3952" y="5197"/>
                  </a:lnTo>
                  <a:lnTo>
                    <a:pt x="3437" y="4295"/>
                  </a:lnTo>
                  <a:lnTo>
                    <a:pt x="2964" y="3479"/>
                  </a:lnTo>
                  <a:lnTo>
                    <a:pt x="2492" y="2792"/>
                  </a:lnTo>
                  <a:lnTo>
                    <a:pt x="2020" y="2147"/>
                  </a:lnTo>
                  <a:lnTo>
                    <a:pt x="1633" y="1632"/>
                  </a:lnTo>
                  <a:lnTo>
                    <a:pt x="1203" y="1160"/>
                  </a:lnTo>
                  <a:lnTo>
                    <a:pt x="559" y="515"/>
                  </a:lnTo>
                  <a:lnTo>
                    <a:pt x="130" y="12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37"/>
            <p:cNvSpPr/>
            <p:nvPr/>
          </p:nvSpPr>
          <p:spPr>
            <a:xfrm>
              <a:off x="6614050" y="682650"/>
              <a:ext cx="62300" cy="589500"/>
            </a:xfrm>
            <a:custGeom>
              <a:avLst/>
              <a:gdLst/>
              <a:ahLst/>
              <a:cxnLst/>
              <a:rect l="l" t="t" r="r" b="b"/>
              <a:pathLst>
                <a:path w="2492" h="23580" extrusionOk="0">
                  <a:moveTo>
                    <a:pt x="43" y="0"/>
                  </a:moveTo>
                  <a:lnTo>
                    <a:pt x="0" y="43"/>
                  </a:lnTo>
                  <a:lnTo>
                    <a:pt x="0" y="86"/>
                  </a:lnTo>
                  <a:lnTo>
                    <a:pt x="1761" y="5240"/>
                  </a:lnTo>
                  <a:lnTo>
                    <a:pt x="902" y="5412"/>
                  </a:lnTo>
                  <a:lnTo>
                    <a:pt x="902" y="5583"/>
                  </a:lnTo>
                  <a:lnTo>
                    <a:pt x="2277" y="6528"/>
                  </a:lnTo>
                  <a:lnTo>
                    <a:pt x="859" y="23493"/>
                  </a:lnTo>
                  <a:lnTo>
                    <a:pt x="859" y="23579"/>
                  </a:lnTo>
                  <a:lnTo>
                    <a:pt x="1031" y="23579"/>
                  </a:lnTo>
                  <a:lnTo>
                    <a:pt x="1031" y="23493"/>
                  </a:lnTo>
                  <a:lnTo>
                    <a:pt x="2491" y="6442"/>
                  </a:lnTo>
                  <a:lnTo>
                    <a:pt x="1203" y="5583"/>
                  </a:lnTo>
                  <a:lnTo>
                    <a:pt x="2019" y="5369"/>
                  </a:lnTo>
                  <a:lnTo>
                    <a:pt x="1976" y="5283"/>
                  </a:lnTo>
                  <a:lnTo>
                    <a:pt x="172" y="43"/>
                  </a:lnTo>
                  <a:lnTo>
                    <a:pt x="12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37"/>
            <p:cNvSpPr/>
            <p:nvPr/>
          </p:nvSpPr>
          <p:spPr>
            <a:xfrm>
              <a:off x="6684900" y="1364450"/>
              <a:ext cx="134250" cy="16150"/>
            </a:xfrm>
            <a:custGeom>
              <a:avLst/>
              <a:gdLst/>
              <a:ahLst/>
              <a:cxnLst/>
              <a:rect l="l" t="t" r="r" b="b"/>
              <a:pathLst>
                <a:path w="5370" h="646" extrusionOk="0">
                  <a:moveTo>
                    <a:pt x="87" y="1"/>
                  </a:moveTo>
                  <a:lnTo>
                    <a:pt x="44" y="44"/>
                  </a:lnTo>
                  <a:lnTo>
                    <a:pt x="1" y="87"/>
                  </a:lnTo>
                  <a:lnTo>
                    <a:pt x="44" y="173"/>
                  </a:lnTo>
                  <a:lnTo>
                    <a:pt x="87" y="216"/>
                  </a:lnTo>
                  <a:lnTo>
                    <a:pt x="5241" y="645"/>
                  </a:lnTo>
                  <a:lnTo>
                    <a:pt x="5284" y="645"/>
                  </a:lnTo>
                  <a:lnTo>
                    <a:pt x="5327" y="602"/>
                  </a:lnTo>
                  <a:lnTo>
                    <a:pt x="5370" y="559"/>
                  </a:lnTo>
                  <a:lnTo>
                    <a:pt x="5327" y="473"/>
                  </a:lnTo>
                  <a:lnTo>
                    <a:pt x="5284" y="430"/>
                  </a:lnTo>
                  <a:lnTo>
                    <a:pt x="8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37"/>
            <p:cNvSpPr/>
            <p:nvPr/>
          </p:nvSpPr>
          <p:spPr>
            <a:xfrm>
              <a:off x="6640875" y="908125"/>
              <a:ext cx="294250" cy="1104900"/>
            </a:xfrm>
            <a:custGeom>
              <a:avLst/>
              <a:gdLst/>
              <a:ahLst/>
              <a:cxnLst/>
              <a:rect l="l" t="t" r="r" b="b"/>
              <a:pathLst>
                <a:path w="11770" h="44196" extrusionOk="0">
                  <a:moveTo>
                    <a:pt x="4210" y="0"/>
                  </a:moveTo>
                  <a:lnTo>
                    <a:pt x="4167" y="43"/>
                  </a:lnTo>
                  <a:lnTo>
                    <a:pt x="4167" y="129"/>
                  </a:lnTo>
                  <a:lnTo>
                    <a:pt x="4468" y="1117"/>
                  </a:lnTo>
                  <a:lnTo>
                    <a:pt x="4768" y="2234"/>
                  </a:lnTo>
                  <a:lnTo>
                    <a:pt x="5370" y="4768"/>
                  </a:lnTo>
                  <a:lnTo>
                    <a:pt x="6014" y="7645"/>
                  </a:lnTo>
                  <a:lnTo>
                    <a:pt x="6615" y="10738"/>
                  </a:lnTo>
                  <a:lnTo>
                    <a:pt x="7216" y="14088"/>
                  </a:lnTo>
                  <a:lnTo>
                    <a:pt x="7818" y="17524"/>
                  </a:lnTo>
                  <a:lnTo>
                    <a:pt x="8934" y="24482"/>
                  </a:lnTo>
                  <a:lnTo>
                    <a:pt x="9922" y="31053"/>
                  </a:lnTo>
                  <a:lnTo>
                    <a:pt x="10738" y="36679"/>
                  </a:lnTo>
                  <a:lnTo>
                    <a:pt x="11554" y="42778"/>
                  </a:lnTo>
                  <a:lnTo>
                    <a:pt x="87" y="43981"/>
                  </a:lnTo>
                  <a:lnTo>
                    <a:pt x="1" y="44024"/>
                  </a:lnTo>
                  <a:lnTo>
                    <a:pt x="1" y="44109"/>
                  </a:lnTo>
                  <a:lnTo>
                    <a:pt x="1" y="44152"/>
                  </a:lnTo>
                  <a:lnTo>
                    <a:pt x="87" y="44195"/>
                  </a:lnTo>
                  <a:lnTo>
                    <a:pt x="11769" y="42950"/>
                  </a:lnTo>
                  <a:lnTo>
                    <a:pt x="11769" y="42864"/>
                  </a:lnTo>
                  <a:lnTo>
                    <a:pt x="11039" y="37495"/>
                  </a:lnTo>
                  <a:lnTo>
                    <a:pt x="10266" y="31912"/>
                  </a:lnTo>
                  <a:lnTo>
                    <a:pt x="9278" y="25212"/>
                  </a:lnTo>
                  <a:lnTo>
                    <a:pt x="8720" y="21690"/>
                  </a:lnTo>
                  <a:lnTo>
                    <a:pt x="8118" y="18082"/>
                  </a:lnTo>
                  <a:lnTo>
                    <a:pt x="7517" y="14517"/>
                  </a:lnTo>
                  <a:lnTo>
                    <a:pt x="6873" y="11081"/>
                  </a:lnTo>
                  <a:lnTo>
                    <a:pt x="6229" y="7817"/>
                  </a:lnTo>
                  <a:lnTo>
                    <a:pt x="5584" y="4854"/>
                  </a:lnTo>
                  <a:lnTo>
                    <a:pt x="4940" y="2234"/>
                  </a:lnTo>
                  <a:lnTo>
                    <a:pt x="4640" y="1074"/>
                  </a:lnTo>
                  <a:lnTo>
                    <a:pt x="4339" y="43"/>
                  </a:lnTo>
                  <a:lnTo>
                    <a:pt x="4296"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37"/>
            <p:cNvSpPr/>
            <p:nvPr/>
          </p:nvSpPr>
          <p:spPr>
            <a:xfrm>
              <a:off x="6329500" y="963950"/>
              <a:ext cx="168600" cy="144975"/>
            </a:xfrm>
            <a:custGeom>
              <a:avLst/>
              <a:gdLst/>
              <a:ahLst/>
              <a:cxnLst/>
              <a:rect l="l" t="t" r="r" b="b"/>
              <a:pathLst>
                <a:path w="6744" h="5799" extrusionOk="0">
                  <a:moveTo>
                    <a:pt x="2964" y="1"/>
                  </a:moveTo>
                  <a:lnTo>
                    <a:pt x="2835" y="44"/>
                  </a:lnTo>
                  <a:lnTo>
                    <a:pt x="2664" y="173"/>
                  </a:lnTo>
                  <a:lnTo>
                    <a:pt x="2234" y="559"/>
                  </a:lnTo>
                  <a:lnTo>
                    <a:pt x="1719" y="1117"/>
                  </a:lnTo>
                  <a:lnTo>
                    <a:pt x="1246" y="1762"/>
                  </a:lnTo>
                  <a:lnTo>
                    <a:pt x="387" y="2921"/>
                  </a:lnTo>
                  <a:lnTo>
                    <a:pt x="1" y="3437"/>
                  </a:lnTo>
                  <a:lnTo>
                    <a:pt x="1" y="3823"/>
                  </a:lnTo>
                  <a:lnTo>
                    <a:pt x="1" y="4167"/>
                  </a:lnTo>
                  <a:lnTo>
                    <a:pt x="87" y="4596"/>
                  </a:lnTo>
                  <a:lnTo>
                    <a:pt x="215" y="5026"/>
                  </a:lnTo>
                  <a:lnTo>
                    <a:pt x="301" y="5198"/>
                  </a:lnTo>
                  <a:lnTo>
                    <a:pt x="430" y="5369"/>
                  </a:lnTo>
                  <a:lnTo>
                    <a:pt x="559" y="5541"/>
                  </a:lnTo>
                  <a:lnTo>
                    <a:pt x="774" y="5670"/>
                  </a:lnTo>
                  <a:lnTo>
                    <a:pt x="946" y="5756"/>
                  </a:lnTo>
                  <a:lnTo>
                    <a:pt x="1203" y="5799"/>
                  </a:lnTo>
                  <a:lnTo>
                    <a:pt x="1547" y="5799"/>
                  </a:lnTo>
                  <a:lnTo>
                    <a:pt x="1933" y="5756"/>
                  </a:lnTo>
                  <a:lnTo>
                    <a:pt x="2835" y="5627"/>
                  </a:lnTo>
                  <a:lnTo>
                    <a:pt x="3737" y="5412"/>
                  </a:lnTo>
                  <a:lnTo>
                    <a:pt x="4639" y="5155"/>
                  </a:lnTo>
                  <a:lnTo>
                    <a:pt x="6142" y="4682"/>
                  </a:lnTo>
                  <a:lnTo>
                    <a:pt x="6744" y="4425"/>
                  </a:lnTo>
                  <a:lnTo>
                    <a:pt x="6701" y="3823"/>
                  </a:lnTo>
                  <a:lnTo>
                    <a:pt x="6529" y="2492"/>
                  </a:lnTo>
                  <a:lnTo>
                    <a:pt x="6400" y="1762"/>
                  </a:lnTo>
                  <a:lnTo>
                    <a:pt x="6228" y="1117"/>
                  </a:lnTo>
                  <a:lnTo>
                    <a:pt x="6099" y="860"/>
                  </a:lnTo>
                  <a:lnTo>
                    <a:pt x="5971" y="645"/>
                  </a:lnTo>
                  <a:lnTo>
                    <a:pt x="5842" y="516"/>
                  </a:lnTo>
                  <a:lnTo>
                    <a:pt x="5713" y="473"/>
                  </a:lnTo>
                  <a:lnTo>
                    <a:pt x="5369" y="473"/>
                  </a:lnTo>
                  <a:lnTo>
                    <a:pt x="4940" y="516"/>
                  </a:lnTo>
                  <a:lnTo>
                    <a:pt x="4510" y="645"/>
                  </a:lnTo>
                  <a:lnTo>
                    <a:pt x="4038" y="817"/>
                  </a:lnTo>
                  <a:lnTo>
                    <a:pt x="3265" y="1117"/>
                  </a:lnTo>
                  <a:lnTo>
                    <a:pt x="2921" y="1246"/>
                  </a:lnTo>
                  <a:lnTo>
                    <a:pt x="3007" y="1032"/>
                  </a:lnTo>
                  <a:lnTo>
                    <a:pt x="3222" y="602"/>
                  </a:lnTo>
                  <a:lnTo>
                    <a:pt x="3265" y="387"/>
                  </a:lnTo>
                  <a:lnTo>
                    <a:pt x="3265" y="173"/>
                  </a:lnTo>
                  <a:lnTo>
                    <a:pt x="3222" y="130"/>
                  </a:lnTo>
                  <a:lnTo>
                    <a:pt x="3179" y="44"/>
                  </a:lnTo>
                  <a:lnTo>
                    <a:pt x="3093"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37"/>
            <p:cNvSpPr/>
            <p:nvPr/>
          </p:nvSpPr>
          <p:spPr>
            <a:xfrm>
              <a:off x="6360650" y="910275"/>
              <a:ext cx="66600" cy="84850"/>
            </a:xfrm>
            <a:custGeom>
              <a:avLst/>
              <a:gdLst/>
              <a:ahLst/>
              <a:cxnLst/>
              <a:rect l="l" t="t" r="r" b="b"/>
              <a:pathLst>
                <a:path w="2664" h="3394" extrusionOk="0">
                  <a:moveTo>
                    <a:pt x="1160" y="0"/>
                  </a:moveTo>
                  <a:lnTo>
                    <a:pt x="0" y="773"/>
                  </a:lnTo>
                  <a:lnTo>
                    <a:pt x="1675" y="3393"/>
                  </a:lnTo>
                  <a:lnTo>
                    <a:pt x="2663" y="3007"/>
                  </a:lnTo>
                  <a:lnTo>
                    <a:pt x="1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37"/>
            <p:cNvSpPr/>
            <p:nvPr/>
          </p:nvSpPr>
          <p:spPr>
            <a:xfrm>
              <a:off x="6108325" y="691225"/>
              <a:ext cx="325350" cy="565875"/>
            </a:xfrm>
            <a:custGeom>
              <a:avLst/>
              <a:gdLst/>
              <a:ahLst/>
              <a:cxnLst/>
              <a:rect l="l" t="t" r="r" b="b"/>
              <a:pathLst>
                <a:path w="13014" h="22635" extrusionOk="0">
                  <a:moveTo>
                    <a:pt x="13014" y="1"/>
                  </a:moveTo>
                  <a:lnTo>
                    <a:pt x="11639" y="731"/>
                  </a:lnTo>
                  <a:lnTo>
                    <a:pt x="10909" y="1203"/>
                  </a:lnTo>
                  <a:lnTo>
                    <a:pt x="10179" y="1676"/>
                  </a:lnTo>
                  <a:lnTo>
                    <a:pt x="9406" y="2234"/>
                  </a:lnTo>
                  <a:lnTo>
                    <a:pt x="8633" y="2835"/>
                  </a:lnTo>
                  <a:lnTo>
                    <a:pt x="7860" y="3480"/>
                  </a:lnTo>
                  <a:lnTo>
                    <a:pt x="7087" y="4210"/>
                  </a:lnTo>
                  <a:lnTo>
                    <a:pt x="6314" y="4983"/>
                  </a:lnTo>
                  <a:lnTo>
                    <a:pt x="5584" y="5799"/>
                  </a:lnTo>
                  <a:lnTo>
                    <a:pt x="4853" y="6701"/>
                  </a:lnTo>
                  <a:lnTo>
                    <a:pt x="4123" y="7646"/>
                  </a:lnTo>
                  <a:lnTo>
                    <a:pt x="3436" y="8633"/>
                  </a:lnTo>
                  <a:lnTo>
                    <a:pt x="2792" y="9707"/>
                  </a:lnTo>
                  <a:lnTo>
                    <a:pt x="2191" y="10867"/>
                  </a:lnTo>
                  <a:lnTo>
                    <a:pt x="1675" y="12069"/>
                  </a:lnTo>
                  <a:lnTo>
                    <a:pt x="1289" y="13057"/>
                  </a:lnTo>
                  <a:lnTo>
                    <a:pt x="945" y="13916"/>
                  </a:lnTo>
                  <a:lnTo>
                    <a:pt x="644" y="14775"/>
                  </a:lnTo>
                  <a:lnTo>
                    <a:pt x="430" y="15548"/>
                  </a:lnTo>
                  <a:lnTo>
                    <a:pt x="258" y="16278"/>
                  </a:lnTo>
                  <a:lnTo>
                    <a:pt x="129" y="16966"/>
                  </a:lnTo>
                  <a:lnTo>
                    <a:pt x="43" y="17610"/>
                  </a:lnTo>
                  <a:lnTo>
                    <a:pt x="0" y="18211"/>
                  </a:lnTo>
                  <a:lnTo>
                    <a:pt x="0" y="18727"/>
                  </a:lnTo>
                  <a:lnTo>
                    <a:pt x="43" y="19242"/>
                  </a:lnTo>
                  <a:lnTo>
                    <a:pt x="129" y="19671"/>
                  </a:lnTo>
                  <a:lnTo>
                    <a:pt x="215" y="20101"/>
                  </a:lnTo>
                  <a:lnTo>
                    <a:pt x="344" y="20445"/>
                  </a:lnTo>
                  <a:lnTo>
                    <a:pt x="473" y="20788"/>
                  </a:lnTo>
                  <a:lnTo>
                    <a:pt x="644" y="21089"/>
                  </a:lnTo>
                  <a:lnTo>
                    <a:pt x="816" y="21346"/>
                  </a:lnTo>
                  <a:lnTo>
                    <a:pt x="1031" y="21604"/>
                  </a:lnTo>
                  <a:lnTo>
                    <a:pt x="1246" y="21776"/>
                  </a:lnTo>
                  <a:lnTo>
                    <a:pt x="1503" y="21948"/>
                  </a:lnTo>
                  <a:lnTo>
                    <a:pt x="1718" y="22120"/>
                  </a:lnTo>
                  <a:lnTo>
                    <a:pt x="2233" y="22334"/>
                  </a:lnTo>
                  <a:lnTo>
                    <a:pt x="2749" y="22506"/>
                  </a:lnTo>
                  <a:lnTo>
                    <a:pt x="3221" y="22592"/>
                  </a:lnTo>
                  <a:lnTo>
                    <a:pt x="3651" y="22635"/>
                  </a:lnTo>
                  <a:lnTo>
                    <a:pt x="4338" y="22635"/>
                  </a:lnTo>
                  <a:lnTo>
                    <a:pt x="4639" y="22549"/>
                  </a:lnTo>
                  <a:lnTo>
                    <a:pt x="5025" y="22420"/>
                  </a:lnTo>
                  <a:lnTo>
                    <a:pt x="6099" y="22034"/>
                  </a:lnTo>
                  <a:lnTo>
                    <a:pt x="7344" y="21432"/>
                  </a:lnTo>
                  <a:lnTo>
                    <a:pt x="8676" y="20788"/>
                  </a:lnTo>
                  <a:lnTo>
                    <a:pt x="11038" y="19629"/>
                  </a:lnTo>
                  <a:lnTo>
                    <a:pt x="12069" y="19113"/>
                  </a:lnTo>
                  <a:lnTo>
                    <a:pt x="9921" y="12069"/>
                  </a:lnTo>
                  <a:lnTo>
                    <a:pt x="6872" y="13358"/>
                  </a:lnTo>
                  <a:lnTo>
                    <a:pt x="6872" y="13358"/>
                  </a:lnTo>
                  <a:lnTo>
                    <a:pt x="7259" y="9793"/>
                  </a:lnTo>
                  <a:lnTo>
                    <a:pt x="12498" y="3351"/>
                  </a:lnTo>
                  <a:lnTo>
                    <a:pt x="130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37"/>
            <p:cNvSpPr/>
            <p:nvPr/>
          </p:nvSpPr>
          <p:spPr>
            <a:xfrm>
              <a:off x="6106175" y="989725"/>
              <a:ext cx="307100" cy="269525"/>
            </a:xfrm>
            <a:custGeom>
              <a:avLst/>
              <a:gdLst/>
              <a:ahLst/>
              <a:cxnLst/>
              <a:rect l="l" t="t" r="r" b="b"/>
              <a:pathLst>
                <a:path w="12284" h="10781" extrusionOk="0">
                  <a:moveTo>
                    <a:pt x="10050" y="1"/>
                  </a:moveTo>
                  <a:lnTo>
                    <a:pt x="3136" y="2921"/>
                  </a:lnTo>
                  <a:lnTo>
                    <a:pt x="3093" y="2964"/>
                  </a:lnTo>
                  <a:lnTo>
                    <a:pt x="3093" y="3050"/>
                  </a:lnTo>
                  <a:lnTo>
                    <a:pt x="3136" y="3093"/>
                  </a:lnTo>
                  <a:lnTo>
                    <a:pt x="3221" y="3093"/>
                  </a:lnTo>
                  <a:lnTo>
                    <a:pt x="9921" y="258"/>
                  </a:lnTo>
                  <a:lnTo>
                    <a:pt x="12026" y="7087"/>
                  </a:lnTo>
                  <a:lnTo>
                    <a:pt x="10695" y="7774"/>
                  </a:lnTo>
                  <a:lnTo>
                    <a:pt x="8418" y="8934"/>
                  </a:lnTo>
                  <a:lnTo>
                    <a:pt x="7173" y="9535"/>
                  </a:lnTo>
                  <a:lnTo>
                    <a:pt x="6013" y="10051"/>
                  </a:lnTo>
                  <a:lnTo>
                    <a:pt x="5025" y="10394"/>
                  </a:lnTo>
                  <a:lnTo>
                    <a:pt x="4682" y="10523"/>
                  </a:lnTo>
                  <a:lnTo>
                    <a:pt x="4381" y="10566"/>
                  </a:lnTo>
                  <a:lnTo>
                    <a:pt x="3780" y="10609"/>
                  </a:lnTo>
                  <a:lnTo>
                    <a:pt x="3350" y="10566"/>
                  </a:lnTo>
                  <a:lnTo>
                    <a:pt x="2835" y="10480"/>
                  </a:lnTo>
                  <a:lnTo>
                    <a:pt x="2362" y="10308"/>
                  </a:lnTo>
                  <a:lnTo>
                    <a:pt x="1847" y="10094"/>
                  </a:lnTo>
                  <a:lnTo>
                    <a:pt x="1589" y="9922"/>
                  </a:lnTo>
                  <a:lnTo>
                    <a:pt x="1375" y="9750"/>
                  </a:lnTo>
                  <a:lnTo>
                    <a:pt x="1117" y="9535"/>
                  </a:lnTo>
                  <a:lnTo>
                    <a:pt x="945" y="9278"/>
                  </a:lnTo>
                  <a:lnTo>
                    <a:pt x="730" y="8934"/>
                  </a:lnTo>
                  <a:lnTo>
                    <a:pt x="559" y="8590"/>
                  </a:lnTo>
                  <a:lnTo>
                    <a:pt x="387" y="8161"/>
                  </a:lnTo>
                  <a:lnTo>
                    <a:pt x="301" y="7731"/>
                  </a:lnTo>
                  <a:lnTo>
                    <a:pt x="215" y="7302"/>
                  </a:lnTo>
                  <a:lnTo>
                    <a:pt x="172" y="6787"/>
                  </a:lnTo>
                  <a:lnTo>
                    <a:pt x="172" y="6271"/>
                  </a:lnTo>
                  <a:lnTo>
                    <a:pt x="215" y="5713"/>
                  </a:lnTo>
                  <a:lnTo>
                    <a:pt x="301" y="5154"/>
                  </a:lnTo>
                  <a:lnTo>
                    <a:pt x="430" y="4510"/>
                  </a:lnTo>
                  <a:lnTo>
                    <a:pt x="559" y="3866"/>
                  </a:lnTo>
                  <a:lnTo>
                    <a:pt x="730" y="3179"/>
                  </a:lnTo>
                  <a:lnTo>
                    <a:pt x="1203" y="1761"/>
                  </a:lnTo>
                  <a:lnTo>
                    <a:pt x="1847" y="172"/>
                  </a:lnTo>
                  <a:lnTo>
                    <a:pt x="1847" y="86"/>
                  </a:lnTo>
                  <a:lnTo>
                    <a:pt x="1761" y="44"/>
                  </a:lnTo>
                  <a:lnTo>
                    <a:pt x="1718" y="44"/>
                  </a:lnTo>
                  <a:lnTo>
                    <a:pt x="1632" y="86"/>
                  </a:lnTo>
                  <a:lnTo>
                    <a:pt x="1031" y="1719"/>
                  </a:lnTo>
                  <a:lnTo>
                    <a:pt x="559" y="3179"/>
                  </a:lnTo>
                  <a:lnTo>
                    <a:pt x="387" y="3866"/>
                  </a:lnTo>
                  <a:lnTo>
                    <a:pt x="215" y="4510"/>
                  </a:lnTo>
                  <a:lnTo>
                    <a:pt x="129" y="5154"/>
                  </a:lnTo>
                  <a:lnTo>
                    <a:pt x="43" y="5756"/>
                  </a:lnTo>
                  <a:lnTo>
                    <a:pt x="0" y="6314"/>
                  </a:lnTo>
                  <a:lnTo>
                    <a:pt x="0" y="6830"/>
                  </a:lnTo>
                  <a:lnTo>
                    <a:pt x="43" y="7345"/>
                  </a:lnTo>
                  <a:lnTo>
                    <a:pt x="129" y="7817"/>
                  </a:lnTo>
                  <a:lnTo>
                    <a:pt x="215" y="8247"/>
                  </a:lnTo>
                  <a:lnTo>
                    <a:pt x="387" y="8676"/>
                  </a:lnTo>
                  <a:lnTo>
                    <a:pt x="559" y="9020"/>
                  </a:lnTo>
                  <a:lnTo>
                    <a:pt x="773" y="9364"/>
                  </a:lnTo>
                  <a:lnTo>
                    <a:pt x="1117" y="9793"/>
                  </a:lnTo>
                  <a:lnTo>
                    <a:pt x="1546" y="10137"/>
                  </a:lnTo>
                  <a:lnTo>
                    <a:pt x="1976" y="10351"/>
                  </a:lnTo>
                  <a:lnTo>
                    <a:pt x="2405" y="10566"/>
                  </a:lnTo>
                  <a:lnTo>
                    <a:pt x="2835" y="10652"/>
                  </a:lnTo>
                  <a:lnTo>
                    <a:pt x="3221" y="10738"/>
                  </a:lnTo>
                  <a:lnTo>
                    <a:pt x="3608" y="10781"/>
                  </a:lnTo>
                  <a:lnTo>
                    <a:pt x="4424" y="10781"/>
                  </a:lnTo>
                  <a:lnTo>
                    <a:pt x="4725" y="10695"/>
                  </a:lnTo>
                  <a:lnTo>
                    <a:pt x="5111" y="10609"/>
                  </a:lnTo>
                  <a:lnTo>
                    <a:pt x="6142" y="10180"/>
                  </a:lnTo>
                  <a:lnTo>
                    <a:pt x="7387" y="9621"/>
                  </a:lnTo>
                  <a:lnTo>
                    <a:pt x="8719" y="9020"/>
                  </a:lnTo>
                  <a:lnTo>
                    <a:pt x="11038" y="7817"/>
                  </a:lnTo>
                  <a:lnTo>
                    <a:pt x="12198" y="7259"/>
                  </a:lnTo>
                  <a:lnTo>
                    <a:pt x="12284" y="7216"/>
                  </a:lnTo>
                  <a:lnTo>
                    <a:pt x="1005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37"/>
            <p:cNvSpPr/>
            <p:nvPr/>
          </p:nvSpPr>
          <p:spPr>
            <a:xfrm>
              <a:off x="6430425" y="894175"/>
              <a:ext cx="289950" cy="384400"/>
            </a:xfrm>
            <a:custGeom>
              <a:avLst/>
              <a:gdLst/>
              <a:ahLst/>
              <a:cxnLst/>
              <a:rect l="l" t="t" r="r" b="b"/>
              <a:pathLst>
                <a:path w="11598" h="15376" extrusionOk="0">
                  <a:moveTo>
                    <a:pt x="903" y="0"/>
                  </a:moveTo>
                  <a:lnTo>
                    <a:pt x="731" y="43"/>
                  </a:lnTo>
                  <a:lnTo>
                    <a:pt x="559" y="86"/>
                  </a:lnTo>
                  <a:lnTo>
                    <a:pt x="387" y="172"/>
                  </a:lnTo>
                  <a:lnTo>
                    <a:pt x="259" y="301"/>
                  </a:lnTo>
                  <a:lnTo>
                    <a:pt x="173" y="430"/>
                  </a:lnTo>
                  <a:lnTo>
                    <a:pt x="87" y="558"/>
                  </a:lnTo>
                  <a:lnTo>
                    <a:pt x="44" y="730"/>
                  </a:lnTo>
                  <a:lnTo>
                    <a:pt x="1" y="945"/>
                  </a:lnTo>
                  <a:lnTo>
                    <a:pt x="1" y="14474"/>
                  </a:lnTo>
                  <a:lnTo>
                    <a:pt x="44" y="14646"/>
                  </a:lnTo>
                  <a:lnTo>
                    <a:pt x="87" y="14818"/>
                  </a:lnTo>
                  <a:lnTo>
                    <a:pt x="173" y="14946"/>
                  </a:lnTo>
                  <a:lnTo>
                    <a:pt x="259" y="15075"/>
                  </a:lnTo>
                  <a:lnTo>
                    <a:pt x="387" y="15204"/>
                  </a:lnTo>
                  <a:lnTo>
                    <a:pt x="559" y="15290"/>
                  </a:lnTo>
                  <a:lnTo>
                    <a:pt x="731" y="15333"/>
                  </a:lnTo>
                  <a:lnTo>
                    <a:pt x="903" y="15376"/>
                  </a:lnTo>
                  <a:lnTo>
                    <a:pt x="10695" y="15376"/>
                  </a:lnTo>
                  <a:lnTo>
                    <a:pt x="10867" y="15333"/>
                  </a:lnTo>
                  <a:lnTo>
                    <a:pt x="11039" y="15290"/>
                  </a:lnTo>
                  <a:lnTo>
                    <a:pt x="11211" y="15204"/>
                  </a:lnTo>
                  <a:lnTo>
                    <a:pt x="11340" y="15075"/>
                  </a:lnTo>
                  <a:lnTo>
                    <a:pt x="11425" y="14946"/>
                  </a:lnTo>
                  <a:lnTo>
                    <a:pt x="11511" y="14818"/>
                  </a:lnTo>
                  <a:lnTo>
                    <a:pt x="11597" y="14646"/>
                  </a:lnTo>
                  <a:lnTo>
                    <a:pt x="11597" y="14474"/>
                  </a:lnTo>
                  <a:lnTo>
                    <a:pt x="11597" y="945"/>
                  </a:lnTo>
                  <a:lnTo>
                    <a:pt x="11597" y="730"/>
                  </a:lnTo>
                  <a:lnTo>
                    <a:pt x="11511" y="558"/>
                  </a:lnTo>
                  <a:lnTo>
                    <a:pt x="11425" y="430"/>
                  </a:lnTo>
                  <a:lnTo>
                    <a:pt x="11340" y="301"/>
                  </a:lnTo>
                  <a:lnTo>
                    <a:pt x="11211" y="172"/>
                  </a:lnTo>
                  <a:lnTo>
                    <a:pt x="11039" y="86"/>
                  </a:lnTo>
                  <a:lnTo>
                    <a:pt x="10867" y="43"/>
                  </a:lnTo>
                  <a:lnTo>
                    <a:pt x="10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37"/>
            <p:cNvSpPr/>
            <p:nvPr/>
          </p:nvSpPr>
          <p:spPr>
            <a:xfrm>
              <a:off x="6503450" y="883425"/>
              <a:ext cx="143900" cy="41900"/>
            </a:xfrm>
            <a:custGeom>
              <a:avLst/>
              <a:gdLst/>
              <a:ahLst/>
              <a:cxnLst/>
              <a:rect l="l" t="t" r="r" b="b"/>
              <a:pathLst>
                <a:path w="5756" h="1676" extrusionOk="0">
                  <a:moveTo>
                    <a:pt x="859" y="1"/>
                  </a:moveTo>
                  <a:lnTo>
                    <a:pt x="688" y="44"/>
                  </a:lnTo>
                  <a:lnTo>
                    <a:pt x="516" y="86"/>
                  </a:lnTo>
                  <a:lnTo>
                    <a:pt x="387" y="172"/>
                  </a:lnTo>
                  <a:lnTo>
                    <a:pt x="258" y="258"/>
                  </a:lnTo>
                  <a:lnTo>
                    <a:pt x="172" y="387"/>
                  </a:lnTo>
                  <a:lnTo>
                    <a:pt x="86" y="516"/>
                  </a:lnTo>
                  <a:lnTo>
                    <a:pt x="43" y="688"/>
                  </a:lnTo>
                  <a:lnTo>
                    <a:pt x="0" y="860"/>
                  </a:lnTo>
                  <a:lnTo>
                    <a:pt x="43" y="988"/>
                  </a:lnTo>
                  <a:lnTo>
                    <a:pt x="86" y="1160"/>
                  </a:lnTo>
                  <a:lnTo>
                    <a:pt x="172" y="1289"/>
                  </a:lnTo>
                  <a:lnTo>
                    <a:pt x="258" y="1418"/>
                  </a:lnTo>
                  <a:lnTo>
                    <a:pt x="387" y="1547"/>
                  </a:lnTo>
                  <a:lnTo>
                    <a:pt x="516" y="1590"/>
                  </a:lnTo>
                  <a:lnTo>
                    <a:pt x="688" y="1633"/>
                  </a:lnTo>
                  <a:lnTo>
                    <a:pt x="859" y="1676"/>
                  </a:lnTo>
                  <a:lnTo>
                    <a:pt x="4940" y="1676"/>
                  </a:lnTo>
                  <a:lnTo>
                    <a:pt x="5068" y="1633"/>
                  </a:lnTo>
                  <a:lnTo>
                    <a:pt x="5240" y="1590"/>
                  </a:lnTo>
                  <a:lnTo>
                    <a:pt x="5369" y="1547"/>
                  </a:lnTo>
                  <a:lnTo>
                    <a:pt x="5498" y="1418"/>
                  </a:lnTo>
                  <a:lnTo>
                    <a:pt x="5627" y="1289"/>
                  </a:lnTo>
                  <a:lnTo>
                    <a:pt x="5670" y="1160"/>
                  </a:lnTo>
                  <a:lnTo>
                    <a:pt x="5713" y="988"/>
                  </a:lnTo>
                  <a:lnTo>
                    <a:pt x="5756" y="860"/>
                  </a:lnTo>
                  <a:lnTo>
                    <a:pt x="5713" y="688"/>
                  </a:lnTo>
                  <a:lnTo>
                    <a:pt x="5670" y="516"/>
                  </a:lnTo>
                  <a:lnTo>
                    <a:pt x="5627" y="387"/>
                  </a:lnTo>
                  <a:lnTo>
                    <a:pt x="5498" y="258"/>
                  </a:lnTo>
                  <a:lnTo>
                    <a:pt x="5369" y="172"/>
                  </a:lnTo>
                  <a:lnTo>
                    <a:pt x="5240" y="86"/>
                  </a:lnTo>
                  <a:lnTo>
                    <a:pt x="5068" y="44"/>
                  </a:lnTo>
                  <a:lnTo>
                    <a:pt x="49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37"/>
            <p:cNvSpPr/>
            <p:nvPr/>
          </p:nvSpPr>
          <p:spPr>
            <a:xfrm>
              <a:off x="6543175" y="854425"/>
              <a:ext cx="64450" cy="63375"/>
            </a:xfrm>
            <a:custGeom>
              <a:avLst/>
              <a:gdLst/>
              <a:ahLst/>
              <a:cxnLst/>
              <a:rect l="l" t="t" r="r" b="b"/>
              <a:pathLst>
                <a:path w="2578" h="2535" extrusionOk="0">
                  <a:moveTo>
                    <a:pt x="1289" y="559"/>
                  </a:moveTo>
                  <a:lnTo>
                    <a:pt x="1418" y="602"/>
                  </a:lnTo>
                  <a:lnTo>
                    <a:pt x="1547" y="645"/>
                  </a:lnTo>
                  <a:lnTo>
                    <a:pt x="1676" y="688"/>
                  </a:lnTo>
                  <a:lnTo>
                    <a:pt x="1804" y="774"/>
                  </a:lnTo>
                  <a:lnTo>
                    <a:pt x="1847" y="903"/>
                  </a:lnTo>
                  <a:lnTo>
                    <a:pt x="1933" y="989"/>
                  </a:lnTo>
                  <a:lnTo>
                    <a:pt x="1976" y="1118"/>
                  </a:lnTo>
                  <a:lnTo>
                    <a:pt x="1976" y="1289"/>
                  </a:lnTo>
                  <a:lnTo>
                    <a:pt x="1976" y="1418"/>
                  </a:lnTo>
                  <a:lnTo>
                    <a:pt x="1933" y="1547"/>
                  </a:lnTo>
                  <a:lnTo>
                    <a:pt x="1847" y="1676"/>
                  </a:lnTo>
                  <a:lnTo>
                    <a:pt x="1804" y="1762"/>
                  </a:lnTo>
                  <a:lnTo>
                    <a:pt x="1676" y="1848"/>
                  </a:lnTo>
                  <a:lnTo>
                    <a:pt x="1547" y="1934"/>
                  </a:lnTo>
                  <a:lnTo>
                    <a:pt x="1418" y="1934"/>
                  </a:lnTo>
                  <a:lnTo>
                    <a:pt x="1289" y="1977"/>
                  </a:lnTo>
                  <a:lnTo>
                    <a:pt x="1160" y="1934"/>
                  </a:lnTo>
                  <a:lnTo>
                    <a:pt x="1031" y="1934"/>
                  </a:lnTo>
                  <a:lnTo>
                    <a:pt x="903" y="1848"/>
                  </a:lnTo>
                  <a:lnTo>
                    <a:pt x="817" y="1762"/>
                  </a:lnTo>
                  <a:lnTo>
                    <a:pt x="731" y="1676"/>
                  </a:lnTo>
                  <a:lnTo>
                    <a:pt x="645" y="1547"/>
                  </a:lnTo>
                  <a:lnTo>
                    <a:pt x="602" y="1418"/>
                  </a:lnTo>
                  <a:lnTo>
                    <a:pt x="602" y="1289"/>
                  </a:lnTo>
                  <a:lnTo>
                    <a:pt x="602" y="1118"/>
                  </a:lnTo>
                  <a:lnTo>
                    <a:pt x="645" y="989"/>
                  </a:lnTo>
                  <a:lnTo>
                    <a:pt x="731" y="903"/>
                  </a:lnTo>
                  <a:lnTo>
                    <a:pt x="817" y="774"/>
                  </a:lnTo>
                  <a:lnTo>
                    <a:pt x="903" y="688"/>
                  </a:lnTo>
                  <a:lnTo>
                    <a:pt x="1031" y="645"/>
                  </a:lnTo>
                  <a:lnTo>
                    <a:pt x="1160" y="602"/>
                  </a:lnTo>
                  <a:lnTo>
                    <a:pt x="1289" y="559"/>
                  </a:lnTo>
                  <a:close/>
                  <a:moveTo>
                    <a:pt x="1289" y="1"/>
                  </a:moveTo>
                  <a:lnTo>
                    <a:pt x="1031" y="44"/>
                  </a:lnTo>
                  <a:lnTo>
                    <a:pt x="774" y="87"/>
                  </a:lnTo>
                  <a:lnTo>
                    <a:pt x="559" y="216"/>
                  </a:lnTo>
                  <a:lnTo>
                    <a:pt x="387" y="387"/>
                  </a:lnTo>
                  <a:lnTo>
                    <a:pt x="215" y="559"/>
                  </a:lnTo>
                  <a:lnTo>
                    <a:pt x="129" y="774"/>
                  </a:lnTo>
                  <a:lnTo>
                    <a:pt x="44" y="1032"/>
                  </a:lnTo>
                  <a:lnTo>
                    <a:pt x="1" y="1289"/>
                  </a:lnTo>
                  <a:lnTo>
                    <a:pt x="44" y="1547"/>
                  </a:lnTo>
                  <a:lnTo>
                    <a:pt x="129" y="1762"/>
                  </a:lnTo>
                  <a:lnTo>
                    <a:pt x="215" y="1977"/>
                  </a:lnTo>
                  <a:lnTo>
                    <a:pt x="387" y="2191"/>
                  </a:lnTo>
                  <a:lnTo>
                    <a:pt x="559" y="2320"/>
                  </a:lnTo>
                  <a:lnTo>
                    <a:pt x="774" y="2449"/>
                  </a:lnTo>
                  <a:lnTo>
                    <a:pt x="1031" y="2535"/>
                  </a:lnTo>
                  <a:lnTo>
                    <a:pt x="1547" y="2535"/>
                  </a:lnTo>
                  <a:lnTo>
                    <a:pt x="1804" y="2449"/>
                  </a:lnTo>
                  <a:lnTo>
                    <a:pt x="2019" y="2320"/>
                  </a:lnTo>
                  <a:lnTo>
                    <a:pt x="2191" y="2191"/>
                  </a:lnTo>
                  <a:lnTo>
                    <a:pt x="2363" y="1977"/>
                  </a:lnTo>
                  <a:lnTo>
                    <a:pt x="2449" y="1762"/>
                  </a:lnTo>
                  <a:lnTo>
                    <a:pt x="2535" y="1547"/>
                  </a:lnTo>
                  <a:lnTo>
                    <a:pt x="2578" y="1289"/>
                  </a:lnTo>
                  <a:lnTo>
                    <a:pt x="2535" y="1032"/>
                  </a:lnTo>
                  <a:lnTo>
                    <a:pt x="2449" y="774"/>
                  </a:lnTo>
                  <a:lnTo>
                    <a:pt x="2363" y="559"/>
                  </a:lnTo>
                  <a:lnTo>
                    <a:pt x="2191" y="387"/>
                  </a:lnTo>
                  <a:lnTo>
                    <a:pt x="2019" y="216"/>
                  </a:lnTo>
                  <a:lnTo>
                    <a:pt x="1804" y="87"/>
                  </a:lnTo>
                  <a:lnTo>
                    <a:pt x="1547" y="44"/>
                  </a:lnTo>
                  <a:lnTo>
                    <a:pt x="1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37"/>
            <p:cNvSpPr/>
            <p:nvPr/>
          </p:nvSpPr>
          <p:spPr>
            <a:xfrm>
              <a:off x="6617275" y="1036975"/>
              <a:ext cx="183625" cy="154650"/>
            </a:xfrm>
            <a:custGeom>
              <a:avLst/>
              <a:gdLst/>
              <a:ahLst/>
              <a:cxnLst/>
              <a:rect l="l" t="t" r="r" b="b"/>
              <a:pathLst>
                <a:path w="7345" h="6186" extrusionOk="0">
                  <a:moveTo>
                    <a:pt x="4123" y="0"/>
                  </a:moveTo>
                  <a:lnTo>
                    <a:pt x="4123" y="1160"/>
                  </a:lnTo>
                  <a:lnTo>
                    <a:pt x="3737" y="945"/>
                  </a:lnTo>
                  <a:lnTo>
                    <a:pt x="2878" y="559"/>
                  </a:lnTo>
                  <a:lnTo>
                    <a:pt x="1933" y="172"/>
                  </a:lnTo>
                  <a:lnTo>
                    <a:pt x="1546" y="43"/>
                  </a:lnTo>
                  <a:lnTo>
                    <a:pt x="1246" y="43"/>
                  </a:lnTo>
                  <a:lnTo>
                    <a:pt x="1074" y="86"/>
                  </a:lnTo>
                  <a:lnTo>
                    <a:pt x="945" y="129"/>
                  </a:lnTo>
                  <a:lnTo>
                    <a:pt x="816" y="258"/>
                  </a:lnTo>
                  <a:lnTo>
                    <a:pt x="730" y="344"/>
                  </a:lnTo>
                  <a:lnTo>
                    <a:pt x="730" y="516"/>
                  </a:lnTo>
                  <a:lnTo>
                    <a:pt x="730" y="645"/>
                  </a:lnTo>
                  <a:lnTo>
                    <a:pt x="816" y="773"/>
                  </a:lnTo>
                  <a:lnTo>
                    <a:pt x="945" y="945"/>
                  </a:lnTo>
                  <a:lnTo>
                    <a:pt x="859" y="945"/>
                  </a:lnTo>
                  <a:lnTo>
                    <a:pt x="601" y="902"/>
                  </a:lnTo>
                  <a:lnTo>
                    <a:pt x="473" y="945"/>
                  </a:lnTo>
                  <a:lnTo>
                    <a:pt x="344" y="988"/>
                  </a:lnTo>
                  <a:lnTo>
                    <a:pt x="215" y="1074"/>
                  </a:lnTo>
                  <a:lnTo>
                    <a:pt x="129" y="1203"/>
                  </a:lnTo>
                  <a:lnTo>
                    <a:pt x="86" y="1332"/>
                  </a:lnTo>
                  <a:lnTo>
                    <a:pt x="86" y="1504"/>
                  </a:lnTo>
                  <a:lnTo>
                    <a:pt x="129" y="1632"/>
                  </a:lnTo>
                  <a:lnTo>
                    <a:pt x="172" y="1761"/>
                  </a:lnTo>
                  <a:lnTo>
                    <a:pt x="387" y="2019"/>
                  </a:lnTo>
                  <a:lnTo>
                    <a:pt x="687" y="2191"/>
                  </a:lnTo>
                  <a:lnTo>
                    <a:pt x="601" y="2191"/>
                  </a:lnTo>
                  <a:lnTo>
                    <a:pt x="387" y="2148"/>
                  </a:lnTo>
                  <a:lnTo>
                    <a:pt x="258" y="2148"/>
                  </a:lnTo>
                  <a:lnTo>
                    <a:pt x="172" y="2191"/>
                  </a:lnTo>
                  <a:lnTo>
                    <a:pt x="86" y="2277"/>
                  </a:lnTo>
                  <a:lnTo>
                    <a:pt x="0" y="2406"/>
                  </a:lnTo>
                  <a:lnTo>
                    <a:pt x="43" y="2534"/>
                  </a:lnTo>
                  <a:lnTo>
                    <a:pt x="129" y="2706"/>
                  </a:lnTo>
                  <a:lnTo>
                    <a:pt x="258" y="2878"/>
                  </a:lnTo>
                  <a:lnTo>
                    <a:pt x="473" y="3050"/>
                  </a:lnTo>
                  <a:lnTo>
                    <a:pt x="691" y="3214"/>
                  </a:lnTo>
                  <a:lnTo>
                    <a:pt x="691" y="3214"/>
                  </a:lnTo>
                  <a:lnTo>
                    <a:pt x="515" y="3179"/>
                  </a:lnTo>
                  <a:lnTo>
                    <a:pt x="387" y="3179"/>
                  </a:lnTo>
                  <a:lnTo>
                    <a:pt x="344" y="3264"/>
                  </a:lnTo>
                  <a:lnTo>
                    <a:pt x="301" y="3350"/>
                  </a:lnTo>
                  <a:lnTo>
                    <a:pt x="301" y="3479"/>
                  </a:lnTo>
                  <a:lnTo>
                    <a:pt x="387" y="3651"/>
                  </a:lnTo>
                  <a:lnTo>
                    <a:pt x="515" y="3823"/>
                  </a:lnTo>
                  <a:lnTo>
                    <a:pt x="730" y="4081"/>
                  </a:lnTo>
                  <a:lnTo>
                    <a:pt x="1074" y="4295"/>
                  </a:lnTo>
                  <a:lnTo>
                    <a:pt x="1503" y="4553"/>
                  </a:lnTo>
                  <a:lnTo>
                    <a:pt x="2062" y="4854"/>
                  </a:lnTo>
                  <a:lnTo>
                    <a:pt x="3264" y="5412"/>
                  </a:lnTo>
                  <a:lnTo>
                    <a:pt x="4209" y="5799"/>
                  </a:lnTo>
                  <a:lnTo>
                    <a:pt x="5111" y="6185"/>
                  </a:lnTo>
                  <a:lnTo>
                    <a:pt x="7344" y="2534"/>
                  </a:lnTo>
                  <a:lnTo>
                    <a:pt x="4123"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37"/>
            <p:cNvSpPr/>
            <p:nvPr/>
          </p:nvSpPr>
          <p:spPr>
            <a:xfrm>
              <a:off x="6632300" y="1117500"/>
              <a:ext cx="51550" cy="27950"/>
            </a:xfrm>
            <a:custGeom>
              <a:avLst/>
              <a:gdLst/>
              <a:ahLst/>
              <a:cxnLst/>
              <a:rect l="l" t="t" r="r" b="b"/>
              <a:pathLst>
                <a:path w="2062" h="1118" extrusionOk="0">
                  <a:moveTo>
                    <a:pt x="43" y="1"/>
                  </a:moveTo>
                  <a:lnTo>
                    <a:pt x="0" y="43"/>
                  </a:lnTo>
                  <a:lnTo>
                    <a:pt x="0" y="129"/>
                  </a:lnTo>
                  <a:lnTo>
                    <a:pt x="43" y="172"/>
                  </a:lnTo>
                  <a:lnTo>
                    <a:pt x="1933" y="1117"/>
                  </a:lnTo>
                  <a:lnTo>
                    <a:pt x="2019" y="1117"/>
                  </a:lnTo>
                  <a:lnTo>
                    <a:pt x="2062" y="1074"/>
                  </a:lnTo>
                  <a:lnTo>
                    <a:pt x="2062" y="988"/>
                  </a:lnTo>
                  <a:lnTo>
                    <a:pt x="2019" y="945"/>
                  </a:lnTo>
                  <a:lnTo>
                    <a:pt x="12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37"/>
            <p:cNvSpPr/>
            <p:nvPr/>
          </p:nvSpPr>
          <p:spPr>
            <a:xfrm>
              <a:off x="6622625" y="1084225"/>
              <a:ext cx="73050" cy="41900"/>
            </a:xfrm>
            <a:custGeom>
              <a:avLst/>
              <a:gdLst/>
              <a:ahLst/>
              <a:cxnLst/>
              <a:rect l="l" t="t" r="r" b="b"/>
              <a:pathLst>
                <a:path w="2922" h="1676" extrusionOk="0">
                  <a:moveTo>
                    <a:pt x="44" y="0"/>
                  </a:moveTo>
                  <a:lnTo>
                    <a:pt x="1" y="43"/>
                  </a:lnTo>
                  <a:lnTo>
                    <a:pt x="1" y="129"/>
                  </a:lnTo>
                  <a:lnTo>
                    <a:pt x="44" y="172"/>
                  </a:lnTo>
                  <a:lnTo>
                    <a:pt x="2750" y="1675"/>
                  </a:lnTo>
                  <a:lnTo>
                    <a:pt x="2878" y="1675"/>
                  </a:lnTo>
                  <a:lnTo>
                    <a:pt x="2878" y="1632"/>
                  </a:lnTo>
                  <a:lnTo>
                    <a:pt x="2921" y="1589"/>
                  </a:lnTo>
                  <a:lnTo>
                    <a:pt x="2878" y="1503"/>
                  </a:lnTo>
                  <a:lnTo>
                    <a:pt x="130"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37"/>
            <p:cNvSpPr/>
            <p:nvPr/>
          </p:nvSpPr>
          <p:spPr>
            <a:xfrm>
              <a:off x="6636600" y="1056300"/>
              <a:ext cx="76250" cy="46200"/>
            </a:xfrm>
            <a:custGeom>
              <a:avLst/>
              <a:gdLst/>
              <a:ahLst/>
              <a:cxnLst/>
              <a:rect l="l" t="t" r="r" b="b"/>
              <a:pathLst>
                <a:path w="3050" h="1848" extrusionOk="0">
                  <a:moveTo>
                    <a:pt x="86" y="0"/>
                  </a:moveTo>
                  <a:lnTo>
                    <a:pt x="0" y="43"/>
                  </a:lnTo>
                  <a:lnTo>
                    <a:pt x="0" y="129"/>
                  </a:lnTo>
                  <a:lnTo>
                    <a:pt x="43" y="172"/>
                  </a:lnTo>
                  <a:lnTo>
                    <a:pt x="2921" y="1804"/>
                  </a:lnTo>
                  <a:lnTo>
                    <a:pt x="2964" y="1847"/>
                  </a:lnTo>
                  <a:lnTo>
                    <a:pt x="3007" y="1804"/>
                  </a:lnTo>
                  <a:lnTo>
                    <a:pt x="3050" y="1761"/>
                  </a:lnTo>
                  <a:lnTo>
                    <a:pt x="3050" y="1718"/>
                  </a:lnTo>
                  <a:lnTo>
                    <a:pt x="3007" y="1633"/>
                  </a:lnTo>
                  <a:lnTo>
                    <a:pt x="12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37"/>
            <p:cNvSpPr/>
            <p:nvPr/>
          </p:nvSpPr>
          <p:spPr>
            <a:xfrm>
              <a:off x="6643025" y="688000"/>
              <a:ext cx="354375" cy="590575"/>
            </a:xfrm>
            <a:custGeom>
              <a:avLst/>
              <a:gdLst/>
              <a:ahLst/>
              <a:cxnLst/>
              <a:rect l="l" t="t" r="r" b="b"/>
              <a:pathLst>
                <a:path w="14175" h="23623" extrusionOk="0">
                  <a:moveTo>
                    <a:pt x="1" y="1"/>
                  </a:moveTo>
                  <a:lnTo>
                    <a:pt x="774" y="1160"/>
                  </a:lnTo>
                  <a:lnTo>
                    <a:pt x="1762" y="2062"/>
                  </a:lnTo>
                  <a:lnTo>
                    <a:pt x="2234" y="2535"/>
                  </a:lnTo>
                  <a:lnTo>
                    <a:pt x="2707" y="3007"/>
                  </a:lnTo>
                  <a:lnTo>
                    <a:pt x="3136" y="3523"/>
                  </a:lnTo>
                  <a:lnTo>
                    <a:pt x="3566" y="4081"/>
                  </a:lnTo>
                  <a:lnTo>
                    <a:pt x="3909" y="4596"/>
                  </a:lnTo>
                  <a:lnTo>
                    <a:pt x="4253" y="5155"/>
                  </a:lnTo>
                  <a:lnTo>
                    <a:pt x="4811" y="6443"/>
                  </a:lnTo>
                  <a:lnTo>
                    <a:pt x="5370" y="7775"/>
                  </a:lnTo>
                  <a:lnTo>
                    <a:pt x="5885" y="9106"/>
                  </a:lnTo>
                  <a:lnTo>
                    <a:pt x="6357" y="10437"/>
                  </a:lnTo>
                  <a:lnTo>
                    <a:pt x="7088" y="12757"/>
                  </a:lnTo>
                  <a:lnTo>
                    <a:pt x="7517" y="14303"/>
                  </a:lnTo>
                  <a:lnTo>
                    <a:pt x="6314" y="13959"/>
                  </a:lnTo>
                  <a:lnTo>
                    <a:pt x="3737" y="21261"/>
                  </a:lnTo>
                  <a:lnTo>
                    <a:pt x="5584" y="22077"/>
                  </a:lnTo>
                  <a:lnTo>
                    <a:pt x="7130" y="22764"/>
                  </a:lnTo>
                  <a:lnTo>
                    <a:pt x="8419" y="23279"/>
                  </a:lnTo>
                  <a:lnTo>
                    <a:pt x="8934" y="23451"/>
                  </a:lnTo>
                  <a:lnTo>
                    <a:pt x="9579" y="23537"/>
                  </a:lnTo>
                  <a:lnTo>
                    <a:pt x="10309" y="23623"/>
                  </a:lnTo>
                  <a:lnTo>
                    <a:pt x="10695" y="23580"/>
                  </a:lnTo>
                  <a:lnTo>
                    <a:pt x="11082" y="23580"/>
                  </a:lnTo>
                  <a:lnTo>
                    <a:pt x="11468" y="23494"/>
                  </a:lnTo>
                  <a:lnTo>
                    <a:pt x="11855" y="23408"/>
                  </a:lnTo>
                  <a:lnTo>
                    <a:pt x="12198" y="23279"/>
                  </a:lnTo>
                  <a:lnTo>
                    <a:pt x="12585" y="23108"/>
                  </a:lnTo>
                  <a:lnTo>
                    <a:pt x="12886" y="22936"/>
                  </a:lnTo>
                  <a:lnTo>
                    <a:pt x="13186" y="22678"/>
                  </a:lnTo>
                  <a:lnTo>
                    <a:pt x="13487" y="22377"/>
                  </a:lnTo>
                  <a:lnTo>
                    <a:pt x="13702" y="21991"/>
                  </a:lnTo>
                  <a:lnTo>
                    <a:pt x="13874" y="21647"/>
                  </a:lnTo>
                  <a:lnTo>
                    <a:pt x="14002" y="21261"/>
                  </a:lnTo>
                  <a:lnTo>
                    <a:pt x="14131" y="20831"/>
                  </a:lnTo>
                  <a:lnTo>
                    <a:pt x="14174" y="20359"/>
                  </a:lnTo>
                  <a:lnTo>
                    <a:pt x="14174" y="19843"/>
                  </a:lnTo>
                  <a:lnTo>
                    <a:pt x="14174" y="19285"/>
                  </a:lnTo>
                  <a:lnTo>
                    <a:pt x="14131" y="18641"/>
                  </a:lnTo>
                  <a:lnTo>
                    <a:pt x="14002" y="17997"/>
                  </a:lnTo>
                  <a:lnTo>
                    <a:pt x="13874" y="17309"/>
                  </a:lnTo>
                  <a:lnTo>
                    <a:pt x="13702" y="16579"/>
                  </a:lnTo>
                  <a:lnTo>
                    <a:pt x="13487" y="15806"/>
                  </a:lnTo>
                  <a:lnTo>
                    <a:pt x="13186" y="15033"/>
                  </a:lnTo>
                  <a:lnTo>
                    <a:pt x="12886" y="14174"/>
                  </a:lnTo>
                  <a:lnTo>
                    <a:pt x="12542" y="13315"/>
                  </a:lnTo>
                  <a:lnTo>
                    <a:pt x="12113" y="12413"/>
                  </a:lnTo>
                  <a:lnTo>
                    <a:pt x="11683" y="11468"/>
                  </a:lnTo>
                  <a:lnTo>
                    <a:pt x="11082" y="10395"/>
                  </a:lnTo>
                  <a:lnTo>
                    <a:pt x="10481" y="9321"/>
                  </a:lnTo>
                  <a:lnTo>
                    <a:pt x="9793" y="8290"/>
                  </a:lnTo>
                  <a:lnTo>
                    <a:pt x="9106" y="7345"/>
                  </a:lnTo>
                  <a:lnTo>
                    <a:pt x="8333" y="6400"/>
                  </a:lnTo>
                  <a:lnTo>
                    <a:pt x="7603" y="5541"/>
                  </a:lnTo>
                  <a:lnTo>
                    <a:pt x="6830" y="4725"/>
                  </a:lnTo>
                  <a:lnTo>
                    <a:pt x="6057" y="3952"/>
                  </a:lnTo>
                  <a:lnTo>
                    <a:pt x="5241" y="3265"/>
                  </a:lnTo>
                  <a:lnTo>
                    <a:pt x="4468" y="2578"/>
                  </a:lnTo>
                  <a:lnTo>
                    <a:pt x="3652" y="2019"/>
                  </a:lnTo>
                  <a:lnTo>
                    <a:pt x="2878" y="1461"/>
                  </a:lnTo>
                  <a:lnTo>
                    <a:pt x="2105" y="989"/>
                  </a:lnTo>
                  <a:lnTo>
                    <a:pt x="1375" y="602"/>
                  </a:lnTo>
                  <a:lnTo>
                    <a:pt x="688" y="25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37"/>
            <p:cNvSpPr/>
            <p:nvPr/>
          </p:nvSpPr>
          <p:spPr>
            <a:xfrm>
              <a:off x="6733225" y="972550"/>
              <a:ext cx="267375" cy="310325"/>
            </a:xfrm>
            <a:custGeom>
              <a:avLst/>
              <a:gdLst/>
              <a:ahLst/>
              <a:cxnLst/>
              <a:rect l="l" t="t" r="r" b="b"/>
              <a:pathLst>
                <a:path w="10695" h="12413" extrusionOk="0">
                  <a:moveTo>
                    <a:pt x="8032" y="0"/>
                  </a:moveTo>
                  <a:lnTo>
                    <a:pt x="7989" y="86"/>
                  </a:lnTo>
                  <a:lnTo>
                    <a:pt x="7989" y="129"/>
                  </a:lnTo>
                  <a:lnTo>
                    <a:pt x="8462" y="1117"/>
                  </a:lnTo>
                  <a:lnTo>
                    <a:pt x="8891" y="2062"/>
                  </a:lnTo>
                  <a:lnTo>
                    <a:pt x="9278" y="3007"/>
                  </a:lnTo>
                  <a:lnTo>
                    <a:pt x="9578" y="3866"/>
                  </a:lnTo>
                  <a:lnTo>
                    <a:pt x="9879" y="4725"/>
                  </a:lnTo>
                  <a:lnTo>
                    <a:pt x="10094" y="5498"/>
                  </a:lnTo>
                  <a:lnTo>
                    <a:pt x="10266" y="6271"/>
                  </a:lnTo>
                  <a:lnTo>
                    <a:pt x="10394" y="7001"/>
                  </a:lnTo>
                  <a:lnTo>
                    <a:pt x="10480" y="7688"/>
                  </a:lnTo>
                  <a:lnTo>
                    <a:pt x="10480" y="8333"/>
                  </a:lnTo>
                  <a:lnTo>
                    <a:pt x="10480" y="8934"/>
                  </a:lnTo>
                  <a:lnTo>
                    <a:pt x="10394" y="9449"/>
                  </a:lnTo>
                  <a:lnTo>
                    <a:pt x="10266" y="9965"/>
                  </a:lnTo>
                  <a:lnTo>
                    <a:pt x="10094" y="10437"/>
                  </a:lnTo>
                  <a:lnTo>
                    <a:pt x="9879" y="10824"/>
                  </a:lnTo>
                  <a:lnTo>
                    <a:pt x="9621" y="11210"/>
                  </a:lnTo>
                  <a:lnTo>
                    <a:pt x="9407" y="11382"/>
                  </a:lnTo>
                  <a:lnTo>
                    <a:pt x="9192" y="11597"/>
                  </a:lnTo>
                  <a:lnTo>
                    <a:pt x="8977" y="11726"/>
                  </a:lnTo>
                  <a:lnTo>
                    <a:pt x="8719" y="11854"/>
                  </a:lnTo>
                  <a:lnTo>
                    <a:pt x="8204" y="12069"/>
                  </a:lnTo>
                  <a:lnTo>
                    <a:pt x="7603" y="12198"/>
                  </a:lnTo>
                  <a:lnTo>
                    <a:pt x="6958" y="12241"/>
                  </a:lnTo>
                  <a:lnTo>
                    <a:pt x="6271" y="12198"/>
                  </a:lnTo>
                  <a:lnTo>
                    <a:pt x="5584" y="12026"/>
                  </a:lnTo>
                  <a:lnTo>
                    <a:pt x="4854" y="11811"/>
                  </a:lnTo>
                  <a:lnTo>
                    <a:pt x="3694" y="11339"/>
                  </a:lnTo>
                  <a:lnTo>
                    <a:pt x="2277" y="10738"/>
                  </a:lnTo>
                  <a:lnTo>
                    <a:pt x="258" y="9836"/>
                  </a:lnTo>
                  <a:lnTo>
                    <a:pt x="2749" y="2706"/>
                  </a:lnTo>
                  <a:lnTo>
                    <a:pt x="4596" y="3179"/>
                  </a:lnTo>
                  <a:lnTo>
                    <a:pt x="5885" y="3565"/>
                  </a:lnTo>
                  <a:lnTo>
                    <a:pt x="7087" y="3995"/>
                  </a:lnTo>
                  <a:lnTo>
                    <a:pt x="7173" y="3995"/>
                  </a:lnTo>
                  <a:lnTo>
                    <a:pt x="7216" y="3952"/>
                  </a:lnTo>
                  <a:lnTo>
                    <a:pt x="7216" y="3866"/>
                  </a:lnTo>
                  <a:lnTo>
                    <a:pt x="7173" y="3823"/>
                  </a:lnTo>
                  <a:lnTo>
                    <a:pt x="6529" y="3565"/>
                  </a:lnTo>
                  <a:lnTo>
                    <a:pt x="5842" y="3350"/>
                  </a:lnTo>
                  <a:lnTo>
                    <a:pt x="4381" y="2921"/>
                  </a:lnTo>
                  <a:lnTo>
                    <a:pt x="2706" y="2491"/>
                  </a:lnTo>
                  <a:lnTo>
                    <a:pt x="2621" y="2491"/>
                  </a:lnTo>
                  <a:lnTo>
                    <a:pt x="1" y="9922"/>
                  </a:lnTo>
                  <a:lnTo>
                    <a:pt x="87" y="9965"/>
                  </a:lnTo>
                  <a:lnTo>
                    <a:pt x="1933" y="10781"/>
                  </a:lnTo>
                  <a:lnTo>
                    <a:pt x="3480" y="11468"/>
                  </a:lnTo>
                  <a:lnTo>
                    <a:pt x="4768" y="11983"/>
                  </a:lnTo>
                  <a:lnTo>
                    <a:pt x="5369" y="12198"/>
                  </a:lnTo>
                  <a:lnTo>
                    <a:pt x="5928" y="12327"/>
                  </a:lnTo>
                  <a:lnTo>
                    <a:pt x="6486" y="12413"/>
                  </a:lnTo>
                  <a:lnTo>
                    <a:pt x="7431" y="12413"/>
                  </a:lnTo>
                  <a:lnTo>
                    <a:pt x="7817" y="12370"/>
                  </a:lnTo>
                  <a:lnTo>
                    <a:pt x="8204" y="12284"/>
                  </a:lnTo>
                  <a:lnTo>
                    <a:pt x="8548" y="12155"/>
                  </a:lnTo>
                  <a:lnTo>
                    <a:pt x="8891" y="11983"/>
                  </a:lnTo>
                  <a:lnTo>
                    <a:pt x="9192" y="11811"/>
                  </a:lnTo>
                  <a:lnTo>
                    <a:pt x="9492" y="11597"/>
                  </a:lnTo>
                  <a:lnTo>
                    <a:pt x="9750" y="11339"/>
                  </a:lnTo>
                  <a:lnTo>
                    <a:pt x="9965" y="11081"/>
                  </a:lnTo>
                  <a:lnTo>
                    <a:pt x="10180" y="10738"/>
                  </a:lnTo>
                  <a:lnTo>
                    <a:pt x="10351" y="10394"/>
                  </a:lnTo>
                  <a:lnTo>
                    <a:pt x="10480" y="10008"/>
                  </a:lnTo>
                  <a:lnTo>
                    <a:pt x="10609" y="9535"/>
                  </a:lnTo>
                  <a:lnTo>
                    <a:pt x="10652" y="9020"/>
                  </a:lnTo>
                  <a:lnTo>
                    <a:pt x="10695" y="8418"/>
                  </a:lnTo>
                  <a:lnTo>
                    <a:pt x="10695" y="7817"/>
                  </a:lnTo>
                  <a:lnTo>
                    <a:pt x="10609" y="7087"/>
                  </a:lnTo>
                  <a:lnTo>
                    <a:pt x="10480" y="6314"/>
                  </a:lnTo>
                  <a:lnTo>
                    <a:pt x="10308" y="5498"/>
                  </a:lnTo>
                  <a:lnTo>
                    <a:pt x="10008" y="4553"/>
                  </a:lnTo>
                  <a:lnTo>
                    <a:pt x="9707" y="3565"/>
                  </a:lnTo>
                  <a:lnTo>
                    <a:pt x="9278" y="2491"/>
                  </a:lnTo>
                  <a:lnTo>
                    <a:pt x="8762" y="1332"/>
                  </a:lnTo>
                  <a:lnTo>
                    <a:pt x="8161" y="43"/>
                  </a:lnTo>
                  <a:lnTo>
                    <a:pt x="8118"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37"/>
            <p:cNvSpPr/>
            <p:nvPr/>
          </p:nvSpPr>
          <p:spPr>
            <a:xfrm>
              <a:off x="6407875" y="400250"/>
              <a:ext cx="195450" cy="303900"/>
            </a:xfrm>
            <a:custGeom>
              <a:avLst/>
              <a:gdLst/>
              <a:ahLst/>
              <a:cxnLst/>
              <a:rect l="l" t="t" r="r" b="b"/>
              <a:pathLst>
                <a:path w="7818" h="12156" extrusionOk="0">
                  <a:moveTo>
                    <a:pt x="2964" y="0"/>
                  </a:moveTo>
                  <a:lnTo>
                    <a:pt x="2664" y="43"/>
                  </a:lnTo>
                  <a:lnTo>
                    <a:pt x="2406" y="86"/>
                  </a:lnTo>
                  <a:lnTo>
                    <a:pt x="2148" y="172"/>
                  </a:lnTo>
                  <a:lnTo>
                    <a:pt x="1934" y="301"/>
                  </a:lnTo>
                  <a:lnTo>
                    <a:pt x="1676" y="430"/>
                  </a:lnTo>
                  <a:lnTo>
                    <a:pt x="1461" y="559"/>
                  </a:lnTo>
                  <a:lnTo>
                    <a:pt x="1246" y="773"/>
                  </a:lnTo>
                  <a:lnTo>
                    <a:pt x="903" y="1160"/>
                  </a:lnTo>
                  <a:lnTo>
                    <a:pt x="731" y="1418"/>
                  </a:lnTo>
                  <a:lnTo>
                    <a:pt x="602" y="1675"/>
                  </a:lnTo>
                  <a:lnTo>
                    <a:pt x="473" y="1933"/>
                  </a:lnTo>
                  <a:lnTo>
                    <a:pt x="388" y="2234"/>
                  </a:lnTo>
                  <a:lnTo>
                    <a:pt x="345" y="2534"/>
                  </a:lnTo>
                  <a:lnTo>
                    <a:pt x="302" y="2835"/>
                  </a:lnTo>
                  <a:lnTo>
                    <a:pt x="1" y="6271"/>
                  </a:lnTo>
                  <a:lnTo>
                    <a:pt x="1" y="6572"/>
                  </a:lnTo>
                  <a:lnTo>
                    <a:pt x="1" y="6872"/>
                  </a:lnTo>
                  <a:lnTo>
                    <a:pt x="44" y="7173"/>
                  </a:lnTo>
                  <a:lnTo>
                    <a:pt x="87" y="7431"/>
                  </a:lnTo>
                  <a:lnTo>
                    <a:pt x="173" y="7731"/>
                  </a:lnTo>
                  <a:lnTo>
                    <a:pt x="302" y="7989"/>
                  </a:lnTo>
                  <a:lnTo>
                    <a:pt x="602" y="8461"/>
                  </a:lnTo>
                  <a:lnTo>
                    <a:pt x="774" y="8676"/>
                  </a:lnTo>
                  <a:lnTo>
                    <a:pt x="946" y="8848"/>
                  </a:lnTo>
                  <a:lnTo>
                    <a:pt x="1161" y="9020"/>
                  </a:lnTo>
                  <a:lnTo>
                    <a:pt x="1375" y="9192"/>
                  </a:lnTo>
                  <a:lnTo>
                    <a:pt x="1633" y="9320"/>
                  </a:lnTo>
                  <a:lnTo>
                    <a:pt x="1848" y="9406"/>
                  </a:lnTo>
                  <a:lnTo>
                    <a:pt x="2148" y="9492"/>
                  </a:lnTo>
                  <a:lnTo>
                    <a:pt x="2406" y="9535"/>
                  </a:lnTo>
                  <a:lnTo>
                    <a:pt x="3523" y="9621"/>
                  </a:lnTo>
                  <a:lnTo>
                    <a:pt x="3437" y="10952"/>
                  </a:lnTo>
                  <a:lnTo>
                    <a:pt x="3480" y="11167"/>
                  </a:lnTo>
                  <a:lnTo>
                    <a:pt x="3523" y="11382"/>
                  </a:lnTo>
                  <a:lnTo>
                    <a:pt x="3609" y="11554"/>
                  </a:lnTo>
                  <a:lnTo>
                    <a:pt x="3738" y="11726"/>
                  </a:lnTo>
                  <a:lnTo>
                    <a:pt x="3866" y="11854"/>
                  </a:lnTo>
                  <a:lnTo>
                    <a:pt x="4038" y="11983"/>
                  </a:lnTo>
                  <a:lnTo>
                    <a:pt x="4253" y="12026"/>
                  </a:lnTo>
                  <a:lnTo>
                    <a:pt x="4468" y="12069"/>
                  </a:lnTo>
                  <a:lnTo>
                    <a:pt x="6272" y="12155"/>
                  </a:lnTo>
                  <a:lnTo>
                    <a:pt x="6486" y="12155"/>
                  </a:lnTo>
                  <a:lnTo>
                    <a:pt x="6658" y="12069"/>
                  </a:lnTo>
                  <a:lnTo>
                    <a:pt x="6830" y="11983"/>
                  </a:lnTo>
                  <a:lnTo>
                    <a:pt x="7002" y="11854"/>
                  </a:lnTo>
                  <a:lnTo>
                    <a:pt x="7131" y="11726"/>
                  </a:lnTo>
                  <a:lnTo>
                    <a:pt x="7259" y="11554"/>
                  </a:lnTo>
                  <a:lnTo>
                    <a:pt x="7302" y="11339"/>
                  </a:lnTo>
                  <a:lnTo>
                    <a:pt x="7345" y="11124"/>
                  </a:lnTo>
                  <a:lnTo>
                    <a:pt x="7431" y="9192"/>
                  </a:lnTo>
                  <a:lnTo>
                    <a:pt x="7474" y="7173"/>
                  </a:lnTo>
                  <a:lnTo>
                    <a:pt x="7517" y="6915"/>
                  </a:lnTo>
                  <a:lnTo>
                    <a:pt x="7818" y="3479"/>
                  </a:lnTo>
                  <a:lnTo>
                    <a:pt x="7818" y="3179"/>
                  </a:lnTo>
                  <a:lnTo>
                    <a:pt x="7818" y="2878"/>
                  </a:lnTo>
                  <a:lnTo>
                    <a:pt x="7775" y="2577"/>
                  </a:lnTo>
                  <a:lnTo>
                    <a:pt x="7732" y="2277"/>
                  </a:lnTo>
                  <a:lnTo>
                    <a:pt x="7646" y="2019"/>
                  </a:lnTo>
                  <a:lnTo>
                    <a:pt x="7517" y="1761"/>
                  </a:lnTo>
                  <a:lnTo>
                    <a:pt x="7216" y="1289"/>
                  </a:lnTo>
                  <a:lnTo>
                    <a:pt x="7045" y="1074"/>
                  </a:lnTo>
                  <a:lnTo>
                    <a:pt x="6873" y="859"/>
                  </a:lnTo>
                  <a:lnTo>
                    <a:pt x="6658" y="688"/>
                  </a:lnTo>
                  <a:lnTo>
                    <a:pt x="6443" y="559"/>
                  </a:lnTo>
                  <a:lnTo>
                    <a:pt x="6186" y="430"/>
                  </a:lnTo>
                  <a:lnTo>
                    <a:pt x="5971" y="344"/>
                  </a:lnTo>
                  <a:lnTo>
                    <a:pt x="5713" y="258"/>
                  </a:lnTo>
                  <a:lnTo>
                    <a:pt x="5413" y="215"/>
                  </a:lnTo>
                  <a:lnTo>
                    <a:pt x="3222" y="43"/>
                  </a:lnTo>
                  <a:lnTo>
                    <a:pt x="2964"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37"/>
            <p:cNvSpPr/>
            <p:nvPr/>
          </p:nvSpPr>
          <p:spPr>
            <a:xfrm>
              <a:off x="6400375" y="465750"/>
              <a:ext cx="193300" cy="182550"/>
            </a:xfrm>
            <a:custGeom>
              <a:avLst/>
              <a:gdLst/>
              <a:ahLst/>
              <a:cxnLst/>
              <a:rect l="l" t="t" r="r" b="b"/>
              <a:pathLst>
                <a:path w="7732" h="7302" extrusionOk="0">
                  <a:moveTo>
                    <a:pt x="7345" y="0"/>
                  </a:moveTo>
                  <a:lnTo>
                    <a:pt x="7302" y="43"/>
                  </a:lnTo>
                  <a:lnTo>
                    <a:pt x="7216" y="387"/>
                  </a:lnTo>
                  <a:lnTo>
                    <a:pt x="7087" y="902"/>
                  </a:lnTo>
                  <a:lnTo>
                    <a:pt x="6872" y="2277"/>
                  </a:lnTo>
                  <a:lnTo>
                    <a:pt x="6700" y="2964"/>
                  </a:lnTo>
                  <a:lnTo>
                    <a:pt x="6529" y="3565"/>
                  </a:lnTo>
                  <a:lnTo>
                    <a:pt x="6443" y="3823"/>
                  </a:lnTo>
                  <a:lnTo>
                    <a:pt x="6357" y="3995"/>
                  </a:lnTo>
                  <a:lnTo>
                    <a:pt x="6228" y="4166"/>
                  </a:lnTo>
                  <a:lnTo>
                    <a:pt x="6099" y="4209"/>
                  </a:lnTo>
                  <a:lnTo>
                    <a:pt x="5927" y="4252"/>
                  </a:lnTo>
                  <a:lnTo>
                    <a:pt x="5670" y="4252"/>
                  </a:lnTo>
                  <a:lnTo>
                    <a:pt x="5541" y="4166"/>
                  </a:lnTo>
                  <a:lnTo>
                    <a:pt x="5283" y="3995"/>
                  </a:lnTo>
                  <a:lnTo>
                    <a:pt x="5025" y="3737"/>
                  </a:lnTo>
                  <a:lnTo>
                    <a:pt x="4725" y="3436"/>
                  </a:lnTo>
                  <a:lnTo>
                    <a:pt x="4338" y="3179"/>
                  </a:lnTo>
                  <a:lnTo>
                    <a:pt x="4123" y="3050"/>
                  </a:lnTo>
                  <a:lnTo>
                    <a:pt x="3866" y="2964"/>
                  </a:lnTo>
                  <a:lnTo>
                    <a:pt x="3608" y="2878"/>
                  </a:lnTo>
                  <a:lnTo>
                    <a:pt x="3307" y="2835"/>
                  </a:lnTo>
                  <a:lnTo>
                    <a:pt x="2663" y="2792"/>
                  </a:lnTo>
                  <a:lnTo>
                    <a:pt x="2105" y="2835"/>
                  </a:lnTo>
                  <a:lnTo>
                    <a:pt x="1589" y="2921"/>
                  </a:lnTo>
                  <a:lnTo>
                    <a:pt x="1117" y="3050"/>
                  </a:lnTo>
                  <a:lnTo>
                    <a:pt x="730" y="3221"/>
                  </a:lnTo>
                  <a:lnTo>
                    <a:pt x="430" y="3436"/>
                  </a:lnTo>
                  <a:lnTo>
                    <a:pt x="215" y="3694"/>
                  </a:lnTo>
                  <a:lnTo>
                    <a:pt x="129" y="3952"/>
                  </a:lnTo>
                  <a:lnTo>
                    <a:pt x="0" y="4381"/>
                  </a:lnTo>
                  <a:lnTo>
                    <a:pt x="0" y="4682"/>
                  </a:lnTo>
                  <a:lnTo>
                    <a:pt x="0" y="5025"/>
                  </a:lnTo>
                  <a:lnTo>
                    <a:pt x="129" y="5412"/>
                  </a:lnTo>
                  <a:lnTo>
                    <a:pt x="301" y="5798"/>
                  </a:lnTo>
                  <a:lnTo>
                    <a:pt x="430" y="5970"/>
                  </a:lnTo>
                  <a:lnTo>
                    <a:pt x="602" y="6185"/>
                  </a:lnTo>
                  <a:lnTo>
                    <a:pt x="773" y="6357"/>
                  </a:lnTo>
                  <a:lnTo>
                    <a:pt x="1031" y="6529"/>
                  </a:lnTo>
                  <a:lnTo>
                    <a:pt x="1504" y="6829"/>
                  </a:lnTo>
                  <a:lnTo>
                    <a:pt x="1976" y="7044"/>
                  </a:lnTo>
                  <a:lnTo>
                    <a:pt x="2491" y="7173"/>
                  </a:lnTo>
                  <a:lnTo>
                    <a:pt x="2964" y="7259"/>
                  </a:lnTo>
                  <a:lnTo>
                    <a:pt x="3694" y="7302"/>
                  </a:lnTo>
                  <a:lnTo>
                    <a:pt x="4252" y="7302"/>
                  </a:lnTo>
                  <a:lnTo>
                    <a:pt x="4553" y="7259"/>
                  </a:lnTo>
                  <a:lnTo>
                    <a:pt x="4939" y="7173"/>
                  </a:lnTo>
                  <a:lnTo>
                    <a:pt x="5326" y="7044"/>
                  </a:lnTo>
                  <a:lnTo>
                    <a:pt x="5756" y="6872"/>
                  </a:lnTo>
                  <a:lnTo>
                    <a:pt x="6142" y="6614"/>
                  </a:lnTo>
                  <a:lnTo>
                    <a:pt x="6314" y="6486"/>
                  </a:lnTo>
                  <a:lnTo>
                    <a:pt x="6486" y="6314"/>
                  </a:lnTo>
                  <a:lnTo>
                    <a:pt x="6657" y="6099"/>
                  </a:lnTo>
                  <a:lnTo>
                    <a:pt x="6786" y="5841"/>
                  </a:lnTo>
                  <a:lnTo>
                    <a:pt x="7044" y="5283"/>
                  </a:lnTo>
                  <a:lnTo>
                    <a:pt x="7259" y="4682"/>
                  </a:lnTo>
                  <a:lnTo>
                    <a:pt x="7431" y="4038"/>
                  </a:lnTo>
                  <a:lnTo>
                    <a:pt x="7645" y="3007"/>
                  </a:lnTo>
                  <a:lnTo>
                    <a:pt x="7731" y="2534"/>
                  </a:lnTo>
                  <a:lnTo>
                    <a:pt x="7559" y="1117"/>
                  </a:lnTo>
                  <a:lnTo>
                    <a:pt x="7431" y="258"/>
                  </a:lnTo>
                  <a:lnTo>
                    <a:pt x="7345" y="43"/>
                  </a:lnTo>
                  <a:lnTo>
                    <a:pt x="7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37"/>
            <p:cNvSpPr/>
            <p:nvPr/>
          </p:nvSpPr>
          <p:spPr>
            <a:xfrm>
              <a:off x="6498075" y="494725"/>
              <a:ext cx="24725" cy="24725"/>
            </a:xfrm>
            <a:custGeom>
              <a:avLst/>
              <a:gdLst/>
              <a:ahLst/>
              <a:cxnLst/>
              <a:rect l="l" t="t" r="r" b="b"/>
              <a:pathLst>
                <a:path w="989" h="989" extrusionOk="0">
                  <a:moveTo>
                    <a:pt x="559" y="1"/>
                  </a:moveTo>
                  <a:lnTo>
                    <a:pt x="344" y="44"/>
                  </a:lnTo>
                  <a:lnTo>
                    <a:pt x="173" y="130"/>
                  </a:lnTo>
                  <a:lnTo>
                    <a:pt x="44" y="259"/>
                  </a:lnTo>
                  <a:lnTo>
                    <a:pt x="1" y="473"/>
                  </a:lnTo>
                  <a:lnTo>
                    <a:pt x="44" y="645"/>
                  </a:lnTo>
                  <a:lnTo>
                    <a:pt x="130" y="817"/>
                  </a:lnTo>
                  <a:lnTo>
                    <a:pt x="258" y="946"/>
                  </a:lnTo>
                  <a:lnTo>
                    <a:pt x="473" y="989"/>
                  </a:lnTo>
                  <a:lnTo>
                    <a:pt x="645" y="989"/>
                  </a:lnTo>
                  <a:lnTo>
                    <a:pt x="817" y="903"/>
                  </a:lnTo>
                  <a:lnTo>
                    <a:pt x="946" y="731"/>
                  </a:lnTo>
                  <a:lnTo>
                    <a:pt x="989" y="559"/>
                  </a:lnTo>
                  <a:lnTo>
                    <a:pt x="989" y="344"/>
                  </a:lnTo>
                  <a:lnTo>
                    <a:pt x="903" y="173"/>
                  </a:lnTo>
                  <a:lnTo>
                    <a:pt x="731" y="87"/>
                  </a:lnTo>
                  <a:lnTo>
                    <a:pt x="55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37"/>
            <p:cNvSpPr/>
            <p:nvPr/>
          </p:nvSpPr>
          <p:spPr>
            <a:xfrm>
              <a:off x="6420775" y="488300"/>
              <a:ext cx="21500" cy="21500"/>
            </a:xfrm>
            <a:custGeom>
              <a:avLst/>
              <a:gdLst/>
              <a:ahLst/>
              <a:cxnLst/>
              <a:rect l="l" t="t" r="r" b="b"/>
              <a:pathLst>
                <a:path w="860" h="860" extrusionOk="0">
                  <a:moveTo>
                    <a:pt x="301" y="0"/>
                  </a:moveTo>
                  <a:lnTo>
                    <a:pt x="129" y="86"/>
                  </a:lnTo>
                  <a:lnTo>
                    <a:pt x="43" y="215"/>
                  </a:lnTo>
                  <a:lnTo>
                    <a:pt x="0" y="387"/>
                  </a:lnTo>
                  <a:lnTo>
                    <a:pt x="0" y="559"/>
                  </a:lnTo>
                  <a:lnTo>
                    <a:pt x="86" y="687"/>
                  </a:lnTo>
                  <a:lnTo>
                    <a:pt x="215" y="816"/>
                  </a:lnTo>
                  <a:lnTo>
                    <a:pt x="387" y="859"/>
                  </a:lnTo>
                  <a:lnTo>
                    <a:pt x="559" y="816"/>
                  </a:lnTo>
                  <a:lnTo>
                    <a:pt x="688" y="730"/>
                  </a:lnTo>
                  <a:lnTo>
                    <a:pt x="816" y="601"/>
                  </a:lnTo>
                  <a:lnTo>
                    <a:pt x="859" y="473"/>
                  </a:lnTo>
                  <a:lnTo>
                    <a:pt x="816" y="301"/>
                  </a:lnTo>
                  <a:lnTo>
                    <a:pt x="730" y="129"/>
                  </a:lnTo>
                  <a:lnTo>
                    <a:pt x="602" y="43"/>
                  </a:lnTo>
                  <a:lnTo>
                    <a:pt x="47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37"/>
            <p:cNvSpPr/>
            <p:nvPr/>
          </p:nvSpPr>
          <p:spPr>
            <a:xfrm>
              <a:off x="6449750" y="549500"/>
              <a:ext cx="44050" cy="23650"/>
            </a:xfrm>
            <a:custGeom>
              <a:avLst/>
              <a:gdLst/>
              <a:ahLst/>
              <a:cxnLst/>
              <a:rect l="l" t="t" r="r" b="b"/>
              <a:pathLst>
                <a:path w="1762" h="946" extrusionOk="0">
                  <a:moveTo>
                    <a:pt x="1762" y="0"/>
                  </a:moveTo>
                  <a:lnTo>
                    <a:pt x="1" y="86"/>
                  </a:lnTo>
                  <a:lnTo>
                    <a:pt x="1" y="215"/>
                  </a:lnTo>
                  <a:lnTo>
                    <a:pt x="130" y="473"/>
                  </a:lnTo>
                  <a:lnTo>
                    <a:pt x="259" y="602"/>
                  </a:lnTo>
                  <a:lnTo>
                    <a:pt x="345" y="773"/>
                  </a:lnTo>
                  <a:lnTo>
                    <a:pt x="516" y="859"/>
                  </a:lnTo>
                  <a:lnTo>
                    <a:pt x="688" y="945"/>
                  </a:lnTo>
                  <a:lnTo>
                    <a:pt x="903" y="945"/>
                  </a:lnTo>
                  <a:lnTo>
                    <a:pt x="1075" y="902"/>
                  </a:lnTo>
                  <a:lnTo>
                    <a:pt x="1247" y="816"/>
                  </a:lnTo>
                  <a:lnTo>
                    <a:pt x="1375" y="688"/>
                  </a:lnTo>
                  <a:lnTo>
                    <a:pt x="1504" y="516"/>
                  </a:lnTo>
                  <a:lnTo>
                    <a:pt x="1633" y="387"/>
                  </a:lnTo>
                  <a:lnTo>
                    <a:pt x="1719" y="172"/>
                  </a:lnTo>
                  <a:lnTo>
                    <a:pt x="1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37"/>
            <p:cNvSpPr/>
            <p:nvPr/>
          </p:nvSpPr>
          <p:spPr>
            <a:xfrm>
              <a:off x="6446550" y="490450"/>
              <a:ext cx="20425" cy="34375"/>
            </a:xfrm>
            <a:custGeom>
              <a:avLst/>
              <a:gdLst/>
              <a:ahLst/>
              <a:cxnLst/>
              <a:rect l="l" t="t" r="r" b="b"/>
              <a:pathLst>
                <a:path w="817" h="1375" extrusionOk="0">
                  <a:moveTo>
                    <a:pt x="730" y="0"/>
                  </a:moveTo>
                  <a:lnTo>
                    <a:pt x="687" y="43"/>
                  </a:lnTo>
                  <a:lnTo>
                    <a:pt x="344" y="644"/>
                  </a:lnTo>
                  <a:lnTo>
                    <a:pt x="0" y="1203"/>
                  </a:lnTo>
                  <a:lnTo>
                    <a:pt x="0" y="1246"/>
                  </a:lnTo>
                  <a:lnTo>
                    <a:pt x="43" y="1289"/>
                  </a:lnTo>
                  <a:lnTo>
                    <a:pt x="558" y="1374"/>
                  </a:lnTo>
                  <a:lnTo>
                    <a:pt x="644" y="1374"/>
                  </a:lnTo>
                  <a:lnTo>
                    <a:pt x="687" y="1332"/>
                  </a:lnTo>
                  <a:lnTo>
                    <a:pt x="644" y="1289"/>
                  </a:lnTo>
                  <a:lnTo>
                    <a:pt x="601" y="1246"/>
                  </a:lnTo>
                  <a:lnTo>
                    <a:pt x="173" y="1174"/>
                  </a:lnTo>
                  <a:lnTo>
                    <a:pt x="473" y="687"/>
                  </a:lnTo>
                  <a:lnTo>
                    <a:pt x="816" y="129"/>
                  </a:lnTo>
                  <a:lnTo>
                    <a:pt x="816" y="43"/>
                  </a:lnTo>
                  <a:lnTo>
                    <a:pt x="773" y="0"/>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37"/>
            <p:cNvSpPr/>
            <p:nvPr/>
          </p:nvSpPr>
          <p:spPr>
            <a:xfrm>
              <a:off x="6514175" y="485075"/>
              <a:ext cx="15075" cy="9675"/>
            </a:xfrm>
            <a:custGeom>
              <a:avLst/>
              <a:gdLst/>
              <a:ahLst/>
              <a:cxnLst/>
              <a:rect l="l" t="t" r="r" b="b"/>
              <a:pathLst>
                <a:path w="603" h="387" extrusionOk="0">
                  <a:moveTo>
                    <a:pt x="87" y="0"/>
                  </a:moveTo>
                  <a:lnTo>
                    <a:pt x="44" y="43"/>
                  </a:lnTo>
                  <a:lnTo>
                    <a:pt x="1" y="86"/>
                  </a:lnTo>
                  <a:lnTo>
                    <a:pt x="1" y="129"/>
                  </a:lnTo>
                  <a:lnTo>
                    <a:pt x="44" y="172"/>
                  </a:lnTo>
                  <a:lnTo>
                    <a:pt x="302" y="258"/>
                  </a:lnTo>
                  <a:lnTo>
                    <a:pt x="516" y="387"/>
                  </a:lnTo>
                  <a:lnTo>
                    <a:pt x="559" y="387"/>
                  </a:lnTo>
                  <a:lnTo>
                    <a:pt x="602" y="344"/>
                  </a:lnTo>
                  <a:lnTo>
                    <a:pt x="602" y="301"/>
                  </a:lnTo>
                  <a:lnTo>
                    <a:pt x="602" y="258"/>
                  </a:lnTo>
                  <a:lnTo>
                    <a:pt x="345" y="129"/>
                  </a:lnTo>
                  <a:lnTo>
                    <a:pt x="87" y="0"/>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37"/>
            <p:cNvSpPr/>
            <p:nvPr/>
          </p:nvSpPr>
          <p:spPr>
            <a:xfrm>
              <a:off x="6424000" y="477550"/>
              <a:ext cx="17200" cy="4325"/>
            </a:xfrm>
            <a:custGeom>
              <a:avLst/>
              <a:gdLst/>
              <a:ahLst/>
              <a:cxnLst/>
              <a:rect l="l" t="t" r="r" b="b"/>
              <a:pathLst>
                <a:path w="688" h="173" extrusionOk="0">
                  <a:moveTo>
                    <a:pt x="601" y="1"/>
                  </a:moveTo>
                  <a:lnTo>
                    <a:pt x="86" y="44"/>
                  </a:lnTo>
                  <a:lnTo>
                    <a:pt x="43" y="44"/>
                  </a:lnTo>
                  <a:lnTo>
                    <a:pt x="0" y="87"/>
                  </a:lnTo>
                  <a:lnTo>
                    <a:pt x="43" y="173"/>
                  </a:lnTo>
                  <a:lnTo>
                    <a:pt x="601" y="173"/>
                  </a:lnTo>
                  <a:lnTo>
                    <a:pt x="644" y="130"/>
                  </a:lnTo>
                  <a:lnTo>
                    <a:pt x="687" y="87"/>
                  </a:lnTo>
                  <a:lnTo>
                    <a:pt x="644" y="44"/>
                  </a:lnTo>
                  <a:lnTo>
                    <a:pt x="601" y="1"/>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37"/>
            <p:cNvSpPr/>
            <p:nvPr/>
          </p:nvSpPr>
          <p:spPr>
            <a:xfrm>
              <a:off x="6375675" y="321875"/>
              <a:ext cx="316775" cy="296375"/>
            </a:xfrm>
            <a:custGeom>
              <a:avLst/>
              <a:gdLst/>
              <a:ahLst/>
              <a:cxnLst/>
              <a:rect l="l" t="t" r="r" b="b"/>
              <a:pathLst>
                <a:path w="12671" h="11855" extrusionOk="0">
                  <a:moveTo>
                    <a:pt x="3393" y="0"/>
                  </a:moveTo>
                  <a:lnTo>
                    <a:pt x="2878" y="43"/>
                  </a:lnTo>
                  <a:lnTo>
                    <a:pt x="2406" y="129"/>
                  </a:lnTo>
                  <a:lnTo>
                    <a:pt x="1976" y="258"/>
                  </a:lnTo>
                  <a:lnTo>
                    <a:pt x="1547" y="430"/>
                  </a:lnTo>
                  <a:lnTo>
                    <a:pt x="1160" y="644"/>
                  </a:lnTo>
                  <a:lnTo>
                    <a:pt x="817" y="902"/>
                  </a:lnTo>
                  <a:lnTo>
                    <a:pt x="516" y="1246"/>
                  </a:lnTo>
                  <a:lnTo>
                    <a:pt x="301" y="1589"/>
                  </a:lnTo>
                  <a:lnTo>
                    <a:pt x="129" y="2019"/>
                  </a:lnTo>
                  <a:lnTo>
                    <a:pt x="43" y="2491"/>
                  </a:lnTo>
                  <a:lnTo>
                    <a:pt x="0" y="2964"/>
                  </a:lnTo>
                  <a:lnTo>
                    <a:pt x="43" y="3350"/>
                  </a:lnTo>
                  <a:lnTo>
                    <a:pt x="129" y="3737"/>
                  </a:lnTo>
                  <a:lnTo>
                    <a:pt x="258" y="4037"/>
                  </a:lnTo>
                  <a:lnTo>
                    <a:pt x="430" y="4338"/>
                  </a:lnTo>
                  <a:lnTo>
                    <a:pt x="602" y="4639"/>
                  </a:lnTo>
                  <a:lnTo>
                    <a:pt x="859" y="4853"/>
                  </a:lnTo>
                  <a:lnTo>
                    <a:pt x="1074" y="5111"/>
                  </a:lnTo>
                  <a:lnTo>
                    <a:pt x="1375" y="5283"/>
                  </a:lnTo>
                  <a:lnTo>
                    <a:pt x="1676" y="5455"/>
                  </a:lnTo>
                  <a:lnTo>
                    <a:pt x="1976" y="5626"/>
                  </a:lnTo>
                  <a:lnTo>
                    <a:pt x="2663" y="5884"/>
                  </a:lnTo>
                  <a:lnTo>
                    <a:pt x="3393" y="6056"/>
                  </a:lnTo>
                  <a:lnTo>
                    <a:pt x="4167" y="6185"/>
                  </a:lnTo>
                  <a:lnTo>
                    <a:pt x="4897" y="6271"/>
                  </a:lnTo>
                  <a:lnTo>
                    <a:pt x="5627" y="6314"/>
                  </a:lnTo>
                  <a:lnTo>
                    <a:pt x="6314" y="6314"/>
                  </a:lnTo>
                  <a:lnTo>
                    <a:pt x="6915" y="6271"/>
                  </a:lnTo>
                  <a:lnTo>
                    <a:pt x="7817" y="6228"/>
                  </a:lnTo>
                  <a:lnTo>
                    <a:pt x="8161" y="6185"/>
                  </a:lnTo>
                  <a:lnTo>
                    <a:pt x="8333" y="8891"/>
                  </a:lnTo>
                  <a:lnTo>
                    <a:pt x="8762" y="9921"/>
                  </a:lnTo>
                  <a:lnTo>
                    <a:pt x="8719" y="11854"/>
                  </a:lnTo>
                  <a:lnTo>
                    <a:pt x="9879" y="10823"/>
                  </a:lnTo>
                  <a:lnTo>
                    <a:pt x="10394" y="10351"/>
                  </a:lnTo>
                  <a:lnTo>
                    <a:pt x="10867" y="9878"/>
                  </a:lnTo>
                  <a:lnTo>
                    <a:pt x="11253" y="9363"/>
                  </a:lnTo>
                  <a:lnTo>
                    <a:pt x="11640" y="8891"/>
                  </a:lnTo>
                  <a:lnTo>
                    <a:pt x="11940" y="8418"/>
                  </a:lnTo>
                  <a:lnTo>
                    <a:pt x="12198" y="7946"/>
                  </a:lnTo>
                  <a:lnTo>
                    <a:pt x="12413" y="7473"/>
                  </a:lnTo>
                  <a:lnTo>
                    <a:pt x="12542" y="7001"/>
                  </a:lnTo>
                  <a:lnTo>
                    <a:pt x="12628" y="6485"/>
                  </a:lnTo>
                  <a:lnTo>
                    <a:pt x="12671" y="6013"/>
                  </a:lnTo>
                  <a:lnTo>
                    <a:pt x="12628" y="5498"/>
                  </a:lnTo>
                  <a:lnTo>
                    <a:pt x="12542" y="4939"/>
                  </a:lnTo>
                  <a:lnTo>
                    <a:pt x="12370" y="4381"/>
                  </a:lnTo>
                  <a:lnTo>
                    <a:pt x="12155" y="3823"/>
                  </a:lnTo>
                  <a:lnTo>
                    <a:pt x="12026" y="3565"/>
                  </a:lnTo>
                  <a:lnTo>
                    <a:pt x="11855" y="3264"/>
                  </a:lnTo>
                  <a:lnTo>
                    <a:pt x="11468" y="2792"/>
                  </a:lnTo>
                  <a:lnTo>
                    <a:pt x="11038" y="2405"/>
                  </a:lnTo>
                  <a:lnTo>
                    <a:pt x="10566" y="2062"/>
                  </a:lnTo>
                  <a:lnTo>
                    <a:pt x="10051" y="1761"/>
                  </a:lnTo>
                  <a:lnTo>
                    <a:pt x="9535" y="1503"/>
                  </a:lnTo>
                  <a:lnTo>
                    <a:pt x="9020" y="1289"/>
                  </a:lnTo>
                  <a:lnTo>
                    <a:pt x="8462" y="1117"/>
                  </a:lnTo>
                  <a:lnTo>
                    <a:pt x="7946" y="988"/>
                  </a:lnTo>
                  <a:lnTo>
                    <a:pt x="7474" y="902"/>
                  </a:lnTo>
                  <a:lnTo>
                    <a:pt x="6615" y="816"/>
                  </a:lnTo>
                  <a:lnTo>
                    <a:pt x="6056" y="773"/>
                  </a:lnTo>
                  <a:lnTo>
                    <a:pt x="5842" y="773"/>
                  </a:lnTo>
                  <a:lnTo>
                    <a:pt x="5369" y="515"/>
                  </a:lnTo>
                  <a:lnTo>
                    <a:pt x="4897" y="301"/>
                  </a:lnTo>
                  <a:lnTo>
                    <a:pt x="4381" y="129"/>
                  </a:lnTo>
                  <a:lnTo>
                    <a:pt x="3866" y="43"/>
                  </a:lnTo>
                  <a:lnTo>
                    <a:pt x="3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37"/>
            <p:cNvSpPr/>
            <p:nvPr/>
          </p:nvSpPr>
          <p:spPr>
            <a:xfrm>
              <a:off x="6585050" y="511925"/>
              <a:ext cx="80550" cy="80550"/>
            </a:xfrm>
            <a:custGeom>
              <a:avLst/>
              <a:gdLst/>
              <a:ahLst/>
              <a:cxnLst/>
              <a:rect l="l" t="t" r="r" b="b"/>
              <a:pathLst>
                <a:path w="3222" h="3222" extrusionOk="0">
                  <a:moveTo>
                    <a:pt x="1461" y="0"/>
                  </a:moveTo>
                  <a:lnTo>
                    <a:pt x="1117" y="86"/>
                  </a:lnTo>
                  <a:lnTo>
                    <a:pt x="860" y="172"/>
                  </a:lnTo>
                  <a:lnTo>
                    <a:pt x="602" y="344"/>
                  </a:lnTo>
                  <a:lnTo>
                    <a:pt x="344" y="558"/>
                  </a:lnTo>
                  <a:lnTo>
                    <a:pt x="172" y="816"/>
                  </a:lnTo>
                  <a:lnTo>
                    <a:pt x="44" y="1117"/>
                  </a:lnTo>
                  <a:lnTo>
                    <a:pt x="1" y="1417"/>
                  </a:lnTo>
                  <a:lnTo>
                    <a:pt x="1" y="1761"/>
                  </a:lnTo>
                  <a:lnTo>
                    <a:pt x="44" y="2062"/>
                  </a:lnTo>
                  <a:lnTo>
                    <a:pt x="172" y="2362"/>
                  </a:lnTo>
                  <a:lnTo>
                    <a:pt x="344" y="2620"/>
                  </a:lnTo>
                  <a:lnTo>
                    <a:pt x="559" y="2835"/>
                  </a:lnTo>
                  <a:lnTo>
                    <a:pt x="817" y="3007"/>
                  </a:lnTo>
                  <a:lnTo>
                    <a:pt x="1117" y="3135"/>
                  </a:lnTo>
                  <a:lnTo>
                    <a:pt x="1418" y="3221"/>
                  </a:lnTo>
                  <a:lnTo>
                    <a:pt x="1762" y="3221"/>
                  </a:lnTo>
                  <a:lnTo>
                    <a:pt x="2062" y="3178"/>
                  </a:lnTo>
                  <a:lnTo>
                    <a:pt x="2363" y="3049"/>
                  </a:lnTo>
                  <a:lnTo>
                    <a:pt x="2621" y="2878"/>
                  </a:lnTo>
                  <a:lnTo>
                    <a:pt x="2835" y="2663"/>
                  </a:lnTo>
                  <a:lnTo>
                    <a:pt x="3007" y="2405"/>
                  </a:lnTo>
                  <a:lnTo>
                    <a:pt x="3136" y="2105"/>
                  </a:lnTo>
                  <a:lnTo>
                    <a:pt x="3222" y="1804"/>
                  </a:lnTo>
                  <a:lnTo>
                    <a:pt x="3222" y="1460"/>
                  </a:lnTo>
                  <a:lnTo>
                    <a:pt x="3179" y="1160"/>
                  </a:lnTo>
                  <a:lnTo>
                    <a:pt x="3050" y="859"/>
                  </a:lnTo>
                  <a:lnTo>
                    <a:pt x="2878" y="601"/>
                  </a:lnTo>
                  <a:lnTo>
                    <a:pt x="2663" y="387"/>
                  </a:lnTo>
                  <a:lnTo>
                    <a:pt x="2406" y="215"/>
                  </a:lnTo>
                  <a:lnTo>
                    <a:pt x="2105" y="86"/>
                  </a:lnTo>
                  <a:lnTo>
                    <a:pt x="1762"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37"/>
            <p:cNvSpPr/>
            <p:nvPr/>
          </p:nvSpPr>
          <p:spPr>
            <a:xfrm>
              <a:off x="6601150" y="531250"/>
              <a:ext cx="32250" cy="25775"/>
            </a:xfrm>
            <a:custGeom>
              <a:avLst/>
              <a:gdLst/>
              <a:ahLst/>
              <a:cxnLst/>
              <a:rect l="l" t="t" r="r" b="b"/>
              <a:pathLst>
                <a:path w="1290" h="1031" extrusionOk="0">
                  <a:moveTo>
                    <a:pt x="774" y="0"/>
                  </a:moveTo>
                  <a:lnTo>
                    <a:pt x="516" y="86"/>
                  </a:lnTo>
                  <a:lnTo>
                    <a:pt x="302" y="215"/>
                  </a:lnTo>
                  <a:lnTo>
                    <a:pt x="216" y="344"/>
                  </a:lnTo>
                  <a:lnTo>
                    <a:pt x="130" y="516"/>
                  </a:lnTo>
                  <a:lnTo>
                    <a:pt x="44" y="816"/>
                  </a:lnTo>
                  <a:lnTo>
                    <a:pt x="1" y="945"/>
                  </a:lnTo>
                  <a:lnTo>
                    <a:pt x="44" y="1031"/>
                  </a:lnTo>
                  <a:lnTo>
                    <a:pt x="130" y="1031"/>
                  </a:lnTo>
                  <a:lnTo>
                    <a:pt x="130" y="945"/>
                  </a:lnTo>
                  <a:lnTo>
                    <a:pt x="173" y="945"/>
                  </a:lnTo>
                  <a:lnTo>
                    <a:pt x="173" y="902"/>
                  </a:lnTo>
                  <a:lnTo>
                    <a:pt x="173" y="859"/>
                  </a:lnTo>
                  <a:lnTo>
                    <a:pt x="216" y="644"/>
                  </a:lnTo>
                  <a:lnTo>
                    <a:pt x="302" y="473"/>
                  </a:lnTo>
                  <a:lnTo>
                    <a:pt x="387" y="344"/>
                  </a:lnTo>
                  <a:lnTo>
                    <a:pt x="516" y="258"/>
                  </a:lnTo>
                  <a:lnTo>
                    <a:pt x="645" y="172"/>
                  </a:lnTo>
                  <a:lnTo>
                    <a:pt x="946" y="129"/>
                  </a:lnTo>
                  <a:lnTo>
                    <a:pt x="1203" y="172"/>
                  </a:lnTo>
                  <a:lnTo>
                    <a:pt x="1246" y="172"/>
                  </a:lnTo>
                  <a:lnTo>
                    <a:pt x="1289" y="129"/>
                  </a:lnTo>
                  <a:lnTo>
                    <a:pt x="1289" y="86"/>
                  </a:lnTo>
                  <a:lnTo>
                    <a:pt x="1246" y="43"/>
                  </a:lnTo>
                  <a:lnTo>
                    <a:pt x="989" y="0"/>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4" name="Google Shape;13484;p37"/>
          <p:cNvGrpSpPr/>
          <p:nvPr/>
        </p:nvGrpSpPr>
        <p:grpSpPr>
          <a:xfrm rot="-813593">
            <a:off x="1476599" y="2218412"/>
            <a:ext cx="731886" cy="2411077"/>
            <a:chOff x="1512725" y="1813275"/>
            <a:chExt cx="423075" cy="1393750"/>
          </a:xfrm>
        </p:grpSpPr>
        <p:sp>
          <p:nvSpPr>
            <p:cNvPr id="13485" name="Google Shape;13485;p37"/>
            <p:cNvSpPr/>
            <p:nvPr/>
          </p:nvSpPr>
          <p:spPr>
            <a:xfrm>
              <a:off x="1512725" y="2360875"/>
              <a:ext cx="404825" cy="126725"/>
            </a:xfrm>
            <a:custGeom>
              <a:avLst/>
              <a:gdLst/>
              <a:ahLst/>
              <a:cxnLst/>
              <a:rect l="l" t="t" r="r" b="b"/>
              <a:pathLst>
                <a:path w="16193" h="5069" extrusionOk="0">
                  <a:moveTo>
                    <a:pt x="9020" y="1"/>
                  </a:moveTo>
                  <a:lnTo>
                    <a:pt x="7689" y="44"/>
                  </a:lnTo>
                  <a:lnTo>
                    <a:pt x="6400" y="130"/>
                  </a:lnTo>
                  <a:lnTo>
                    <a:pt x="5155" y="216"/>
                  </a:lnTo>
                  <a:lnTo>
                    <a:pt x="3995" y="345"/>
                  </a:lnTo>
                  <a:lnTo>
                    <a:pt x="2019" y="602"/>
                  </a:lnTo>
                  <a:lnTo>
                    <a:pt x="645" y="774"/>
                  </a:lnTo>
                  <a:lnTo>
                    <a:pt x="130" y="860"/>
                  </a:lnTo>
                  <a:lnTo>
                    <a:pt x="44" y="1461"/>
                  </a:lnTo>
                  <a:lnTo>
                    <a:pt x="1" y="2062"/>
                  </a:lnTo>
                  <a:lnTo>
                    <a:pt x="44" y="2750"/>
                  </a:lnTo>
                  <a:lnTo>
                    <a:pt x="87" y="3136"/>
                  </a:lnTo>
                  <a:lnTo>
                    <a:pt x="130" y="3480"/>
                  </a:lnTo>
                  <a:lnTo>
                    <a:pt x="259" y="3823"/>
                  </a:lnTo>
                  <a:lnTo>
                    <a:pt x="387" y="4167"/>
                  </a:lnTo>
                  <a:lnTo>
                    <a:pt x="602" y="4425"/>
                  </a:lnTo>
                  <a:lnTo>
                    <a:pt x="860" y="4682"/>
                  </a:lnTo>
                  <a:lnTo>
                    <a:pt x="1160" y="4854"/>
                  </a:lnTo>
                  <a:lnTo>
                    <a:pt x="1504" y="4983"/>
                  </a:lnTo>
                  <a:lnTo>
                    <a:pt x="1891" y="5026"/>
                  </a:lnTo>
                  <a:lnTo>
                    <a:pt x="2234" y="5069"/>
                  </a:lnTo>
                  <a:lnTo>
                    <a:pt x="2535" y="5069"/>
                  </a:lnTo>
                  <a:lnTo>
                    <a:pt x="2878" y="5026"/>
                  </a:lnTo>
                  <a:lnTo>
                    <a:pt x="3437" y="4940"/>
                  </a:lnTo>
                  <a:lnTo>
                    <a:pt x="3952" y="4768"/>
                  </a:lnTo>
                  <a:lnTo>
                    <a:pt x="5069" y="4339"/>
                  </a:lnTo>
                  <a:lnTo>
                    <a:pt x="5756" y="4167"/>
                  </a:lnTo>
                  <a:lnTo>
                    <a:pt x="6529" y="4038"/>
                  </a:lnTo>
                  <a:lnTo>
                    <a:pt x="7302" y="3952"/>
                  </a:lnTo>
                  <a:lnTo>
                    <a:pt x="7946" y="3952"/>
                  </a:lnTo>
                  <a:lnTo>
                    <a:pt x="8505" y="3995"/>
                  </a:lnTo>
                  <a:lnTo>
                    <a:pt x="8977" y="4124"/>
                  </a:lnTo>
                  <a:lnTo>
                    <a:pt x="9450" y="4253"/>
                  </a:lnTo>
                  <a:lnTo>
                    <a:pt x="9965" y="4425"/>
                  </a:lnTo>
                  <a:lnTo>
                    <a:pt x="11254" y="4811"/>
                  </a:lnTo>
                  <a:lnTo>
                    <a:pt x="11640" y="4940"/>
                  </a:lnTo>
                  <a:lnTo>
                    <a:pt x="12113" y="4983"/>
                  </a:lnTo>
                  <a:lnTo>
                    <a:pt x="12585" y="5026"/>
                  </a:lnTo>
                  <a:lnTo>
                    <a:pt x="13057" y="4983"/>
                  </a:lnTo>
                  <a:lnTo>
                    <a:pt x="13573" y="4940"/>
                  </a:lnTo>
                  <a:lnTo>
                    <a:pt x="14045" y="4854"/>
                  </a:lnTo>
                  <a:lnTo>
                    <a:pt x="14518" y="4725"/>
                  </a:lnTo>
                  <a:lnTo>
                    <a:pt x="14947" y="4554"/>
                  </a:lnTo>
                  <a:lnTo>
                    <a:pt x="15377" y="4296"/>
                  </a:lnTo>
                  <a:lnTo>
                    <a:pt x="15677" y="4038"/>
                  </a:lnTo>
                  <a:lnTo>
                    <a:pt x="15935" y="3695"/>
                  </a:lnTo>
                  <a:lnTo>
                    <a:pt x="16064" y="3480"/>
                  </a:lnTo>
                  <a:lnTo>
                    <a:pt x="16107" y="3308"/>
                  </a:lnTo>
                  <a:lnTo>
                    <a:pt x="16193" y="3093"/>
                  </a:lnTo>
                  <a:lnTo>
                    <a:pt x="16193" y="2836"/>
                  </a:lnTo>
                  <a:lnTo>
                    <a:pt x="16193" y="2578"/>
                  </a:lnTo>
                  <a:lnTo>
                    <a:pt x="16150" y="2320"/>
                  </a:lnTo>
                  <a:lnTo>
                    <a:pt x="16107" y="2062"/>
                  </a:lnTo>
                  <a:lnTo>
                    <a:pt x="16021" y="1762"/>
                  </a:lnTo>
                  <a:lnTo>
                    <a:pt x="15892" y="1418"/>
                  </a:lnTo>
                  <a:lnTo>
                    <a:pt x="15720" y="1118"/>
                  </a:lnTo>
                  <a:lnTo>
                    <a:pt x="15334" y="903"/>
                  </a:lnTo>
                  <a:lnTo>
                    <a:pt x="14861" y="731"/>
                  </a:lnTo>
                  <a:lnTo>
                    <a:pt x="14389" y="559"/>
                  </a:lnTo>
                  <a:lnTo>
                    <a:pt x="13874" y="430"/>
                  </a:lnTo>
                  <a:lnTo>
                    <a:pt x="12800" y="216"/>
                  </a:lnTo>
                  <a:lnTo>
                    <a:pt x="11597" y="87"/>
                  </a:lnTo>
                  <a:lnTo>
                    <a:pt x="10309" y="44"/>
                  </a:lnTo>
                  <a:lnTo>
                    <a:pt x="9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37"/>
            <p:cNvSpPr/>
            <p:nvPr/>
          </p:nvSpPr>
          <p:spPr>
            <a:xfrm>
              <a:off x="1512725" y="2413500"/>
              <a:ext cx="404825" cy="74100"/>
            </a:xfrm>
            <a:custGeom>
              <a:avLst/>
              <a:gdLst/>
              <a:ahLst/>
              <a:cxnLst/>
              <a:rect l="l" t="t" r="r" b="b"/>
              <a:pathLst>
                <a:path w="16193" h="2964" extrusionOk="0">
                  <a:moveTo>
                    <a:pt x="1" y="0"/>
                  </a:moveTo>
                  <a:lnTo>
                    <a:pt x="1" y="430"/>
                  </a:lnTo>
                  <a:lnTo>
                    <a:pt x="44" y="859"/>
                  </a:lnTo>
                  <a:lnTo>
                    <a:pt x="130" y="1332"/>
                  </a:lnTo>
                  <a:lnTo>
                    <a:pt x="259" y="1761"/>
                  </a:lnTo>
                  <a:lnTo>
                    <a:pt x="473" y="2148"/>
                  </a:lnTo>
                  <a:lnTo>
                    <a:pt x="559" y="2320"/>
                  </a:lnTo>
                  <a:lnTo>
                    <a:pt x="731" y="2449"/>
                  </a:lnTo>
                  <a:lnTo>
                    <a:pt x="860" y="2577"/>
                  </a:lnTo>
                  <a:lnTo>
                    <a:pt x="1075" y="2706"/>
                  </a:lnTo>
                  <a:lnTo>
                    <a:pt x="1289" y="2792"/>
                  </a:lnTo>
                  <a:lnTo>
                    <a:pt x="1504" y="2878"/>
                  </a:lnTo>
                  <a:lnTo>
                    <a:pt x="1891" y="2921"/>
                  </a:lnTo>
                  <a:lnTo>
                    <a:pt x="2234" y="2964"/>
                  </a:lnTo>
                  <a:lnTo>
                    <a:pt x="2535" y="2964"/>
                  </a:lnTo>
                  <a:lnTo>
                    <a:pt x="2878" y="2921"/>
                  </a:lnTo>
                  <a:lnTo>
                    <a:pt x="3437" y="2835"/>
                  </a:lnTo>
                  <a:lnTo>
                    <a:pt x="3952" y="2663"/>
                  </a:lnTo>
                  <a:lnTo>
                    <a:pt x="5069" y="2234"/>
                  </a:lnTo>
                  <a:lnTo>
                    <a:pt x="5756" y="2062"/>
                  </a:lnTo>
                  <a:lnTo>
                    <a:pt x="6529" y="1933"/>
                  </a:lnTo>
                  <a:lnTo>
                    <a:pt x="7302" y="1847"/>
                  </a:lnTo>
                  <a:lnTo>
                    <a:pt x="7946" y="1847"/>
                  </a:lnTo>
                  <a:lnTo>
                    <a:pt x="8505" y="1890"/>
                  </a:lnTo>
                  <a:lnTo>
                    <a:pt x="8977" y="2019"/>
                  </a:lnTo>
                  <a:lnTo>
                    <a:pt x="9450" y="2148"/>
                  </a:lnTo>
                  <a:lnTo>
                    <a:pt x="9965" y="2320"/>
                  </a:lnTo>
                  <a:lnTo>
                    <a:pt x="11254" y="2706"/>
                  </a:lnTo>
                  <a:lnTo>
                    <a:pt x="11597" y="2792"/>
                  </a:lnTo>
                  <a:lnTo>
                    <a:pt x="11984" y="2878"/>
                  </a:lnTo>
                  <a:lnTo>
                    <a:pt x="12370" y="2921"/>
                  </a:lnTo>
                  <a:lnTo>
                    <a:pt x="12800" y="2921"/>
                  </a:lnTo>
                  <a:lnTo>
                    <a:pt x="13229" y="2878"/>
                  </a:lnTo>
                  <a:lnTo>
                    <a:pt x="13659" y="2835"/>
                  </a:lnTo>
                  <a:lnTo>
                    <a:pt x="14088" y="2749"/>
                  </a:lnTo>
                  <a:lnTo>
                    <a:pt x="14475" y="2620"/>
                  </a:lnTo>
                  <a:lnTo>
                    <a:pt x="14861" y="2492"/>
                  </a:lnTo>
                  <a:lnTo>
                    <a:pt x="15205" y="2277"/>
                  </a:lnTo>
                  <a:lnTo>
                    <a:pt x="15549" y="2062"/>
                  </a:lnTo>
                  <a:lnTo>
                    <a:pt x="15806" y="1804"/>
                  </a:lnTo>
                  <a:lnTo>
                    <a:pt x="15978" y="1504"/>
                  </a:lnTo>
                  <a:lnTo>
                    <a:pt x="16150" y="1160"/>
                  </a:lnTo>
                  <a:lnTo>
                    <a:pt x="16193" y="774"/>
                  </a:lnTo>
                  <a:lnTo>
                    <a:pt x="16193" y="301"/>
                  </a:lnTo>
                  <a:lnTo>
                    <a:pt x="16107" y="688"/>
                  </a:lnTo>
                  <a:lnTo>
                    <a:pt x="15978" y="988"/>
                  </a:lnTo>
                  <a:lnTo>
                    <a:pt x="15763" y="1246"/>
                  </a:lnTo>
                  <a:lnTo>
                    <a:pt x="15549" y="1504"/>
                  </a:lnTo>
                  <a:lnTo>
                    <a:pt x="15248" y="1718"/>
                  </a:lnTo>
                  <a:lnTo>
                    <a:pt x="14947" y="1890"/>
                  </a:lnTo>
                  <a:lnTo>
                    <a:pt x="14604" y="2062"/>
                  </a:lnTo>
                  <a:lnTo>
                    <a:pt x="14217" y="2148"/>
                  </a:lnTo>
                  <a:lnTo>
                    <a:pt x="13831" y="2277"/>
                  </a:lnTo>
                  <a:lnTo>
                    <a:pt x="13444" y="2320"/>
                  </a:lnTo>
                  <a:lnTo>
                    <a:pt x="12671" y="2363"/>
                  </a:lnTo>
                  <a:lnTo>
                    <a:pt x="11898" y="2320"/>
                  </a:lnTo>
                  <a:lnTo>
                    <a:pt x="11254" y="2191"/>
                  </a:lnTo>
                  <a:lnTo>
                    <a:pt x="9965" y="1761"/>
                  </a:lnTo>
                  <a:lnTo>
                    <a:pt x="9450" y="1590"/>
                  </a:lnTo>
                  <a:lnTo>
                    <a:pt x="8977" y="1461"/>
                  </a:lnTo>
                  <a:lnTo>
                    <a:pt x="8462" y="1375"/>
                  </a:lnTo>
                  <a:lnTo>
                    <a:pt x="7946" y="1332"/>
                  </a:lnTo>
                  <a:lnTo>
                    <a:pt x="7302" y="1332"/>
                  </a:lnTo>
                  <a:lnTo>
                    <a:pt x="6529" y="1375"/>
                  </a:lnTo>
                  <a:lnTo>
                    <a:pt x="5756" y="1547"/>
                  </a:lnTo>
                  <a:lnTo>
                    <a:pt x="5069" y="1718"/>
                  </a:lnTo>
                  <a:lnTo>
                    <a:pt x="3952" y="2105"/>
                  </a:lnTo>
                  <a:lnTo>
                    <a:pt x="3394" y="2277"/>
                  </a:lnTo>
                  <a:lnTo>
                    <a:pt x="2836" y="2406"/>
                  </a:lnTo>
                  <a:lnTo>
                    <a:pt x="2234" y="2406"/>
                  </a:lnTo>
                  <a:lnTo>
                    <a:pt x="1891" y="2363"/>
                  </a:lnTo>
                  <a:lnTo>
                    <a:pt x="1504" y="2320"/>
                  </a:lnTo>
                  <a:lnTo>
                    <a:pt x="1118" y="2191"/>
                  </a:lnTo>
                  <a:lnTo>
                    <a:pt x="817" y="2019"/>
                  </a:lnTo>
                  <a:lnTo>
                    <a:pt x="559" y="1761"/>
                  </a:lnTo>
                  <a:lnTo>
                    <a:pt x="387" y="1461"/>
                  </a:lnTo>
                  <a:lnTo>
                    <a:pt x="216" y="1117"/>
                  </a:lnTo>
                  <a:lnTo>
                    <a:pt x="130" y="731"/>
                  </a:lnTo>
                  <a:lnTo>
                    <a:pt x="44" y="3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37"/>
            <p:cNvSpPr/>
            <p:nvPr/>
          </p:nvSpPr>
          <p:spPr>
            <a:xfrm>
              <a:off x="1513800" y="2482225"/>
              <a:ext cx="422000" cy="139600"/>
            </a:xfrm>
            <a:custGeom>
              <a:avLst/>
              <a:gdLst/>
              <a:ahLst/>
              <a:cxnLst/>
              <a:rect l="l" t="t" r="r" b="b"/>
              <a:pathLst>
                <a:path w="16880" h="5584" extrusionOk="0">
                  <a:moveTo>
                    <a:pt x="8419" y="0"/>
                  </a:moveTo>
                  <a:lnTo>
                    <a:pt x="8075" y="43"/>
                  </a:lnTo>
                  <a:lnTo>
                    <a:pt x="7775" y="86"/>
                  </a:lnTo>
                  <a:lnTo>
                    <a:pt x="7431" y="129"/>
                  </a:lnTo>
                  <a:lnTo>
                    <a:pt x="6830" y="301"/>
                  </a:lnTo>
                  <a:lnTo>
                    <a:pt x="6228" y="559"/>
                  </a:lnTo>
                  <a:lnTo>
                    <a:pt x="5670" y="902"/>
                  </a:lnTo>
                  <a:lnTo>
                    <a:pt x="5155" y="1203"/>
                  </a:lnTo>
                  <a:lnTo>
                    <a:pt x="4897" y="1375"/>
                  </a:lnTo>
                  <a:lnTo>
                    <a:pt x="4682" y="1460"/>
                  </a:lnTo>
                  <a:lnTo>
                    <a:pt x="4468" y="1503"/>
                  </a:lnTo>
                  <a:lnTo>
                    <a:pt x="4253" y="1503"/>
                  </a:lnTo>
                  <a:lnTo>
                    <a:pt x="3780" y="1460"/>
                  </a:lnTo>
                  <a:lnTo>
                    <a:pt x="3351" y="1332"/>
                  </a:lnTo>
                  <a:lnTo>
                    <a:pt x="2878" y="1203"/>
                  </a:lnTo>
                  <a:lnTo>
                    <a:pt x="2406" y="1074"/>
                  </a:lnTo>
                  <a:lnTo>
                    <a:pt x="2105" y="1074"/>
                  </a:lnTo>
                  <a:lnTo>
                    <a:pt x="1848" y="1117"/>
                  </a:lnTo>
                  <a:lnTo>
                    <a:pt x="1547" y="1160"/>
                  </a:lnTo>
                  <a:lnTo>
                    <a:pt x="1246" y="1289"/>
                  </a:lnTo>
                  <a:lnTo>
                    <a:pt x="946" y="1418"/>
                  </a:lnTo>
                  <a:lnTo>
                    <a:pt x="731" y="1632"/>
                  </a:lnTo>
                  <a:lnTo>
                    <a:pt x="516" y="1847"/>
                  </a:lnTo>
                  <a:lnTo>
                    <a:pt x="344" y="2105"/>
                  </a:lnTo>
                  <a:lnTo>
                    <a:pt x="216" y="2405"/>
                  </a:lnTo>
                  <a:lnTo>
                    <a:pt x="130" y="2663"/>
                  </a:lnTo>
                  <a:lnTo>
                    <a:pt x="44" y="3264"/>
                  </a:lnTo>
                  <a:lnTo>
                    <a:pt x="1" y="3823"/>
                  </a:lnTo>
                  <a:lnTo>
                    <a:pt x="44" y="4252"/>
                  </a:lnTo>
                  <a:lnTo>
                    <a:pt x="87" y="4682"/>
                  </a:lnTo>
                  <a:lnTo>
                    <a:pt x="344" y="4768"/>
                  </a:lnTo>
                  <a:lnTo>
                    <a:pt x="1117" y="4896"/>
                  </a:lnTo>
                  <a:lnTo>
                    <a:pt x="2363" y="5111"/>
                  </a:lnTo>
                  <a:lnTo>
                    <a:pt x="4124" y="5326"/>
                  </a:lnTo>
                  <a:lnTo>
                    <a:pt x="6400" y="5498"/>
                  </a:lnTo>
                  <a:lnTo>
                    <a:pt x="7732" y="5541"/>
                  </a:lnTo>
                  <a:lnTo>
                    <a:pt x="9192" y="5584"/>
                  </a:lnTo>
                  <a:lnTo>
                    <a:pt x="10781" y="5584"/>
                  </a:lnTo>
                  <a:lnTo>
                    <a:pt x="12499" y="5541"/>
                  </a:lnTo>
                  <a:lnTo>
                    <a:pt x="14346" y="5498"/>
                  </a:lnTo>
                  <a:lnTo>
                    <a:pt x="16279" y="5369"/>
                  </a:lnTo>
                  <a:lnTo>
                    <a:pt x="16536" y="4939"/>
                  </a:lnTo>
                  <a:lnTo>
                    <a:pt x="16665" y="4510"/>
                  </a:lnTo>
                  <a:lnTo>
                    <a:pt x="16794" y="4123"/>
                  </a:lnTo>
                  <a:lnTo>
                    <a:pt x="16837" y="3737"/>
                  </a:lnTo>
                  <a:lnTo>
                    <a:pt x="16880" y="3350"/>
                  </a:lnTo>
                  <a:lnTo>
                    <a:pt x="16837" y="3007"/>
                  </a:lnTo>
                  <a:lnTo>
                    <a:pt x="16751" y="2663"/>
                  </a:lnTo>
                  <a:lnTo>
                    <a:pt x="16665" y="2362"/>
                  </a:lnTo>
                  <a:lnTo>
                    <a:pt x="16536" y="2105"/>
                  </a:lnTo>
                  <a:lnTo>
                    <a:pt x="16407" y="1847"/>
                  </a:lnTo>
                  <a:lnTo>
                    <a:pt x="16236" y="1632"/>
                  </a:lnTo>
                  <a:lnTo>
                    <a:pt x="16064" y="1460"/>
                  </a:lnTo>
                  <a:lnTo>
                    <a:pt x="15892" y="1332"/>
                  </a:lnTo>
                  <a:lnTo>
                    <a:pt x="15720" y="1246"/>
                  </a:lnTo>
                  <a:lnTo>
                    <a:pt x="15548" y="1203"/>
                  </a:lnTo>
                  <a:lnTo>
                    <a:pt x="15377" y="1203"/>
                  </a:lnTo>
                  <a:lnTo>
                    <a:pt x="14389" y="1246"/>
                  </a:lnTo>
                  <a:lnTo>
                    <a:pt x="13014" y="1246"/>
                  </a:lnTo>
                  <a:lnTo>
                    <a:pt x="12241" y="1160"/>
                  </a:lnTo>
                  <a:lnTo>
                    <a:pt x="11468" y="988"/>
                  </a:lnTo>
                  <a:lnTo>
                    <a:pt x="10738" y="773"/>
                  </a:lnTo>
                  <a:lnTo>
                    <a:pt x="10395" y="644"/>
                  </a:lnTo>
                  <a:lnTo>
                    <a:pt x="10051" y="473"/>
                  </a:lnTo>
                  <a:lnTo>
                    <a:pt x="9750" y="301"/>
                  </a:lnTo>
                  <a:lnTo>
                    <a:pt x="9407" y="172"/>
                  </a:lnTo>
                  <a:lnTo>
                    <a:pt x="9063" y="86"/>
                  </a:lnTo>
                  <a:lnTo>
                    <a:pt x="8762" y="43"/>
                  </a:lnTo>
                  <a:lnTo>
                    <a:pt x="8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37"/>
            <p:cNvSpPr/>
            <p:nvPr/>
          </p:nvSpPr>
          <p:spPr>
            <a:xfrm>
              <a:off x="1513800" y="2482225"/>
              <a:ext cx="420925" cy="107400"/>
            </a:xfrm>
            <a:custGeom>
              <a:avLst/>
              <a:gdLst/>
              <a:ahLst/>
              <a:cxnLst/>
              <a:rect l="l" t="t" r="r" b="b"/>
              <a:pathLst>
                <a:path w="16837" h="4296" extrusionOk="0">
                  <a:moveTo>
                    <a:pt x="8419" y="0"/>
                  </a:moveTo>
                  <a:lnTo>
                    <a:pt x="8075" y="43"/>
                  </a:lnTo>
                  <a:lnTo>
                    <a:pt x="7775" y="86"/>
                  </a:lnTo>
                  <a:lnTo>
                    <a:pt x="7431" y="129"/>
                  </a:lnTo>
                  <a:lnTo>
                    <a:pt x="6830" y="301"/>
                  </a:lnTo>
                  <a:lnTo>
                    <a:pt x="6228" y="559"/>
                  </a:lnTo>
                  <a:lnTo>
                    <a:pt x="5670" y="902"/>
                  </a:lnTo>
                  <a:lnTo>
                    <a:pt x="5155" y="1203"/>
                  </a:lnTo>
                  <a:lnTo>
                    <a:pt x="4897" y="1375"/>
                  </a:lnTo>
                  <a:lnTo>
                    <a:pt x="4682" y="1460"/>
                  </a:lnTo>
                  <a:lnTo>
                    <a:pt x="4468" y="1503"/>
                  </a:lnTo>
                  <a:lnTo>
                    <a:pt x="4253" y="1503"/>
                  </a:lnTo>
                  <a:lnTo>
                    <a:pt x="3780" y="1460"/>
                  </a:lnTo>
                  <a:lnTo>
                    <a:pt x="3351" y="1332"/>
                  </a:lnTo>
                  <a:lnTo>
                    <a:pt x="2878" y="1203"/>
                  </a:lnTo>
                  <a:lnTo>
                    <a:pt x="2406" y="1074"/>
                  </a:lnTo>
                  <a:lnTo>
                    <a:pt x="2105" y="1074"/>
                  </a:lnTo>
                  <a:lnTo>
                    <a:pt x="1848" y="1117"/>
                  </a:lnTo>
                  <a:lnTo>
                    <a:pt x="1547" y="1160"/>
                  </a:lnTo>
                  <a:lnTo>
                    <a:pt x="1246" y="1289"/>
                  </a:lnTo>
                  <a:lnTo>
                    <a:pt x="1032" y="1375"/>
                  </a:lnTo>
                  <a:lnTo>
                    <a:pt x="817" y="1546"/>
                  </a:lnTo>
                  <a:lnTo>
                    <a:pt x="645" y="1675"/>
                  </a:lnTo>
                  <a:lnTo>
                    <a:pt x="516" y="1890"/>
                  </a:lnTo>
                  <a:lnTo>
                    <a:pt x="259" y="2277"/>
                  </a:lnTo>
                  <a:lnTo>
                    <a:pt x="130" y="2706"/>
                  </a:lnTo>
                  <a:lnTo>
                    <a:pt x="44" y="3178"/>
                  </a:lnTo>
                  <a:lnTo>
                    <a:pt x="1" y="3608"/>
                  </a:lnTo>
                  <a:lnTo>
                    <a:pt x="1" y="3994"/>
                  </a:lnTo>
                  <a:lnTo>
                    <a:pt x="44" y="4295"/>
                  </a:lnTo>
                  <a:lnTo>
                    <a:pt x="130" y="3694"/>
                  </a:lnTo>
                  <a:lnTo>
                    <a:pt x="216" y="3393"/>
                  </a:lnTo>
                  <a:lnTo>
                    <a:pt x="344" y="3093"/>
                  </a:lnTo>
                  <a:lnTo>
                    <a:pt x="516" y="2835"/>
                  </a:lnTo>
                  <a:lnTo>
                    <a:pt x="688" y="2577"/>
                  </a:lnTo>
                  <a:lnTo>
                    <a:pt x="946" y="2362"/>
                  </a:lnTo>
                  <a:lnTo>
                    <a:pt x="1246" y="2234"/>
                  </a:lnTo>
                  <a:lnTo>
                    <a:pt x="1590" y="2105"/>
                  </a:lnTo>
                  <a:lnTo>
                    <a:pt x="1848" y="2062"/>
                  </a:lnTo>
                  <a:lnTo>
                    <a:pt x="2148" y="2019"/>
                  </a:lnTo>
                  <a:lnTo>
                    <a:pt x="2406" y="2019"/>
                  </a:lnTo>
                  <a:lnTo>
                    <a:pt x="2921" y="2105"/>
                  </a:lnTo>
                  <a:lnTo>
                    <a:pt x="3351" y="2277"/>
                  </a:lnTo>
                  <a:lnTo>
                    <a:pt x="3823" y="2405"/>
                  </a:lnTo>
                  <a:lnTo>
                    <a:pt x="4253" y="2448"/>
                  </a:lnTo>
                  <a:lnTo>
                    <a:pt x="4468" y="2448"/>
                  </a:lnTo>
                  <a:lnTo>
                    <a:pt x="4682" y="2405"/>
                  </a:lnTo>
                  <a:lnTo>
                    <a:pt x="4940" y="2319"/>
                  </a:lnTo>
                  <a:lnTo>
                    <a:pt x="5155" y="2148"/>
                  </a:lnTo>
                  <a:lnTo>
                    <a:pt x="5670" y="1847"/>
                  </a:lnTo>
                  <a:lnTo>
                    <a:pt x="6228" y="1503"/>
                  </a:lnTo>
                  <a:lnTo>
                    <a:pt x="6830" y="1246"/>
                  </a:lnTo>
                  <a:lnTo>
                    <a:pt x="7474" y="1074"/>
                  </a:lnTo>
                  <a:lnTo>
                    <a:pt x="7775" y="988"/>
                  </a:lnTo>
                  <a:lnTo>
                    <a:pt x="8118" y="988"/>
                  </a:lnTo>
                  <a:lnTo>
                    <a:pt x="8419" y="945"/>
                  </a:lnTo>
                  <a:lnTo>
                    <a:pt x="8762" y="988"/>
                  </a:lnTo>
                  <a:lnTo>
                    <a:pt x="9106" y="1031"/>
                  </a:lnTo>
                  <a:lnTo>
                    <a:pt x="9407" y="1117"/>
                  </a:lnTo>
                  <a:lnTo>
                    <a:pt x="9750" y="1246"/>
                  </a:lnTo>
                  <a:lnTo>
                    <a:pt x="10051" y="1418"/>
                  </a:lnTo>
                  <a:lnTo>
                    <a:pt x="10395" y="1546"/>
                  </a:lnTo>
                  <a:lnTo>
                    <a:pt x="10738" y="1718"/>
                  </a:lnTo>
                  <a:lnTo>
                    <a:pt x="11511" y="1933"/>
                  </a:lnTo>
                  <a:lnTo>
                    <a:pt x="12241" y="2105"/>
                  </a:lnTo>
                  <a:lnTo>
                    <a:pt x="13014" y="2191"/>
                  </a:lnTo>
                  <a:lnTo>
                    <a:pt x="14389" y="2191"/>
                  </a:lnTo>
                  <a:lnTo>
                    <a:pt x="15377" y="2105"/>
                  </a:lnTo>
                  <a:lnTo>
                    <a:pt x="15591" y="2148"/>
                  </a:lnTo>
                  <a:lnTo>
                    <a:pt x="15806" y="2234"/>
                  </a:lnTo>
                  <a:lnTo>
                    <a:pt x="16021" y="2362"/>
                  </a:lnTo>
                  <a:lnTo>
                    <a:pt x="16236" y="2534"/>
                  </a:lnTo>
                  <a:lnTo>
                    <a:pt x="16450" y="2792"/>
                  </a:lnTo>
                  <a:lnTo>
                    <a:pt x="16622" y="3136"/>
                  </a:lnTo>
                  <a:lnTo>
                    <a:pt x="16751" y="3479"/>
                  </a:lnTo>
                  <a:lnTo>
                    <a:pt x="16837" y="3866"/>
                  </a:lnTo>
                  <a:lnTo>
                    <a:pt x="16837" y="3264"/>
                  </a:lnTo>
                  <a:lnTo>
                    <a:pt x="16794" y="2749"/>
                  </a:lnTo>
                  <a:lnTo>
                    <a:pt x="16622" y="2277"/>
                  </a:lnTo>
                  <a:lnTo>
                    <a:pt x="16450" y="1890"/>
                  </a:lnTo>
                  <a:lnTo>
                    <a:pt x="16193" y="1589"/>
                  </a:lnTo>
                  <a:lnTo>
                    <a:pt x="15935" y="1332"/>
                  </a:lnTo>
                  <a:lnTo>
                    <a:pt x="15634" y="1203"/>
                  </a:lnTo>
                  <a:lnTo>
                    <a:pt x="15377" y="1203"/>
                  </a:lnTo>
                  <a:lnTo>
                    <a:pt x="14389" y="1246"/>
                  </a:lnTo>
                  <a:lnTo>
                    <a:pt x="13014" y="1246"/>
                  </a:lnTo>
                  <a:lnTo>
                    <a:pt x="12241" y="1160"/>
                  </a:lnTo>
                  <a:lnTo>
                    <a:pt x="11468" y="988"/>
                  </a:lnTo>
                  <a:lnTo>
                    <a:pt x="10738" y="773"/>
                  </a:lnTo>
                  <a:lnTo>
                    <a:pt x="10395" y="644"/>
                  </a:lnTo>
                  <a:lnTo>
                    <a:pt x="10051" y="473"/>
                  </a:lnTo>
                  <a:lnTo>
                    <a:pt x="9750" y="301"/>
                  </a:lnTo>
                  <a:lnTo>
                    <a:pt x="9407" y="172"/>
                  </a:lnTo>
                  <a:lnTo>
                    <a:pt x="9063" y="86"/>
                  </a:lnTo>
                  <a:lnTo>
                    <a:pt x="8762" y="43"/>
                  </a:lnTo>
                  <a:lnTo>
                    <a:pt x="8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37"/>
            <p:cNvSpPr/>
            <p:nvPr/>
          </p:nvSpPr>
          <p:spPr>
            <a:xfrm>
              <a:off x="1515950" y="2545575"/>
              <a:ext cx="404825" cy="661450"/>
            </a:xfrm>
            <a:custGeom>
              <a:avLst/>
              <a:gdLst/>
              <a:ahLst/>
              <a:cxnLst/>
              <a:rect l="l" t="t" r="r" b="b"/>
              <a:pathLst>
                <a:path w="16193" h="26458" extrusionOk="0">
                  <a:moveTo>
                    <a:pt x="7431" y="0"/>
                  </a:moveTo>
                  <a:lnTo>
                    <a:pt x="7001" y="86"/>
                  </a:lnTo>
                  <a:lnTo>
                    <a:pt x="6615" y="215"/>
                  </a:lnTo>
                  <a:lnTo>
                    <a:pt x="6271" y="344"/>
                  </a:lnTo>
                  <a:lnTo>
                    <a:pt x="5498" y="687"/>
                  </a:lnTo>
                  <a:lnTo>
                    <a:pt x="5283" y="730"/>
                  </a:lnTo>
                  <a:lnTo>
                    <a:pt x="5026" y="773"/>
                  </a:lnTo>
                  <a:lnTo>
                    <a:pt x="4467" y="730"/>
                  </a:lnTo>
                  <a:lnTo>
                    <a:pt x="3866" y="602"/>
                  </a:lnTo>
                  <a:lnTo>
                    <a:pt x="3222" y="473"/>
                  </a:lnTo>
                  <a:lnTo>
                    <a:pt x="2535" y="387"/>
                  </a:lnTo>
                  <a:lnTo>
                    <a:pt x="1590" y="387"/>
                  </a:lnTo>
                  <a:lnTo>
                    <a:pt x="1332" y="473"/>
                  </a:lnTo>
                  <a:lnTo>
                    <a:pt x="1031" y="602"/>
                  </a:lnTo>
                  <a:lnTo>
                    <a:pt x="774" y="730"/>
                  </a:lnTo>
                  <a:lnTo>
                    <a:pt x="559" y="945"/>
                  </a:lnTo>
                  <a:lnTo>
                    <a:pt x="387" y="1160"/>
                  </a:lnTo>
                  <a:lnTo>
                    <a:pt x="258" y="1375"/>
                  </a:lnTo>
                  <a:lnTo>
                    <a:pt x="130" y="1632"/>
                  </a:lnTo>
                  <a:lnTo>
                    <a:pt x="87" y="1890"/>
                  </a:lnTo>
                  <a:lnTo>
                    <a:pt x="44" y="2148"/>
                  </a:lnTo>
                  <a:lnTo>
                    <a:pt x="1" y="2405"/>
                  </a:lnTo>
                  <a:lnTo>
                    <a:pt x="44" y="2663"/>
                  </a:lnTo>
                  <a:lnTo>
                    <a:pt x="130" y="3221"/>
                  </a:lnTo>
                  <a:lnTo>
                    <a:pt x="301" y="3823"/>
                  </a:lnTo>
                  <a:lnTo>
                    <a:pt x="559" y="4381"/>
                  </a:lnTo>
                  <a:lnTo>
                    <a:pt x="860" y="4939"/>
                  </a:lnTo>
                  <a:lnTo>
                    <a:pt x="1117" y="5584"/>
                  </a:lnTo>
                  <a:lnTo>
                    <a:pt x="1375" y="6314"/>
                  </a:lnTo>
                  <a:lnTo>
                    <a:pt x="1590" y="7087"/>
                  </a:lnTo>
                  <a:lnTo>
                    <a:pt x="1719" y="7860"/>
                  </a:lnTo>
                  <a:lnTo>
                    <a:pt x="1933" y="9105"/>
                  </a:lnTo>
                  <a:lnTo>
                    <a:pt x="2019" y="9621"/>
                  </a:lnTo>
                  <a:lnTo>
                    <a:pt x="2234" y="26457"/>
                  </a:lnTo>
                  <a:lnTo>
                    <a:pt x="15076" y="26285"/>
                  </a:lnTo>
                  <a:lnTo>
                    <a:pt x="14818" y="9449"/>
                  </a:lnTo>
                  <a:lnTo>
                    <a:pt x="14818" y="8590"/>
                  </a:lnTo>
                  <a:lnTo>
                    <a:pt x="14861" y="7817"/>
                  </a:lnTo>
                  <a:lnTo>
                    <a:pt x="14947" y="7044"/>
                  </a:lnTo>
                  <a:lnTo>
                    <a:pt x="15076" y="6314"/>
                  </a:lnTo>
                  <a:lnTo>
                    <a:pt x="15248" y="5584"/>
                  </a:lnTo>
                  <a:lnTo>
                    <a:pt x="15462" y="4853"/>
                  </a:lnTo>
                  <a:lnTo>
                    <a:pt x="16064" y="3264"/>
                  </a:lnTo>
                  <a:lnTo>
                    <a:pt x="16150" y="2835"/>
                  </a:lnTo>
                  <a:lnTo>
                    <a:pt x="16193" y="2448"/>
                  </a:lnTo>
                  <a:lnTo>
                    <a:pt x="16193" y="2105"/>
                  </a:lnTo>
                  <a:lnTo>
                    <a:pt x="16107" y="1804"/>
                  </a:lnTo>
                  <a:lnTo>
                    <a:pt x="15935" y="1546"/>
                  </a:lnTo>
                  <a:lnTo>
                    <a:pt x="15763" y="1289"/>
                  </a:lnTo>
                  <a:lnTo>
                    <a:pt x="15548" y="1074"/>
                  </a:lnTo>
                  <a:lnTo>
                    <a:pt x="15291" y="902"/>
                  </a:lnTo>
                  <a:lnTo>
                    <a:pt x="14990" y="773"/>
                  </a:lnTo>
                  <a:lnTo>
                    <a:pt x="14689" y="644"/>
                  </a:lnTo>
                  <a:lnTo>
                    <a:pt x="14131" y="516"/>
                  </a:lnTo>
                  <a:lnTo>
                    <a:pt x="13573" y="430"/>
                  </a:lnTo>
                  <a:lnTo>
                    <a:pt x="13143" y="473"/>
                  </a:lnTo>
                  <a:lnTo>
                    <a:pt x="12370" y="644"/>
                  </a:lnTo>
                  <a:lnTo>
                    <a:pt x="11984" y="687"/>
                  </a:lnTo>
                  <a:lnTo>
                    <a:pt x="11082" y="687"/>
                  </a:lnTo>
                  <a:lnTo>
                    <a:pt x="10523" y="602"/>
                  </a:lnTo>
                  <a:lnTo>
                    <a:pt x="9879" y="473"/>
                  </a:lnTo>
                  <a:lnTo>
                    <a:pt x="9192" y="258"/>
                  </a:lnTo>
                  <a:lnTo>
                    <a:pt x="8505" y="86"/>
                  </a:lnTo>
                  <a:lnTo>
                    <a:pt x="79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37"/>
            <p:cNvSpPr/>
            <p:nvPr/>
          </p:nvSpPr>
          <p:spPr>
            <a:xfrm>
              <a:off x="1653400" y="2545575"/>
              <a:ext cx="267375" cy="658225"/>
            </a:xfrm>
            <a:custGeom>
              <a:avLst/>
              <a:gdLst/>
              <a:ahLst/>
              <a:cxnLst/>
              <a:rect l="l" t="t" r="r" b="b"/>
              <a:pathLst>
                <a:path w="10695" h="26329" extrusionOk="0">
                  <a:moveTo>
                    <a:pt x="1933" y="0"/>
                  </a:moveTo>
                  <a:lnTo>
                    <a:pt x="1503" y="86"/>
                  </a:lnTo>
                  <a:lnTo>
                    <a:pt x="1117" y="215"/>
                  </a:lnTo>
                  <a:lnTo>
                    <a:pt x="773" y="344"/>
                  </a:lnTo>
                  <a:lnTo>
                    <a:pt x="0" y="687"/>
                  </a:lnTo>
                  <a:lnTo>
                    <a:pt x="730" y="687"/>
                  </a:lnTo>
                  <a:lnTo>
                    <a:pt x="1203" y="730"/>
                  </a:lnTo>
                  <a:lnTo>
                    <a:pt x="1804" y="816"/>
                  </a:lnTo>
                  <a:lnTo>
                    <a:pt x="2448" y="945"/>
                  </a:lnTo>
                  <a:lnTo>
                    <a:pt x="3136" y="1160"/>
                  </a:lnTo>
                  <a:lnTo>
                    <a:pt x="3823" y="1418"/>
                  </a:lnTo>
                  <a:lnTo>
                    <a:pt x="4166" y="1589"/>
                  </a:lnTo>
                  <a:lnTo>
                    <a:pt x="4510" y="1675"/>
                  </a:lnTo>
                  <a:lnTo>
                    <a:pt x="5197" y="1847"/>
                  </a:lnTo>
                  <a:lnTo>
                    <a:pt x="5841" y="1933"/>
                  </a:lnTo>
                  <a:lnTo>
                    <a:pt x="6443" y="1976"/>
                  </a:lnTo>
                  <a:lnTo>
                    <a:pt x="7001" y="2019"/>
                  </a:lnTo>
                  <a:lnTo>
                    <a:pt x="7516" y="2105"/>
                  </a:lnTo>
                  <a:lnTo>
                    <a:pt x="7688" y="2191"/>
                  </a:lnTo>
                  <a:lnTo>
                    <a:pt x="7860" y="2277"/>
                  </a:lnTo>
                  <a:lnTo>
                    <a:pt x="8032" y="2405"/>
                  </a:lnTo>
                  <a:lnTo>
                    <a:pt x="8118" y="2577"/>
                  </a:lnTo>
                  <a:lnTo>
                    <a:pt x="8289" y="2964"/>
                  </a:lnTo>
                  <a:lnTo>
                    <a:pt x="8375" y="3393"/>
                  </a:lnTo>
                  <a:lnTo>
                    <a:pt x="8375" y="3823"/>
                  </a:lnTo>
                  <a:lnTo>
                    <a:pt x="8289" y="4338"/>
                  </a:lnTo>
                  <a:lnTo>
                    <a:pt x="8118" y="4896"/>
                  </a:lnTo>
                  <a:lnTo>
                    <a:pt x="7860" y="5455"/>
                  </a:lnTo>
                  <a:lnTo>
                    <a:pt x="7473" y="6099"/>
                  </a:lnTo>
                  <a:lnTo>
                    <a:pt x="7001" y="6786"/>
                  </a:lnTo>
                  <a:lnTo>
                    <a:pt x="6743" y="7216"/>
                  </a:lnTo>
                  <a:lnTo>
                    <a:pt x="6486" y="7688"/>
                  </a:lnTo>
                  <a:lnTo>
                    <a:pt x="6314" y="8246"/>
                  </a:lnTo>
                  <a:lnTo>
                    <a:pt x="6142" y="8848"/>
                  </a:lnTo>
                  <a:lnTo>
                    <a:pt x="5970" y="9535"/>
                  </a:lnTo>
                  <a:lnTo>
                    <a:pt x="5884" y="10222"/>
                  </a:lnTo>
                  <a:lnTo>
                    <a:pt x="5712" y="11682"/>
                  </a:lnTo>
                  <a:lnTo>
                    <a:pt x="5584" y="13143"/>
                  </a:lnTo>
                  <a:lnTo>
                    <a:pt x="5541" y="14517"/>
                  </a:lnTo>
                  <a:lnTo>
                    <a:pt x="5541" y="16622"/>
                  </a:lnTo>
                  <a:lnTo>
                    <a:pt x="5755" y="26328"/>
                  </a:lnTo>
                  <a:lnTo>
                    <a:pt x="9578" y="26285"/>
                  </a:lnTo>
                  <a:lnTo>
                    <a:pt x="9320" y="9449"/>
                  </a:lnTo>
                  <a:lnTo>
                    <a:pt x="9320" y="8590"/>
                  </a:lnTo>
                  <a:lnTo>
                    <a:pt x="9363" y="7817"/>
                  </a:lnTo>
                  <a:lnTo>
                    <a:pt x="9449" y="7044"/>
                  </a:lnTo>
                  <a:lnTo>
                    <a:pt x="9578" y="6314"/>
                  </a:lnTo>
                  <a:lnTo>
                    <a:pt x="9750" y="5584"/>
                  </a:lnTo>
                  <a:lnTo>
                    <a:pt x="9964" y="4853"/>
                  </a:lnTo>
                  <a:lnTo>
                    <a:pt x="10566" y="3264"/>
                  </a:lnTo>
                  <a:lnTo>
                    <a:pt x="10652" y="2835"/>
                  </a:lnTo>
                  <a:lnTo>
                    <a:pt x="10695" y="2448"/>
                  </a:lnTo>
                  <a:lnTo>
                    <a:pt x="10695" y="2105"/>
                  </a:lnTo>
                  <a:lnTo>
                    <a:pt x="10609" y="1804"/>
                  </a:lnTo>
                  <a:lnTo>
                    <a:pt x="10437" y="1546"/>
                  </a:lnTo>
                  <a:lnTo>
                    <a:pt x="10265" y="1289"/>
                  </a:lnTo>
                  <a:lnTo>
                    <a:pt x="10050" y="1074"/>
                  </a:lnTo>
                  <a:lnTo>
                    <a:pt x="9793" y="902"/>
                  </a:lnTo>
                  <a:lnTo>
                    <a:pt x="9492" y="773"/>
                  </a:lnTo>
                  <a:lnTo>
                    <a:pt x="9191" y="644"/>
                  </a:lnTo>
                  <a:lnTo>
                    <a:pt x="8633" y="516"/>
                  </a:lnTo>
                  <a:lnTo>
                    <a:pt x="8075" y="430"/>
                  </a:lnTo>
                  <a:lnTo>
                    <a:pt x="7645" y="473"/>
                  </a:lnTo>
                  <a:lnTo>
                    <a:pt x="6872" y="644"/>
                  </a:lnTo>
                  <a:lnTo>
                    <a:pt x="6486" y="687"/>
                  </a:lnTo>
                  <a:lnTo>
                    <a:pt x="5584" y="687"/>
                  </a:lnTo>
                  <a:lnTo>
                    <a:pt x="5025" y="602"/>
                  </a:lnTo>
                  <a:lnTo>
                    <a:pt x="4381" y="473"/>
                  </a:lnTo>
                  <a:lnTo>
                    <a:pt x="3694" y="258"/>
                  </a:lnTo>
                  <a:lnTo>
                    <a:pt x="3007" y="86"/>
                  </a:lnTo>
                  <a:lnTo>
                    <a:pt x="240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37"/>
            <p:cNvSpPr/>
            <p:nvPr/>
          </p:nvSpPr>
          <p:spPr>
            <a:xfrm>
              <a:off x="1729625" y="2618575"/>
              <a:ext cx="75200" cy="95600"/>
            </a:xfrm>
            <a:custGeom>
              <a:avLst/>
              <a:gdLst/>
              <a:ahLst/>
              <a:cxnLst/>
              <a:rect l="l" t="t" r="r" b="b"/>
              <a:pathLst>
                <a:path w="3008" h="3824" extrusionOk="0">
                  <a:moveTo>
                    <a:pt x="988" y="1"/>
                  </a:moveTo>
                  <a:lnTo>
                    <a:pt x="817" y="130"/>
                  </a:lnTo>
                  <a:lnTo>
                    <a:pt x="473" y="430"/>
                  </a:lnTo>
                  <a:lnTo>
                    <a:pt x="301" y="688"/>
                  </a:lnTo>
                  <a:lnTo>
                    <a:pt x="172" y="946"/>
                  </a:lnTo>
                  <a:lnTo>
                    <a:pt x="44" y="1246"/>
                  </a:lnTo>
                  <a:lnTo>
                    <a:pt x="1" y="1633"/>
                  </a:lnTo>
                  <a:lnTo>
                    <a:pt x="44" y="2019"/>
                  </a:lnTo>
                  <a:lnTo>
                    <a:pt x="129" y="2535"/>
                  </a:lnTo>
                  <a:lnTo>
                    <a:pt x="215" y="3007"/>
                  </a:lnTo>
                  <a:lnTo>
                    <a:pt x="387" y="3437"/>
                  </a:lnTo>
                  <a:lnTo>
                    <a:pt x="473" y="3609"/>
                  </a:lnTo>
                  <a:lnTo>
                    <a:pt x="602" y="3694"/>
                  </a:lnTo>
                  <a:lnTo>
                    <a:pt x="731" y="3780"/>
                  </a:lnTo>
                  <a:lnTo>
                    <a:pt x="817" y="3823"/>
                  </a:lnTo>
                  <a:lnTo>
                    <a:pt x="988" y="3780"/>
                  </a:lnTo>
                  <a:lnTo>
                    <a:pt x="1117" y="3651"/>
                  </a:lnTo>
                  <a:lnTo>
                    <a:pt x="1246" y="3480"/>
                  </a:lnTo>
                  <a:lnTo>
                    <a:pt x="1418" y="3179"/>
                  </a:lnTo>
                  <a:lnTo>
                    <a:pt x="1590" y="2878"/>
                  </a:lnTo>
                  <a:lnTo>
                    <a:pt x="1762" y="2664"/>
                  </a:lnTo>
                  <a:lnTo>
                    <a:pt x="2062" y="2277"/>
                  </a:lnTo>
                  <a:lnTo>
                    <a:pt x="2320" y="2062"/>
                  </a:lnTo>
                  <a:lnTo>
                    <a:pt x="2578" y="1933"/>
                  </a:lnTo>
                  <a:lnTo>
                    <a:pt x="2792" y="1805"/>
                  </a:lnTo>
                  <a:lnTo>
                    <a:pt x="2921" y="1676"/>
                  </a:lnTo>
                  <a:lnTo>
                    <a:pt x="2964" y="1590"/>
                  </a:lnTo>
                  <a:lnTo>
                    <a:pt x="3007" y="1461"/>
                  </a:lnTo>
                  <a:lnTo>
                    <a:pt x="3007" y="1075"/>
                  </a:lnTo>
                  <a:lnTo>
                    <a:pt x="2964" y="860"/>
                  </a:lnTo>
                  <a:lnTo>
                    <a:pt x="2878" y="688"/>
                  </a:lnTo>
                  <a:lnTo>
                    <a:pt x="2792" y="559"/>
                  </a:lnTo>
                  <a:lnTo>
                    <a:pt x="2621" y="430"/>
                  </a:lnTo>
                  <a:lnTo>
                    <a:pt x="2492" y="301"/>
                  </a:lnTo>
                  <a:lnTo>
                    <a:pt x="2320" y="216"/>
                  </a:lnTo>
                  <a:lnTo>
                    <a:pt x="1933" y="87"/>
                  </a:lnTo>
                  <a:lnTo>
                    <a:pt x="1590" y="44"/>
                  </a:lnTo>
                  <a:lnTo>
                    <a:pt x="128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37"/>
            <p:cNvSpPr/>
            <p:nvPr/>
          </p:nvSpPr>
          <p:spPr>
            <a:xfrm>
              <a:off x="1515950" y="1813275"/>
              <a:ext cx="389800" cy="638900"/>
            </a:xfrm>
            <a:custGeom>
              <a:avLst/>
              <a:gdLst/>
              <a:ahLst/>
              <a:cxnLst/>
              <a:rect l="l" t="t" r="r" b="b"/>
              <a:pathLst>
                <a:path w="15592" h="25556" extrusionOk="0">
                  <a:moveTo>
                    <a:pt x="14002" y="1"/>
                  </a:moveTo>
                  <a:lnTo>
                    <a:pt x="1976" y="173"/>
                  </a:lnTo>
                  <a:lnTo>
                    <a:pt x="2148" y="12198"/>
                  </a:lnTo>
                  <a:lnTo>
                    <a:pt x="2148" y="13315"/>
                  </a:lnTo>
                  <a:lnTo>
                    <a:pt x="2062" y="14432"/>
                  </a:lnTo>
                  <a:lnTo>
                    <a:pt x="1933" y="15548"/>
                  </a:lnTo>
                  <a:lnTo>
                    <a:pt x="1719" y="16665"/>
                  </a:lnTo>
                  <a:lnTo>
                    <a:pt x="1461" y="17782"/>
                  </a:lnTo>
                  <a:lnTo>
                    <a:pt x="1203" y="18856"/>
                  </a:lnTo>
                  <a:lnTo>
                    <a:pt x="860" y="19886"/>
                  </a:lnTo>
                  <a:lnTo>
                    <a:pt x="473" y="20917"/>
                  </a:lnTo>
                  <a:lnTo>
                    <a:pt x="301" y="21432"/>
                  </a:lnTo>
                  <a:lnTo>
                    <a:pt x="173" y="21905"/>
                  </a:lnTo>
                  <a:lnTo>
                    <a:pt x="87" y="22334"/>
                  </a:lnTo>
                  <a:lnTo>
                    <a:pt x="1" y="22764"/>
                  </a:lnTo>
                  <a:lnTo>
                    <a:pt x="1" y="23150"/>
                  </a:lnTo>
                  <a:lnTo>
                    <a:pt x="44" y="23537"/>
                  </a:lnTo>
                  <a:lnTo>
                    <a:pt x="87" y="23881"/>
                  </a:lnTo>
                  <a:lnTo>
                    <a:pt x="173" y="24181"/>
                  </a:lnTo>
                  <a:lnTo>
                    <a:pt x="301" y="24482"/>
                  </a:lnTo>
                  <a:lnTo>
                    <a:pt x="430" y="24697"/>
                  </a:lnTo>
                  <a:lnTo>
                    <a:pt x="602" y="24954"/>
                  </a:lnTo>
                  <a:lnTo>
                    <a:pt x="817" y="25126"/>
                  </a:lnTo>
                  <a:lnTo>
                    <a:pt x="1031" y="25298"/>
                  </a:lnTo>
                  <a:lnTo>
                    <a:pt x="1289" y="25427"/>
                  </a:lnTo>
                  <a:lnTo>
                    <a:pt x="1504" y="25513"/>
                  </a:lnTo>
                  <a:lnTo>
                    <a:pt x="1805" y="25556"/>
                  </a:lnTo>
                  <a:lnTo>
                    <a:pt x="2363" y="25556"/>
                  </a:lnTo>
                  <a:lnTo>
                    <a:pt x="2664" y="25513"/>
                  </a:lnTo>
                  <a:lnTo>
                    <a:pt x="2964" y="25427"/>
                  </a:lnTo>
                  <a:lnTo>
                    <a:pt x="3608" y="25212"/>
                  </a:lnTo>
                  <a:lnTo>
                    <a:pt x="4296" y="24911"/>
                  </a:lnTo>
                  <a:lnTo>
                    <a:pt x="5026" y="24654"/>
                  </a:lnTo>
                  <a:lnTo>
                    <a:pt x="5799" y="24353"/>
                  </a:lnTo>
                  <a:lnTo>
                    <a:pt x="6701" y="24138"/>
                  </a:lnTo>
                  <a:lnTo>
                    <a:pt x="7130" y="24095"/>
                  </a:lnTo>
                  <a:lnTo>
                    <a:pt x="7603" y="24052"/>
                  </a:lnTo>
                  <a:lnTo>
                    <a:pt x="8505" y="24052"/>
                  </a:lnTo>
                  <a:lnTo>
                    <a:pt x="8891" y="24138"/>
                  </a:lnTo>
                  <a:lnTo>
                    <a:pt x="9235" y="24224"/>
                  </a:lnTo>
                  <a:lnTo>
                    <a:pt x="9836" y="24482"/>
                  </a:lnTo>
                  <a:lnTo>
                    <a:pt x="10394" y="24783"/>
                  </a:lnTo>
                  <a:lnTo>
                    <a:pt x="10953" y="25040"/>
                  </a:lnTo>
                  <a:lnTo>
                    <a:pt x="11253" y="25169"/>
                  </a:lnTo>
                  <a:lnTo>
                    <a:pt x="11554" y="25298"/>
                  </a:lnTo>
                  <a:lnTo>
                    <a:pt x="11898" y="25341"/>
                  </a:lnTo>
                  <a:lnTo>
                    <a:pt x="12241" y="25384"/>
                  </a:lnTo>
                  <a:lnTo>
                    <a:pt x="12628" y="25427"/>
                  </a:lnTo>
                  <a:lnTo>
                    <a:pt x="13057" y="25384"/>
                  </a:lnTo>
                  <a:lnTo>
                    <a:pt x="13487" y="25298"/>
                  </a:lnTo>
                  <a:lnTo>
                    <a:pt x="13873" y="25212"/>
                  </a:lnTo>
                  <a:lnTo>
                    <a:pt x="14217" y="25083"/>
                  </a:lnTo>
                  <a:lnTo>
                    <a:pt x="14518" y="24911"/>
                  </a:lnTo>
                  <a:lnTo>
                    <a:pt x="14775" y="24783"/>
                  </a:lnTo>
                  <a:lnTo>
                    <a:pt x="14990" y="24611"/>
                  </a:lnTo>
                  <a:lnTo>
                    <a:pt x="15205" y="24396"/>
                  </a:lnTo>
                  <a:lnTo>
                    <a:pt x="15334" y="24224"/>
                  </a:lnTo>
                  <a:lnTo>
                    <a:pt x="15462" y="24009"/>
                  </a:lnTo>
                  <a:lnTo>
                    <a:pt x="15548" y="23795"/>
                  </a:lnTo>
                  <a:lnTo>
                    <a:pt x="15591" y="23580"/>
                  </a:lnTo>
                  <a:lnTo>
                    <a:pt x="15591" y="23408"/>
                  </a:lnTo>
                  <a:lnTo>
                    <a:pt x="15591" y="23193"/>
                  </a:lnTo>
                  <a:lnTo>
                    <a:pt x="15548" y="22979"/>
                  </a:lnTo>
                  <a:lnTo>
                    <a:pt x="15505" y="22807"/>
                  </a:lnTo>
                  <a:lnTo>
                    <a:pt x="15420" y="22635"/>
                  </a:lnTo>
                  <a:lnTo>
                    <a:pt x="15205" y="22249"/>
                  </a:lnTo>
                  <a:lnTo>
                    <a:pt x="15033" y="21776"/>
                  </a:lnTo>
                  <a:lnTo>
                    <a:pt x="14646" y="20788"/>
                  </a:lnTo>
                  <a:lnTo>
                    <a:pt x="14260" y="19629"/>
                  </a:lnTo>
                  <a:lnTo>
                    <a:pt x="140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37"/>
            <p:cNvSpPr/>
            <p:nvPr/>
          </p:nvSpPr>
          <p:spPr>
            <a:xfrm>
              <a:off x="1726400" y="1813275"/>
              <a:ext cx="179350" cy="635675"/>
            </a:xfrm>
            <a:custGeom>
              <a:avLst/>
              <a:gdLst/>
              <a:ahLst/>
              <a:cxnLst/>
              <a:rect l="l" t="t" r="r" b="b"/>
              <a:pathLst>
                <a:path w="7174" h="25427" extrusionOk="0">
                  <a:moveTo>
                    <a:pt x="5584" y="1"/>
                  </a:moveTo>
                  <a:lnTo>
                    <a:pt x="3480" y="44"/>
                  </a:lnTo>
                  <a:lnTo>
                    <a:pt x="3737" y="18641"/>
                  </a:lnTo>
                  <a:lnTo>
                    <a:pt x="3780" y="19242"/>
                  </a:lnTo>
                  <a:lnTo>
                    <a:pt x="3866" y="19843"/>
                  </a:lnTo>
                  <a:lnTo>
                    <a:pt x="4038" y="20359"/>
                  </a:lnTo>
                  <a:lnTo>
                    <a:pt x="4210" y="20917"/>
                  </a:lnTo>
                  <a:lnTo>
                    <a:pt x="4682" y="21905"/>
                  </a:lnTo>
                  <a:lnTo>
                    <a:pt x="5069" y="22764"/>
                  </a:lnTo>
                  <a:lnTo>
                    <a:pt x="5155" y="22936"/>
                  </a:lnTo>
                  <a:lnTo>
                    <a:pt x="5155" y="23150"/>
                  </a:lnTo>
                  <a:lnTo>
                    <a:pt x="5112" y="23279"/>
                  </a:lnTo>
                  <a:lnTo>
                    <a:pt x="4983" y="23451"/>
                  </a:lnTo>
                  <a:lnTo>
                    <a:pt x="4854" y="23580"/>
                  </a:lnTo>
                  <a:lnTo>
                    <a:pt x="4639" y="23666"/>
                  </a:lnTo>
                  <a:lnTo>
                    <a:pt x="4382" y="23752"/>
                  </a:lnTo>
                  <a:lnTo>
                    <a:pt x="4038" y="23838"/>
                  </a:lnTo>
                  <a:lnTo>
                    <a:pt x="3265" y="23966"/>
                  </a:lnTo>
                  <a:lnTo>
                    <a:pt x="2363" y="24052"/>
                  </a:lnTo>
                  <a:lnTo>
                    <a:pt x="1246" y="24095"/>
                  </a:lnTo>
                  <a:lnTo>
                    <a:pt x="1" y="24052"/>
                  </a:lnTo>
                  <a:lnTo>
                    <a:pt x="1" y="24052"/>
                  </a:lnTo>
                  <a:lnTo>
                    <a:pt x="344" y="24138"/>
                  </a:lnTo>
                  <a:lnTo>
                    <a:pt x="645" y="24181"/>
                  </a:lnTo>
                  <a:lnTo>
                    <a:pt x="1246" y="24396"/>
                  </a:lnTo>
                  <a:lnTo>
                    <a:pt x="1762" y="24654"/>
                  </a:lnTo>
                  <a:lnTo>
                    <a:pt x="2234" y="24911"/>
                  </a:lnTo>
                  <a:lnTo>
                    <a:pt x="2750" y="25126"/>
                  </a:lnTo>
                  <a:lnTo>
                    <a:pt x="3265" y="25341"/>
                  </a:lnTo>
                  <a:lnTo>
                    <a:pt x="3566" y="25384"/>
                  </a:lnTo>
                  <a:lnTo>
                    <a:pt x="3909" y="25427"/>
                  </a:lnTo>
                  <a:lnTo>
                    <a:pt x="4253" y="25384"/>
                  </a:lnTo>
                  <a:lnTo>
                    <a:pt x="4639" y="25384"/>
                  </a:lnTo>
                  <a:lnTo>
                    <a:pt x="5069" y="25298"/>
                  </a:lnTo>
                  <a:lnTo>
                    <a:pt x="5455" y="25212"/>
                  </a:lnTo>
                  <a:lnTo>
                    <a:pt x="5799" y="25083"/>
                  </a:lnTo>
                  <a:lnTo>
                    <a:pt x="6100" y="24911"/>
                  </a:lnTo>
                  <a:lnTo>
                    <a:pt x="6357" y="24783"/>
                  </a:lnTo>
                  <a:lnTo>
                    <a:pt x="6572" y="24611"/>
                  </a:lnTo>
                  <a:lnTo>
                    <a:pt x="6787" y="24396"/>
                  </a:lnTo>
                  <a:lnTo>
                    <a:pt x="6916" y="24224"/>
                  </a:lnTo>
                  <a:lnTo>
                    <a:pt x="7044" y="24009"/>
                  </a:lnTo>
                  <a:lnTo>
                    <a:pt x="7130" y="23795"/>
                  </a:lnTo>
                  <a:lnTo>
                    <a:pt x="7173" y="23580"/>
                  </a:lnTo>
                  <a:lnTo>
                    <a:pt x="7173" y="23408"/>
                  </a:lnTo>
                  <a:lnTo>
                    <a:pt x="7173" y="23193"/>
                  </a:lnTo>
                  <a:lnTo>
                    <a:pt x="7130" y="22979"/>
                  </a:lnTo>
                  <a:lnTo>
                    <a:pt x="7087" y="22807"/>
                  </a:lnTo>
                  <a:lnTo>
                    <a:pt x="7002" y="22635"/>
                  </a:lnTo>
                  <a:lnTo>
                    <a:pt x="6787" y="22249"/>
                  </a:lnTo>
                  <a:lnTo>
                    <a:pt x="6615" y="21776"/>
                  </a:lnTo>
                  <a:lnTo>
                    <a:pt x="6228" y="20788"/>
                  </a:lnTo>
                  <a:lnTo>
                    <a:pt x="5842" y="19629"/>
                  </a:lnTo>
                  <a:lnTo>
                    <a:pt x="5584"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37"/>
            <p:cNvSpPr/>
            <p:nvPr/>
          </p:nvSpPr>
          <p:spPr>
            <a:xfrm>
              <a:off x="1715675" y="2760325"/>
              <a:ext cx="38675" cy="444550"/>
            </a:xfrm>
            <a:custGeom>
              <a:avLst/>
              <a:gdLst/>
              <a:ahLst/>
              <a:cxnLst/>
              <a:rect l="l" t="t" r="r" b="b"/>
              <a:pathLst>
                <a:path w="1547" h="17782" extrusionOk="0">
                  <a:moveTo>
                    <a:pt x="516" y="0"/>
                  </a:moveTo>
                  <a:lnTo>
                    <a:pt x="387" y="43"/>
                  </a:lnTo>
                  <a:lnTo>
                    <a:pt x="172" y="172"/>
                  </a:lnTo>
                  <a:lnTo>
                    <a:pt x="43" y="387"/>
                  </a:lnTo>
                  <a:lnTo>
                    <a:pt x="0" y="515"/>
                  </a:lnTo>
                  <a:lnTo>
                    <a:pt x="0" y="644"/>
                  </a:lnTo>
                  <a:lnTo>
                    <a:pt x="258" y="17781"/>
                  </a:lnTo>
                  <a:lnTo>
                    <a:pt x="1546" y="17781"/>
                  </a:lnTo>
                  <a:lnTo>
                    <a:pt x="1332" y="644"/>
                  </a:lnTo>
                  <a:lnTo>
                    <a:pt x="1289" y="515"/>
                  </a:lnTo>
                  <a:lnTo>
                    <a:pt x="1289" y="387"/>
                  </a:lnTo>
                  <a:lnTo>
                    <a:pt x="1117" y="172"/>
                  </a:lnTo>
                  <a:lnTo>
                    <a:pt x="902" y="43"/>
                  </a:lnTo>
                  <a:lnTo>
                    <a:pt x="773"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37"/>
            <p:cNvSpPr/>
            <p:nvPr/>
          </p:nvSpPr>
          <p:spPr>
            <a:xfrm>
              <a:off x="1755400" y="1814350"/>
              <a:ext cx="45125" cy="534750"/>
            </a:xfrm>
            <a:custGeom>
              <a:avLst/>
              <a:gdLst/>
              <a:ahLst/>
              <a:cxnLst/>
              <a:rect l="l" t="t" r="r" b="b"/>
              <a:pathLst>
                <a:path w="1805" h="21390" extrusionOk="0">
                  <a:moveTo>
                    <a:pt x="1504" y="1"/>
                  </a:moveTo>
                  <a:lnTo>
                    <a:pt x="0" y="44"/>
                  </a:lnTo>
                  <a:lnTo>
                    <a:pt x="301" y="20659"/>
                  </a:lnTo>
                  <a:lnTo>
                    <a:pt x="301" y="20788"/>
                  </a:lnTo>
                  <a:lnTo>
                    <a:pt x="344" y="20917"/>
                  </a:lnTo>
                  <a:lnTo>
                    <a:pt x="430" y="21046"/>
                  </a:lnTo>
                  <a:lnTo>
                    <a:pt x="516" y="21175"/>
                  </a:lnTo>
                  <a:lnTo>
                    <a:pt x="645" y="21261"/>
                  </a:lnTo>
                  <a:lnTo>
                    <a:pt x="774" y="21304"/>
                  </a:lnTo>
                  <a:lnTo>
                    <a:pt x="902" y="21347"/>
                  </a:lnTo>
                  <a:lnTo>
                    <a:pt x="1074" y="21389"/>
                  </a:lnTo>
                  <a:lnTo>
                    <a:pt x="1203" y="21347"/>
                  </a:lnTo>
                  <a:lnTo>
                    <a:pt x="1375" y="21304"/>
                  </a:lnTo>
                  <a:lnTo>
                    <a:pt x="1504" y="21261"/>
                  </a:lnTo>
                  <a:lnTo>
                    <a:pt x="1590" y="21132"/>
                  </a:lnTo>
                  <a:lnTo>
                    <a:pt x="1675" y="21046"/>
                  </a:lnTo>
                  <a:lnTo>
                    <a:pt x="1761" y="20917"/>
                  </a:lnTo>
                  <a:lnTo>
                    <a:pt x="1804" y="20788"/>
                  </a:lnTo>
                  <a:lnTo>
                    <a:pt x="1804" y="20616"/>
                  </a:lnTo>
                  <a:lnTo>
                    <a:pt x="1504"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37"/>
            <p:cNvSpPr/>
            <p:nvPr/>
          </p:nvSpPr>
          <p:spPr>
            <a:xfrm>
              <a:off x="1725325" y="2360875"/>
              <a:ext cx="39750" cy="39775"/>
            </a:xfrm>
            <a:custGeom>
              <a:avLst/>
              <a:gdLst/>
              <a:ahLst/>
              <a:cxnLst/>
              <a:rect l="l" t="t" r="r" b="b"/>
              <a:pathLst>
                <a:path w="1590" h="1591" extrusionOk="0">
                  <a:moveTo>
                    <a:pt x="817" y="1"/>
                  </a:moveTo>
                  <a:lnTo>
                    <a:pt x="645" y="44"/>
                  </a:lnTo>
                  <a:lnTo>
                    <a:pt x="473" y="87"/>
                  </a:lnTo>
                  <a:lnTo>
                    <a:pt x="344" y="173"/>
                  </a:lnTo>
                  <a:lnTo>
                    <a:pt x="259" y="259"/>
                  </a:lnTo>
                  <a:lnTo>
                    <a:pt x="130" y="387"/>
                  </a:lnTo>
                  <a:lnTo>
                    <a:pt x="87" y="516"/>
                  </a:lnTo>
                  <a:lnTo>
                    <a:pt x="44" y="645"/>
                  </a:lnTo>
                  <a:lnTo>
                    <a:pt x="1" y="817"/>
                  </a:lnTo>
                  <a:lnTo>
                    <a:pt x="44" y="989"/>
                  </a:lnTo>
                  <a:lnTo>
                    <a:pt x="87" y="1118"/>
                  </a:lnTo>
                  <a:lnTo>
                    <a:pt x="173" y="1246"/>
                  </a:lnTo>
                  <a:lnTo>
                    <a:pt x="259" y="1375"/>
                  </a:lnTo>
                  <a:lnTo>
                    <a:pt x="387" y="1461"/>
                  </a:lnTo>
                  <a:lnTo>
                    <a:pt x="516" y="1547"/>
                  </a:lnTo>
                  <a:lnTo>
                    <a:pt x="645" y="1590"/>
                  </a:lnTo>
                  <a:lnTo>
                    <a:pt x="817" y="1590"/>
                  </a:lnTo>
                  <a:lnTo>
                    <a:pt x="989" y="1547"/>
                  </a:lnTo>
                  <a:lnTo>
                    <a:pt x="1118" y="1504"/>
                  </a:lnTo>
                  <a:lnTo>
                    <a:pt x="1246" y="1461"/>
                  </a:lnTo>
                  <a:lnTo>
                    <a:pt x="1375" y="1332"/>
                  </a:lnTo>
                  <a:lnTo>
                    <a:pt x="1461" y="1246"/>
                  </a:lnTo>
                  <a:lnTo>
                    <a:pt x="1547" y="1075"/>
                  </a:lnTo>
                  <a:lnTo>
                    <a:pt x="1590" y="946"/>
                  </a:lnTo>
                  <a:lnTo>
                    <a:pt x="1590" y="774"/>
                  </a:lnTo>
                  <a:lnTo>
                    <a:pt x="1590" y="645"/>
                  </a:lnTo>
                  <a:lnTo>
                    <a:pt x="1547" y="473"/>
                  </a:lnTo>
                  <a:lnTo>
                    <a:pt x="1461" y="345"/>
                  </a:lnTo>
                  <a:lnTo>
                    <a:pt x="1375" y="216"/>
                  </a:lnTo>
                  <a:lnTo>
                    <a:pt x="1246" y="130"/>
                  </a:lnTo>
                  <a:lnTo>
                    <a:pt x="1118" y="87"/>
                  </a:lnTo>
                  <a:lnTo>
                    <a:pt x="946" y="44"/>
                  </a:lnTo>
                  <a:lnTo>
                    <a:pt x="817"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37"/>
            <p:cNvSpPr/>
            <p:nvPr/>
          </p:nvSpPr>
          <p:spPr>
            <a:xfrm>
              <a:off x="1688825" y="2327600"/>
              <a:ext cx="27950" cy="29025"/>
            </a:xfrm>
            <a:custGeom>
              <a:avLst/>
              <a:gdLst/>
              <a:ahLst/>
              <a:cxnLst/>
              <a:rect l="l" t="t" r="r" b="b"/>
              <a:pathLst>
                <a:path w="1118" h="1161" extrusionOk="0">
                  <a:moveTo>
                    <a:pt x="559" y="0"/>
                  </a:moveTo>
                  <a:lnTo>
                    <a:pt x="344" y="43"/>
                  </a:lnTo>
                  <a:lnTo>
                    <a:pt x="172" y="172"/>
                  </a:lnTo>
                  <a:lnTo>
                    <a:pt x="44" y="344"/>
                  </a:lnTo>
                  <a:lnTo>
                    <a:pt x="1" y="602"/>
                  </a:lnTo>
                  <a:lnTo>
                    <a:pt x="44" y="817"/>
                  </a:lnTo>
                  <a:lnTo>
                    <a:pt x="172" y="988"/>
                  </a:lnTo>
                  <a:lnTo>
                    <a:pt x="344" y="1117"/>
                  </a:lnTo>
                  <a:lnTo>
                    <a:pt x="559" y="1160"/>
                  </a:lnTo>
                  <a:lnTo>
                    <a:pt x="817" y="1117"/>
                  </a:lnTo>
                  <a:lnTo>
                    <a:pt x="988" y="988"/>
                  </a:lnTo>
                  <a:lnTo>
                    <a:pt x="1074" y="774"/>
                  </a:lnTo>
                  <a:lnTo>
                    <a:pt x="1117" y="559"/>
                  </a:lnTo>
                  <a:lnTo>
                    <a:pt x="1074" y="344"/>
                  </a:lnTo>
                  <a:lnTo>
                    <a:pt x="945" y="172"/>
                  </a:lnTo>
                  <a:lnTo>
                    <a:pt x="774" y="43"/>
                  </a:lnTo>
                  <a:lnTo>
                    <a:pt x="559"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37"/>
            <p:cNvSpPr/>
            <p:nvPr/>
          </p:nvSpPr>
          <p:spPr>
            <a:xfrm>
              <a:off x="1637275" y="2388800"/>
              <a:ext cx="20450" cy="21500"/>
            </a:xfrm>
            <a:custGeom>
              <a:avLst/>
              <a:gdLst/>
              <a:ahLst/>
              <a:cxnLst/>
              <a:rect l="l" t="t" r="r" b="b"/>
              <a:pathLst>
                <a:path w="818" h="860" extrusionOk="0">
                  <a:moveTo>
                    <a:pt x="388" y="1"/>
                  </a:moveTo>
                  <a:lnTo>
                    <a:pt x="259" y="44"/>
                  </a:lnTo>
                  <a:lnTo>
                    <a:pt x="87" y="129"/>
                  </a:lnTo>
                  <a:lnTo>
                    <a:pt x="1" y="301"/>
                  </a:lnTo>
                  <a:lnTo>
                    <a:pt x="1" y="473"/>
                  </a:lnTo>
                  <a:lnTo>
                    <a:pt x="1" y="602"/>
                  </a:lnTo>
                  <a:lnTo>
                    <a:pt x="130" y="774"/>
                  </a:lnTo>
                  <a:lnTo>
                    <a:pt x="259" y="860"/>
                  </a:lnTo>
                  <a:lnTo>
                    <a:pt x="602" y="860"/>
                  </a:lnTo>
                  <a:lnTo>
                    <a:pt x="731" y="731"/>
                  </a:lnTo>
                  <a:lnTo>
                    <a:pt x="817" y="602"/>
                  </a:lnTo>
                  <a:lnTo>
                    <a:pt x="817" y="430"/>
                  </a:lnTo>
                  <a:lnTo>
                    <a:pt x="817" y="258"/>
                  </a:lnTo>
                  <a:lnTo>
                    <a:pt x="688" y="129"/>
                  </a:lnTo>
                  <a:lnTo>
                    <a:pt x="559" y="44"/>
                  </a:lnTo>
                  <a:lnTo>
                    <a:pt x="388"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37"/>
            <p:cNvSpPr/>
            <p:nvPr/>
          </p:nvSpPr>
          <p:spPr>
            <a:xfrm>
              <a:off x="1552450" y="2578850"/>
              <a:ext cx="20450" cy="21500"/>
            </a:xfrm>
            <a:custGeom>
              <a:avLst/>
              <a:gdLst/>
              <a:ahLst/>
              <a:cxnLst/>
              <a:rect l="l" t="t" r="r" b="b"/>
              <a:pathLst>
                <a:path w="818" h="860" extrusionOk="0">
                  <a:moveTo>
                    <a:pt x="388" y="1"/>
                  </a:moveTo>
                  <a:lnTo>
                    <a:pt x="216" y="44"/>
                  </a:lnTo>
                  <a:lnTo>
                    <a:pt x="87" y="129"/>
                  </a:lnTo>
                  <a:lnTo>
                    <a:pt x="1" y="258"/>
                  </a:lnTo>
                  <a:lnTo>
                    <a:pt x="1" y="430"/>
                  </a:lnTo>
                  <a:lnTo>
                    <a:pt x="1" y="602"/>
                  </a:lnTo>
                  <a:lnTo>
                    <a:pt x="130" y="731"/>
                  </a:lnTo>
                  <a:lnTo>
                    <a:pt x="259" y="817"/>
                  </a:lnTo>
                  <a:lnTo>
                    <a:pt x="430" y="860"/>
                  </a:lnTo>
                  <a:lnTo>
                    <a:pt x="559" y="817"/>
                  </a:lnTo>
                  <a:lnTo>
                    <a:pt x="731" y="731"/>
                  </a:lnTo>
                  <a:lnTo>
                    <a:pt x="817" y="559"/>
                  </a:lnTo>
                  <a:lnTo>
                    <a:pt x="817" y="430"/>
                  </a:lnTo>
                  <a:lnTo>
                    <a:pt x="817" y="258"/>
                  </a:lnTo>
                  <a:lnTo>
                    <a:pt x="688" y="129"/>
                  </a:lnTo>
                  <a:lnTo>
                    <a:pt x="559" y="44"/>
                  </a:lnTo>
                  <a:lnTo>
                    <a:pt x="388"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37"/>
            <p:cNvSpPr/>
            <p:nvPr/>
          </p:nvSpPr>
          <p:spPr>
            <a:xfrm>
              <a:off x="1670575" y="2598175"/>
              <a:ext cx="37600" cy="37600"/>
            </a:xfrm>
            <a:custGeom>
              <a:avLst/>
              <a:gdLst/>
              <a:ahLst/>
              <a:cxnLst/>
              <a:rect l="l" t="t" r="r" b="b"/>
              <a:pathLst>
                <a:path w="1504" h="1504" extrusionOk="0">
                  <a:moveTo>
                    <a:pt x="774" y="1"/>
                  </a:moveTo>
                  <a:lnTo>
                    <a:pt x="602" y="44"/>
                  </a:lnTo>
                  <a:lnTo>
                    <a:pt x="473" y="87"/>
                  </a:lnTo>
                  <a:lnTo>
                    <a:pt x="344" y="130"/>
                  </a:lnTo>
                  <a:lnTo>
                    <a:pt x="215" y="215"/>
                  </a:lnTo>
                  <a:lnTo>
                    <a:pt x="129" y="344"/>
                  </a:lnTo>
                  <a:lnTo>
                    <a:pt x="86" y="473"/>
                  </a:lnTo>
                  <a:lnTo>
                    <a:pt x="43" y="602"/>
                  </a:lnTo>
                  <a:lnTo>
                    <a:pt x="0" y="774"/>
                  </a:lnTo>
                  <a:lnTo>
                    <a:pt x="43" y="903"/>
                  </a:lnTo>
                  <a:lnTo>
                    <a:pt x="86" y="1074"/>
                  </a:lnTo>
                  <a:lnTo>
                    <a:pt x="172" y="1203"/>
                  </a:lnTo>
                  <a:lnTo>
                    <a:pt x="258" y="1289"/>
                  </a:lnTo>
                  <a:lnTo>
                    <a:pt x="344" y="1375"/>
                  </a:lnTo>
                  <a:lnTo>
                    <a:pt x="473" y="1461"/>
                  </a:lnTo>
                  <a:lnTo>
                    <a:pt x="645" y="1504"/>
                  </a:lnTo>
                  <a:lnTo>
                    <a:pt x="945" y="1504"/>
                  </a:lnTo>
                  <a:lnTo>
                    <a:pt x="1074" y="1461"/>
                  </a:lnTo>
                  <a:lnTo>
                    <a:pt x="1203" y="1375"/>
                  </a:lnTo>
                  <a:lnTo>
                    <a:pt x="1289" y="1289"/>
                  </a:lnTo>
                  <a:lnTo>
                    <a:pt x="1375" y="1160"/>
                  </a:lnTo>
                  <a:lnTo>
                    <a:pt x="1461" y="1032"/>
                  </a:lnTo>
                  <a:lnTo>
                    <a:pt x="1504" y="903"/>
                  </a:lnTo>
                  <a:lnTo>
                    <a:pt x="1504" y="731"/>
                  </a:lnTo>
                  <a:lnTo>
                    <a:pt x="1504" y="602"/>
                  </a:lnTo>
                  <a:lnTo>
                    <a:pt x="1461" y="473"/>
                  </a:lnTo>
                  <a:lnTo>
                    <a:pt x="1375" y="344"/>
                  </a:lnTo>
                  <a:lnTo>
                    <a:pt x="1289" y="215"/>
                  </a:lnTo>
                  <a:lnTo>
                    <a:pt x="1160" y="130"/>
                  </a:lnTo>
                  <a:lnTo>
                    <a:pt x="1031" y="44"/>
                  </a:lnTo>
                  <a:lnTo>
                    <a:pt x="902"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37"/>
            <p:cNvSpPr/>
            <p:nvPr/>
          </p:nvSpPr>
          <p:spPr>
            <a:xfrm>
              <a:off x="1609375" y="2584225"/>
              <a:ext cx="30075" cy="30075"/>
            </a:xfrm>
            <a:custGeom>
              <a:avLst/>
              <a:gdLst/>
              <a:ahLst/>
              <a:cxnLst/>
              <a:rect l="l" t="t" r="r" b="b"/>
              <a:pathLst>
                <a:path w="1203" h="1203" extrusionOk="0">
                  <a:moveTo>
                    <a:pt x="602" y="0"/>
                  </a:moveTo>
                  <a:lnTo>
                    <a:pt x="344" y="43"/>
                  </a:lnTo>
                  <a:lnTo>
                    <a:pt x="172" y="172"/>
                  </a:lnTo>
                  <a:lnTo>
                    <a:pt x="43" y="387"/>
                  </a:lnTo>
                  <a:lnTo>
                    <a:pt x="0" y="602"/>
                  </a:lnTo>
                  <a:lnTo>
                    <a:pt x="43" y="859"/>
                  </a:lnTo>
                  <a:lnTo>
                    <a:pt x="172" y="1031"/>
                  </a:lnTo>
                  <a:lnTo>
                    <a:pt x="387" y="1160"/>
                  </a:lnTo>
                  <a:lnTo>
                    <a:pt x="602" y="1203"/>
                  </a:lnTo>
                  <a:lnTo>
                    <a:pt x="859" y="1160"/>
                  </a:lnTo>
                  <a:lnTo>
                    <a:pt x="1031" y="1031"/>
                  </a:lnTo>
                  <a:lnTo>
                    <a:pt x="1160" y="816"/>
                  </a:lnTo>
                  <a:lnTo>
                    <a:pt x="1203" y="602"/>
                  </a:lnTo>
                  <a:lnTo>
                    <a:pt x="1160" y="344"/>
                  </a:lnTo>
                  <a:lnTo>
                    <a:pt x="1031" y="172"/>
                  </a:lnTo>
                  <a:lnTo>
                    <a:pt x="816" y="43"/>
                  </a:lnTo>
                  <a:lnTo>
                    <a:pt x="602"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37"/>
            <p:cNvSpPr/>
            <p:nvPr/>
          </p:nvSpPr>
          <p:spPr>
            <a:xfrm>
              <a:off x="1624400" y="2636825"/>
              <a:ext cx="53725" cy="52650"/>
            </a:xfrm>
            <a:custGeom>
              <a:avLst/>
              <a:gdLst/>
              <a:ahLst/>
              <a:cxnLst/>
              <a:rect l="l" t="t" r="r" b="b"/>
              <a:pathLst>
                <a:path w="2149" h="2106" extrusionOk="0">
                  <a:moveTo>
                    <a:pt x="860" y="1"/>
                  </a:moveTo>
                  <a:lnTo>
                    <a:pt x="645" y="87"/>
                  </a:lnTo>
                  <a:lnTo>
                    <a:pt x="473" y="173"/>
                  </a:lnTo>
                  <a:lnTo>
                    <a:pt x="301" y="302"/>
                  </a:lnTo>
                  <a:lnTo>
                    <a:pt x="172" y="473"/>
                  </a:lnTo>
                  <a:lnTo>
                    <a:pt x="86" y="645"/>
                  </a:lnTo>
                  <a:lnTo>
                    <a:pt x="44" y="860"/>
                  </a:lnTo>
                  <a:lnTo>
                    <a:pt x="1" y="1075"/>
                  </a:lnTo>
                  <a:lnTo>
                    <a:pt x="44" y="1289"/>
                  </a:lnTo>
                  <a:lnTo>
                    <a:pt x="86" y="1461"/>
                  </a:lnTo>
                  <a:lnTo>
                    <a:pt x="215" y="1633"/>
                  </a:lnTo>
                  <a:lnTo>
                    <a:pt x="344" y="1805"/>
                  </a:lnTo>
                  <a:lnTo>
                    <a:pt x="473" y="1934"/>
                  </a:lnTo>
                  <a:lnTo>
                    <a:pt x="688" y="2020"/>
                  </a:lnTo>
                  <a:lnTo>
                    <a:pt x="860" y="2105"/>
                  </a:lnTo>
                  <a:lnTo>
                    <a:pt x="1074" y="2105"/>
                  </a:lnTo>
                  <a:lnTo>
                    <a:pt x="1289" y="2062"/>
                  </a:lnTo>
                  <a:lnTo>
                    <a:pt x="1504" y="2020"/>
                  </a:lnTo>
                  <a:lnTo>
                    <a:pt x="1676" y="1934"/>
                  </a:lnTo>
                  <a:lnTo>
                    <a:pt x="1847" y="1762"/>
                  </a:lnTo>
                  <a:lnTo>
                    <a:pt x="1976" y="1633"/>
                  </a:lnTo>
                  <a:lnTo>
                    <a:pt x="2062" y="1461"/>
                  </a:lnTo>
                  <a:lnTo>
                    <a:pt x="2105" y="1246"/>
                  </a:lnTo>
                  <a:lnTo>
                    <a:pt x="2148" y="1032"/>
                  </a:lnTo>
                  <a:lnTo>
                    <a:pt x="2105" y="817"/>
                  </a:lnTo>
                  <a:lnTo>
                    <a:pt x="2019" y="602"/>
                  </a:lnTo>
                  <a:lnTo>
                    <a:pt x="1933" y="430"/>
                  </a:lnTo>
                  <a:lnTo>
                    <a:pt x="1804" y="302"/>
                  </a:lnTo>
                  <a:lnTo>
                    <a:pt x="1633" y="173"/>
                  </a:lnTo>
                  <a:lnTo>
                    <a:pt x="1461" y="44"/>
                  </a:lnTo>
                  <a:lnTo>
                    <a:pt x="128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37"/>
            <p:cNvSpPr/>
            <p:nvPr/>
          </p:nvSpPr>
          <p:spPr>
            <a:xfrm>
              <a:off x="1699575" y="3019075"/>
              <a:ext cx="29000" cy="29025"/>
            </a:xfrm>
            <a:custGeom>
              <a:avLst/>
              <a:gdLst/>
              <a:ahLst/>
              <a:cxnLst/>
              <a:rect l="l" t="t" r="r" b="b"/>
              <a:pathLst>
                <a:path w="1160" h="1161" extrusionOk="0">
                  <a:moveTo>
                    <a:pt x="601" y="1"/>
                  </a:moveTo>
                  <a:lnTo>
                    <a:pt x="387" y="44"/>
                  </a:lnTo>
                  <a:lnTo>
                    <a:pt x="172" y="173"/>
                  </a:lnTo>
                  <a:lnTo>
                    <a:pt x="43" y="344"/>
                  </a:lnTo>
                  <a:lnTo>
                    <a:pt x="0" y="602"/>
                  </a:lnTo>
                  <a:lnTo>
                    <a:pt x="43" y="817"/>
                  </a:lnTo>
                  <a:lnTo>
                    <a:pt x="172" y="989"/>
                  </a:lnTo>
                  <a:lnTo>
                    <a:pt x="344" y="1118"/>
                  </a:lnTo>
                  <a:lnTo>
                    <a:pt x="558" y="1161"/>
                  </a:lnTo>
                  <a:lnTo>
                    <a:pt x="816" y="1118"/>
                  </a:lnTo>
                  <a:lnTo>
                    <a:pt x="988" y="989"/>
                  </a:lnTo>
                  <a:lnTo>
                    <a:pt x="1117" y="817"/>
                  </a:lnTo>
                  <a:lnTo>
                    <a:pt x="1160" y="602"/>
                  </a:lnTo>
                  <a:lnTo>
                    <a:pt x="1117" y="387"/>
                  </a:lnTo>
                  <a:lnTo>
                    <a:pt x="988" y="216"/>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37"/>
            <p:cNvSpPr/>
            <p:nvPr/>
          </p:nvSpPr>
          <p:spPr>
            <a:xfrm>
              <a:off x="1642650" y="3041625"/>
              <a:ext cx="29025" cy="29025"/>
            </a:xfrm>
            <a:custGeom>
              <a:avLst/>
              <a:gdLst/>
              <a:ahLst/>
              <a:cxnLst/>
              <a:rect l="l" t="t" r="r" b="b"/>
              <a:pathLst>
                <a:path w="1161" h="1161" extrusionOk="0">
                  <a:moveTo>
                    <a:pt x="602" y="1"/>
                  </a:moveTo>
                  <a:lnTo>
                    <a:pt x="387" y="44"/>
                  </a:lnTo>
                  <a:lnTo>
                    <a:pt x="173" y="173"/>
                  </a:lnTo>
                  <a:lnTo>
                    <a:pt x="44" y="344"/>
                  </a:lnTo>
                  <a:lnTo>
                    <a:pt x="1" y="602"/>
                  </a:lnTo>
                  <a:lnTo>
                    <a:pt x="44" y="817"/>
                  </a:lnTo>
                  <a:lnTo>
                    <a:pt x="173" y="989"/>
                  </a:lnTo>
                  <a:lnTo>
                    <a:pt x="344" y="1118"/>
                  </a:lnTo>
                  <a:lnTo>
                    <a:pt x="602" y="1160"/>
                  </a:lnTo>
                  <a:lnTo>
                    <a:pt x="817" y="1118"/>
                  </a:lnTo>
                  <a:lnTo>
                    <a:pt x="989" y="989"/>
                  </a:lnTo>
                  <a:lnTo>
                    <a:pt x="1117" y="817"/>
                  </a:lnTo>
                  <a:lnTo>
                    <a:pt x="1160" y="602"/>
                  </a:lnTo>
                  <a:lnTo>
                    <a:pt x="1117" y="387"/>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37"/>
            <p:cNvSpPr/>
            <p:nvPr/>
          </p:nvSpPr>
          <p:spPr>
            <a:xfrm>
              <a:off x="1581450" y="3030900"/>
              <a:ext cx="29025" cy="29000"/>
            </a:xfrm>
            <a:custGeom>
              <a:avLst/>
              <a:gdLst/>
              <a:ahLst/>
              <a:cxnLst/>
              <a:rect l="l" t="t" r="r" b="b"/>
              <a:pathLst>
                <a:path w="1161" h="1160" extrusionOk="0">
                  <a:moveTo>
                    <a:pt x="559" y="0"/>
                  </a:moveTo>
                  <a:lnTo>
                    <a:pt x="344" y="43"/>
                  </a:lnTo>
                  <a:lnTo>
                    <a:pt x="172" y="172"/>
                  </a:lnTo>
                  <a:lnTo>
                    <a:pt x="44" y="344"/>
                  </a:lnTo>
                  <a:lnTo>
                    <a:pt x="1" y="559"/>
                  </a:lnTo>
                  <a:lnTo>
                    <a:pt x="44" y="773"/>
                  </a:lnTo>
                  <a:lnTo>
                    <a:pt x="172" y="988"/>
                  </a:lnTo>
                  <a:lnTo>
                    <a:pt x="344" y="1117"/>
                  </a:lnTo>
                  <a:lnTo>
                    <a:pt x="559" y="1160"/>
                  </a:lnTo>
                  <a:lnTo>
                    <a:pt x="774" y="1117"/>
                  </a:lnTo>
                  <a:lnTo>
                    <a:pt x="988" y="988"/>
                  </a:lnTo>
                  <a:lnTo>
                    <a:pt x="1117" y="816"/>
                  </a:lnTo>
                  <a:lnTo>
                    <a:pt x="1160" y="559"/>
                  </a:lnTo>
                  <a:lnTo>
                    <a:pt x="1117" y="344"/>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37"/>
            <p:cNvSpPr/>
            <p:nvPr/>
          </p:nvSpPr>
          <p:spPr>
            <a:xfrm>
              <a:off x="1585750" y="2985800"/>
              <a:ext cx="27950" cy="29025"/>
            </a:xfrm>
            <a:custGeom>
              <a:avLst/>
              <a:gdLst/>
              <a:ahLst/>
              <a:cxnLst/>
              <a:rect l="l" t="t" r="r" b="b"/>
              <a:pathLst>
                <a:path w="1118" h="1161" extrusionOk="0">
                  <a:moveTo>
                    <a:pt x="559" y="0"/>
                  </a:moveTo>
                  <a:lnTo>
                    <a:pt x="344" y="43"/>
                  </a:lnTo>
                  <a:lnTo>
                    <a:pt x="172" y="129"/>
                  </a:lnTo>
                  <a:lnTo>
                    <a:pt x="43" y="344"/>
                  </a:lnTo>
                  <a:lnTo>
                    <a:pt x="0" y="559"/>
                  </a:lnTo>
                  <a:lnTo>
                    <a:pt x="43" y="774"/>
                  </a:lnTo>
                  <a:lnTo>
                    <a:pt x="129" y="945"/>
                  </a:lnTo>
                  <a:lnTo>
                    <a:pt x="344" y="1074"/>
                  </a:lnTo>
                  <a:lnTo>
                    <a:pt x="559" y="1160"/>
                  </a:lnTo>
                  <a:lnTo>
                    <a:pt x="774" y="1117"/>
                  </a:lnTo>
                  <a:lnTo>
                    <a:pt x="945" y="988"/>
                  </a:lnTo>
                  <a:lnTo>
                    <a:pt x="1074" y="774"/>
                  </a:lnTo>
                  <a:lnTo>
                    <a:pt x="1117" y="559"/>
                  </a:lnTo>
                  <a:lnTo>
                    <a:pt x="1117" y="344"/>
                  </a:lnTo>
                  <a:lnTo>
                    <a:pt x="988"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37"/>
            <p:cNvSpPr/>
            <p:nvPr/>
          </p:nvSpPr>
          <p:spPr>
            <a:xfrm>
              <a:off x="1599700" y="3069550"/>
              <a:ext cx="27950" cy="29025"/>
            </a:xfrm>
            <a:custGeom>
              <a:avLst/>
              <a:gdLst/>
              <a:ahLst/>
              <a:cxnLst/>
              <a:rect l="l" t="t" r="r" b="b"/>
              <a:pathLst>
                <a:path w="1118" h="1161" extrusionOk="0">
                  <a:moveTo>
                    <a:pt x="559" y="1"/>
                  </a:moveTo>
                  <a:lnTo>
                    <a:pt x="344" y="43"/>
                  </a:lnTo>
                  <a:lnTo>
                    <a:pt x="173" y="172"/>
                  </a:lnTo>
                  <a:lnTo>
                    <a:pt x="44" y="387"/>
                  </a:lnTo>
                  <a:lnTo>
                    <a:pt x="1" y="602"/>
                  </a:lnTo>
                  <a:lnTo>
                    <a:pt x="44" y="817"/>
                  </a:lnTo>
                  <a:lnTo>
                    <a:pt x="130" y="988"/>
                  </a:lnTo>
                  <a:lnTo>
                    <a:pt x="344" y="1117"/>
                  </a:lnTo>
                  <a:lnTo>
                    <a:pt x="559" y="1160"/>
                  </a:lnTo>
                  <a:lnTo>
                    <a:pt x="774" y="1117"/>
                  </a:lnTo>
                  <a:lnTo>
                    <a:pt x="946" y="1031"/>
                  </a:lnTo>
                  <a:lnTo>
                    <a:pt x="1074" y="817"/>
                  </a:lnTo>
                  <a:lnTo>
                    <a:pt x="1117" y="602"/>
                  </a:lnTo>
                  <a:lnTo>
                    <a:pt x="1117" y="387"/>
                  </a:lnTo>
                  <a:lnTo>
                    <a:pt x="989" y="215"/>
                  </a:lnTo>
                  <a:lnTo>
                    <a:pt x="774"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37"/>
            <p:cNvSpPr/>
            <p:nvPr/>
          </p:nvSpPr>
          <p:spPr>
            <a:xfrm>
              <a:off x="1656625" y="2985800"/>
              <a:ext cx="29000" cy="29025"/>
            </a:xfrm>
            <a:custGeom>
              <a:avLst/>
              <a:gdLst/>
              <a:ahLst/>
              <a:cxnLst/>
              <a:rect l="l" t="t" r="r" b="b"/>
              <a:pathLst>
                <a:path w="1160" h="1161" extrusionOk="0">
                  <a:moveTo>
                    <a:pt x="601" y="0"/>
                  </a:moveTo>
                  <a:lnTo>
                    <a:pt x="387" y="43"/>
                  </a:lnTo>
                  <a:lnTo>
                    <a:pt x="172" y="129"/>
                  </a:lnTo>
                  <a:lnTo>
                    <a:pt x="43" y="344"/>
                  </a:lnTo>
                  <a:lnTo>
                    <a:pt x="0" y="559"/>
                  </a:lnTo>
                  <a:lnTo>
                    <a:pt x="43" y="774"/>
                  </a:lnTo>
                  <a:lnTo>
                    <a:pt x="172" y="945"/>
                  </a:lnTo>
                  <a:lnTo>
                    <a:pt x="344" y="1074"/>
                  </a:lnTo>
                  <a:lnTo>
                    <a:pt x="558" y="1160"/>
                  </a:lnTo>
                  <a:lnTo>
                    <a:pt x="773" y="1117"/>
                  </a:lnTo>
                  <a:lnTo>
                    <a:pt x="988" y="988"/>
                  </a:lnTo>
                  <a:lnTo>
                    <a:pt x="1117" y="774"/>
                  </a:lnTo>
                  <a:lnTo>
                    <a:pt x="1160" y="559"/>
                  </a:lnTo>
                  <a:lnTo>
                    <a:pt x="1117" y="344"/>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37"/>
            <p:cNvSpPr/>
            <p:nvPr/>
          </p:nvSpPr>
          <p:spPr>
            <a:xfrm>
              <a:off x="1582525" y="2919225"/>
              <a:ext cx="29025" cy="29025"/>
            </a:xfrm>
            <a:custGeom>
              <a:avLst/>
              <a:gdLst/>
              <a:ahLst/>
              <a:cxnLst/>
              <a:rect l="l" t="t" r="r" b="b"/>
              <a:pathLst>
                <a:path w="1161" h="1161" extrusionOk="0">
                  <a:moveTo>
                    <a:pt x="559" y="1"/>
                  </a:moveTo>
                  <a:lnTo>
                    <a:pt x="344" y="44"/>
                  </a:lnTo>
                  <a:lnTo>
                    <a:pt x="172" y="172"/>
                  </a:lnTo>
                  <a:lnTo>
                    <a:pt x="44" y="387"/>
                  </a:lnTo>
                  <a:lnTo>
                    <a:pt x="1" y="602"/>
                  </a:lnTo>
                  <a:lnTo>
                    <a:pt x="44" y="817"/>
                  </a:lnTo>
                  <a:lnTo>
                    <a:pt x="129" y="988"/>
                  </a:lnTo>
                  <a:lnTo>
                    <a:pt x="344" y="1117"/>
                  </a:lnTo>
                  <a:lnTo>
                    <a:pt x="559" y="1160"/>
                  </a:lnTo>
                  <a:lnTo>
                    <a:pt x="774" y="1117"/>
                  </a:lnTo>
                  <a:lnTo>
                    <a:pt x="945" y="1031"/>
                  </a:lnTo>
                  <a:lnTo>
                    <a:pt x="1074" y="817"/>
                  </a:lnTo>
                  <a:lnTo>
                    <a:pt x="1160" y="602"/>
                  </a:lnTo>
                  <a:lnTo>
                    <a:pt x="1117" y="387"/>
                  </a:lnTo>
                  <a:lnTo>
                    <a:pt x="988" y="215"/>
                  </a:lnTo>
                  <a:lnTo>
                    <a:pt x="774"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37"/>
            <p:cNvSpPr/>
            <p:nvPr/>
          </p:nvSpPr>
          <p:spPr>
            <a:xfrm>
              <a:off x="1714600" y="2956800"/>
              <a:ext cx="27950" cy="29025"/>
            </a:xfrm>
            <a:custGeom>
              <a:avLst/>
              <a:gdLst/>
              <a:ahLst/>
              <a:cxnLst/>
              <a:rect l="l" t="t" r="r" b="b"/>
              <a:pathLst>
                <a:path w="1118" h="1161" extrusionOk="0">
                  <a:moveTo>
                    <a:pt x="559" y="1"/>
                  </a:moveTo>
                  <a:lnTo>
                    <a:pt x="344" y="44"/>
                  </a:lnTo>
                  <a:lnTo>
                    <a:pt x="172" y="173"/>
                  </a:lnTo>
                  <a:lnTo>
                    <a:pt x="43" y="344"/>
                  </a:lnTo>
                  <a:lnTo>
                    <a:pt x="0" y="559"/>
                  </a:lnTo>
                  <a:lnTo>
                    <a:pt x="43" y="774"/>
                  </a:lnTo>
                  <a:lnTo>
                    <a:pt x="129" y="989"/>
                  </a:lnTo>
                  <a:lnTo>
                    <a:pt x="344" y="1118"/>
                  </a:lnTo>
                  <a:lnTo>
                    <a:pt x="559" y="1160"/>
                  </a:lnTo>
                  <a:lnTo>
                    <a:pt x="773" y="1118"/>
                  </a:lnTo>
                  <a:lnTo>
                    <a:pt x="945" y="989"/>
                  </a:lnTo>
                  <a:lnTo>
                    <a:pt x="1074" y="817"/>
                  </a:lnTo>
                  <a:lnTo>
                    <a:pt x="1117" y="559"/>
                  </a:lnTo>
                  <a:lnTo>
                    <a:pt x="1074" y="344"/>
                  </a:lnTo>
                  <a:lnTo>
                    <a:pt x="988" y="173"/>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37"/>
            <p:cNvSpPr/>
            <p:nvPr/>
          </p:nvSpPr>
          <p:spPr>
            <a:xfrm>
              <a:off x="1636225" y="3165100"/>
              <a:ext cx="29000" cy="27950"/>
            </a:xfrm>
            <a:custGeom>
              <a:avLst/>
              <a:gdLst/>
              <a:ahLst/>
              <a:cxnLst/>
              <a:rect l="l" t="t" r="r" b="b"/>
              <a:pathLst>
                <a:path w="1160" h="1118" extrusionOk="0">
                  <a:moveTo>
                    <a:pt x="601" y="1"/>
                  </a:moveTo>
                  <a:lnTo>
                    <a:pt x="387" y="44"/>
                  </a:lnTo>
                  <a:lnTo>
                    <a:pt x="215" y="130"/>
                  </a:lnTo>
                  <a:lnTo>
                    <a:pt x="86" y="345"/>
                  </a:lnTo>
                  <a:lnTo>
                    <a:pt x="0" y="559"/>
                  </a:lnTo>
                  <a:lnTo>
                    <a:pt x="43" y="774"/>
                  </a:lnTo>
                  <a:lnTo>
                    <a:pt x="172" y="946"/>
                  </a:lnTo>
                  <a:lnTo>
                    <a:pt x="387" y="1075"/>
                  </a:lnTo>
                  <a:lnTo>
                    <a:pt x="601" y="1118"/>
                  </a:lnTo>
                  <a:lnTo>
                    <a:pt x="816" y="1118"/>
                  </a:lnTo>
                  <a:lnTo>
                    <a:pt x="988" y="989"/>
                  </a:lnTo>
                  <a:lnTo>
                    <a:pt x="1117" y="774"/>
                  </a:lnTo>
                  <a:lnTo>
                    <a:pt x="1160" y="559"/>
                  </a:lnTo>
                  <a:lnTo>
                    <a:pt x="1117" y="345"/>
                  </a:lnTo>
                  <a:lnTo>
                    <a:pt x="1031" y="173"/>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37"/>
            <p:cNvSpPr/>
            <p:nvPr/>
          </p:nvSpPr>
          <p:spPr>
            <a:xfrm>
              <a:off x="1634075" y="2941775"/>
              <a:ext cx="29000" cy="29025"/>
            </a:xfrm>
            <a:custGeom>
              <a:avLst/>
              <a:gdLst/>
              <a:ahLst/>
              <a:cxnLst/>
              <a:rect l="l" t="t" r="r" b="b"/>
              <a:pathLst>
                <a:path w="1160" h="1161" extrusionOk="0">
                  <a:moveTo>
                    <a:pt x="601" y="1"/>
                  </a:moveTo>
                  <a:lnTo>
                    <a:pt x="387" y="43"/>
                  </a:lnTo>
                  <a:lnTo>
                    <a:pt x="172" y="172"/>
                  </a:lnTo>
                  <a:lnTo>
                    <a:pt x="43" y="387"/>
                  </a:lnTo>
                  <a:lnTo>
                    <a:pt x="0" y="602"/>
                  </a:lnTo>
                  <a:lnTo>
                    <a:pt x="43" y="817"/>
                  </a:lnTo>
                  <a:lnTo>
                    <a:pt x="172" y="988"/>
                  </a:lnTo>
                  <a:lnTo>
                    <a:pt x="344" y="1117"/>
                  </a:lnTo>
                  <a:lnTo>
                    <a:pt x="601" y="1160"/>
                  </a:lnTo>
                  <a:lnTo>
                    <a:pt x="816" y="1117"/>
                  </a:lnTo>
                  <a:lnTo>
                    <a:pt x="988" y="1031"/>
                  </a:lnTo>
                  <a:lnTo>
                    <a:pt x="1117" y="817"/>
                  </a:lnTo>
                  <a:lnTo>
                    <a:pt x="1160" y="602"/>
                  </a:lnTo>
                  <a:lnTo>
                    <a:pt x="1117" y="387"/>
                  </a:lnTo>
                  <a:lnTo>
                    <a:pt x="988" y="215"/>
                  </a:lnTo>
                  <a:lnTo>
                    <a:pt x="816" y="86"/>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37"/>
            <p:cNvSpPr/>
            <p:nvPr/>
          </p:nvSpPr>
          <p:spPr>
            <a:xfrm>
              <a:off x="1702775" y="3083500"/>
              <a:ext cx="29025" cy="29025"/>
            </a:xfrm>
            <a:custGeom>
              <a:avLst/>
              <a:gdLst/>
              <a:ahLst/>
              <a:cxnLst/>
              <a:rect l="l" t="t" r="r" b="b"/>
              <a:pathLst>
                <a:path w="1161" h="1161" extrusionOk="0">
                  <a:moveTo>
                    <a:pt x="602" y="1"/>
                  </a:moveTo>
                  <a:lnTo>
                    <a:pt x="387" y="44"/>
                  </a:lnTo>
                  <a:lnTo>
                    <a:pt x="216" y="173"/>
                  </a:lnTo>
                  <a:lnTo>
                    <a:pt x="87" y="344"/>
                  </a:lnTo>
                  <a:lnTo>
                    <a:pt x="1" y="602"/>
                  </a:lnTo>
                  <a:lnTo>
                    <a:pt x="44" y="817"/>
                  </a:lnTo>
                  <a:lnTo>
                    <a:pt x="173" y="989"/>
                  </a:lnTo>
                  <a:lnTo>
                    <a:pt x="344" y="1118"/>
                  </a:lnTo>
                  <a:lnTo>
                    <a:pt x="602" y="1160"/>
                  </a:lnTo>
                  <a:lnTo>
                    <a:pt x="817" y="1118"/>
                  </a:lnTo>
                  <a:lnTo>
                    <a:pt x="989" y="989"/>
                  </a:lnTo>
                  <a:lnTo>
                    <a:pt x="1118" y="817"/>
                  </a:lnTo>
                  <a:lnTo>
                    <a:pt x="1161" y="602"/>
                  </a:lnTo>
                  <a:lnTo>
                    <a:pt x="1118" y="387"/>
                  </a:lnTo>
                  <a:lnTo>
                    <a:pt x="1032"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37"/>
            <p:cNvSpPr/>
            <p:nvPr/>
          </p:nvSpPr>
          <p:spPr>
            <a:xfrm>
              <a:off x="1725325" y="3140425"/>
              <a:ext cx="29025" cy="29000"/>
            </a:xfrm>
            <a:custGeom>
              <a:avLst/>
              <a:gdLst/>
              <a:ahLst/>
              <a:cxnLst/>
              <a:rect l="l" t="t" r="r" b="b"/>
              <a:pathLst>
                <a:path w="1161" h="1160" extrusionOk="0">
                  <a:moveTo>
                    <a:pt x="602" y="0"/>
                  </a:moveTo>
                  <a:lnTo>
                    <a:pt x="387" y="43"/>
                  </a:lnTo>
                  <a:lnTo>
                    <a:pt x="173" y="172"/>
                  </a:lnTo>
                  <a:lnTo>
                    <a:pt x="44" y="344"/>
                  </a:lnTo>
                  <a:lnTo>
                    <a:pt x="1" y="559"/>
                  </a:lnTo>
                  <a:lnTo>
                    <a:pt x="44" y="773"/>
                  </a:lnTo>
                  <a:lnTo>
                    <a:pt x="173" y="988"/>
                  </a:lnTo>
                  <a:lnTo>
                    <a:pt x="344" y="1117"/>
                  </a:lnTo>
                  <a:lnTo>
                    <a:pt x="602" y="1160"/>
                  </a:lnTo>
                  <a:lnTo>
                    <a:pt x="817" y="1117"/>
                  </a:lnTo>
                  <a:lnTo>
                    <a:pt x="989" y="988"/>
                  </a:lnTo>
                  <a:lnTo>
                    <a:pt x="1118" y="816"/>
                  </a:lnTo>
                  <a:lnTo>
                    <a:pt x="1160" y="601"/>
                  </a:lnTo>
                  <a:lnTo>
                    <a:pt x="1118" y="387"/>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37"/>
            <p:cNvSpPr/>
            <p:nvPr/>
          </p:nvSpPr>
          <p:spPr>
            <a:xfrm>
              <a:off x="1692050" y="3172625"/>
              <a:ext cx="27950" cy="29025"/>
            </a:xfrm>
            <a:custGeom>
              <a:avLst/>
              <a:gdLst/>
              <a:ahLst/>
              <a:cxnLst/>
              <a:rect l="l" t="t" r="r" b="b"/>
              <a:pathLst>
                <a:path w="1118" h="1161" extrusionOk="0">
                  <a:moveTo>
                    <a:pt x="559" y="1"/>
                  </a:moveTo>
                  <a:lnTo>
                    <a:pt x="344" y="44"/>
                  </a:lnTo>
                  <a:lnTo>
                    <a:pt x="172" y="172"/>
                  </a:lnTo>
                  <a:lnTo>
                    <a:pt x="43" y="344"/>
                  </a:lnTo>
                  <a:lnTo>
                    <a:pt x="0" y="602"/>
                  </a:lnTo>
                  <a:lnTo>
                    <a:pt x="0" y="817"/>
                  </a:lnTo>
                  <a:lnTo>
                    <a:pt x="129" y="988"/>
                  </a:lnTo>
                  <a:lnTo>
                    <a:pt x="344" y="1117"/>
                  </a:lnTo>
                  <a:lnTo>
                    <a:pt x="559" y="1160"/>
                  </a:lnTo>
                  <a:lnTo>
                    <a:pt x="773" y="1117"/>
                  </a:lnTo>
                  <a:lnTo>
                    <a:pt x="945" y="988"/>
                  </a:lnTo>
                  <a:lnTo>
                    <a:pt x="1074" y="817"/>
                  </a:lnTo>
                  <a:lnTo>
                    <a:pt x="1117" y="602"/>
                  </a:lnTo>
                  <a:lnTo>
                    <a:pt x="1074" y="387"/>
                  </a:lnTo>
                  <a:lnTo>
                    <a:pt x="988" y="172"/>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37"/>
            <p:cNvSpPr/>
            <p:nvPr/>
          </p:nvSpPr>
          <p:spPr>
            <a:xfrm>
              <a:off x="1659825" y="3111425"/>
              <a:ext cx="29025" cy="29025"/>
            </a:xfrm>
            <a:custGeom>
              <a:avLst/>
              <a:gdLst/>
              <a:ahLst/>
              <a:cxnLst/>
              <a:rect l="l" t="t" r="r" b="b"/>
              <a:pathLst>
                <a:path w="1161" h="1161" extrusionOk="0">
                  <a:moveTo>
                    <a:pt x="559" y="1"/>
                  </a:moveTo>
                  <a:lnTo>
                    <a:pt x="345" y="43"/>
                  </a:lnTo>
                  <a:lnTo>
                    <a:pt x="173" y="172"/>
                  </a:lnTo>
                  <a:lnTo>
                    <a:pt x="44" y="387"/>
                  </a:lnTo>
                  <a:lnTo>
                    <a:pt x="1" y="602"/>
                  </a:lnTo>
                  <a:lnTo>
                    <a:pt x="44" y="817"/>
                  </a:lnTo>
                  <a:lnTo>
                    <a:pt x="173" y="988"/>
                  </a:lnTo>
                  <a:lnTo>
                    <a:pt x="345" y="1117"/>
                  </a:lnTo>
                  <a:lnTo>
                    <a:pt x="559" y="1160"/>
                  </a:lnTo>
                  <a:lnTo>
                    <a:pt x="774" y="1117"/>
                  </a:lnTo>
                  <a:lnTo>
                    <a:pt x="946" y="1031"/>
                  </a:lnTo>
                  <a:lnTo>
                    <a:pt x="1118" y="817"/>
                  </a:lnTo>
                  <a:lnTo>
                    <a:pt x="1161" y="602"/>
                  </a:lnTo>
                  <a:lnTo>
                    <a:pt x="1118" y="387"/>
                  </a:lnTo>
                  <a:lnTo>
                    <a:pt x="989" y="215"/>
                  </a:lnTo>
                  <a:lnTo>
                    <a:pt x="817"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37"/>
            <p:cNvSpPr/>
            <p:nvPr/>
          </p:nvSpPr>
          <p:spPr>
            <a:xfrm>
              <a:off x="1590050" y="3128600"/>
              <a:ext cx="27925" cy="29025"/>
            </a:xfrm>
            <a:custGeom>
              <a:avLst/>
              <a:gdLst/>
              <a:ahLst/>
              <a:cxnLst/>
              <a:rect l="l" t="t" r="r" b="b"/>
              <a:pathLst>
                <a:path w="1117" h="1161" extrusionOk="0">
                  <a:moveTo>
                    <a:pt x="559" y="1"/>
                  </a:moveTo>
                  <a:lnTo>
                    <a:pt x="344" y="44"/>
                  </a:lnTo>
                  <a:lnTo>
                    <a:pt x="172" y="173"/>
                  </a:lnTo>
                  <a:lnTo>
                    <a:pt x="43" y="344"/>
                  </a:lnTo>
                  <a:lnTo>
                    <a:pt x="0" y="559"/>
                  </a:lnTo>
                  <a:lnTo>
                    <a:pt x="43" y="774"/>
                  </a:lnTo>
                  <a:lnTo>
                    <a:pt x="129" y="989"/>
                  </a:lnTo>
                  <a:lnTo>
                    <a:pt x="344" y="1117"/>
                  </a:lnTo>
                  <a:lnTo>
                    <a:pt x="559" y="1160"/>
                  </a:lnTo>
                  <a:lnTo>
                    <a:pt x="773" y="1117"/>
                  </a:lnTo>
                  <a:lnTo>
                    <a:pt x="945" y="989"/>
                  </a:lnTo>
                  <a:lnTo>
                    <a:pt x="1074" y="817"/>
                  </a:lnTo>
                  <a:lnTo>
                    <a:pt x="1117" y="602"/>
                  </a:lnTo>
                  <a:lnTo>
                    <a:pt x="1074" y="344"/>
                  </a:lnTo>
                  <a:lnTo>
                    <a:pt x="988" y="173"/>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37"/>
            <p:cNvSpPr/>
            <p:nvPr/>
          </p:nvSpPr>
          <p:spPr>
            <a:xfrm>
              <a:off x="1699575" y="2664750"/>
              <a:ext cx="29000" cy="29025"/>
            </a:xfrm>
            <a:custGeom>
              <a:avLst/>
              <a:gdLst/>
              <a:ahLst/>
              <a:cxnLst/>
              <a:rect l="l" t="t" r="r" b="b"/>
              <a:pathLst>
                <a:path w="1160" h="1161" extrusionOk="0">
                  <a:moveTo>
                    <a:pt x="601" y="1"/>
                  </a:moveTo>
                  <a:lnTo>
                    <a:pt x="387" y="44"/>
                  </a:lnTo>
                  <a:lnTo>
                    <a:pt x="172" y="172"/>
                  </a:lnTo>
                  <a:lnTo>
                    <a:pt x="43" y="344"/>
                  </a:lnTo>
                  <a:lnTo>
                    <a:pt x="0" y="559"/>
                  </a:lnTo>
                  <a:lnTo>
                    <a:pt x="43" y="774"/>
                  </a:lnTo>
                  <a:lnTo>
                    <a:pt x="172" y="988"/>
                  </a:lnTo>
                  <a:lnTo>
                    <a:pt x="344" y="1117"/>
                  </a:lnTo>
                  <a:lnTo>
                    <a:pt x="558" y="1160"/>
                  </a:lnTo>
                  <a:lnTo>
                    <a:pt x="816" y="1117"/>
                  </a:lnTo>
                  <a:lnTo>
                    <a:pt x="988" y="988"/>
                  </a:lnTo>
                  <a:lnTo>
                    <a:pt x="1117" y="817"/>
                  </a:lnTo>
                  <a:lnTo>
                    <a:pt x="1160" y="602"/>
                  </a:lnTo>
                  <a:lnTo>
                    <a:pt x="1117" y="387"/>
                  </a:lnTo>
                  <a:lnTo>
                    <a:pt x="988" y="172"/>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37"/>
            <p:cNvSpPr/>
            <p:nvPr/>
          </p:nvSpPr>
          <p:spPr>
            <a:xfrm>
              <a:off x="1642650" y="2687300"/>
              <a:ext cx="29025" cy="29025"/>
            </a:xfrm>
            <a:custGeom>
              <a:avLst/>
              <a:gdLst/>
              <a:ahLst/>
              <a:cxnLst/>
              <a:rect l="l" t="t" r="r" b="b"/>
              <a:pathLst>
                <a:path w="1161" h="1161" extrusionOk="0">
                  <a:moveTo>
                    <a:pt x="602" y="1"/>
                  </a:moveTo>
                  <a:lnTo>
                    <a:pt x="387" y="43"/>
                  </a:lnTo>
                  <a:lnTo>
                    <a:pt x="173" y="172"/>
                  </a:lnTo>
                  <a:lnTo>
                    <a:pt x="44" y="344"/>
                  </a:lnTo>
                  <a:lnTo>
                    <a:pt x="1" y="559"/>
                  </a:lnTo>
                  <a:lnTo>
                    <a:pt x="44" y="774"/>
                  </a:lnTo>
                  <a:lnTo>
                    <a:pt x="173" y="988"/>
                  </a:lnTo>
                  <a:lnTo>
                    <a:pt x="344" y="1117"/>
                  </a:lnTo>
                  <a:lnTo>
                    <a:pt x="602" y="1160"/>
                  </a:lnTo>
                  <a:lnTo>
                    <a:pt x="817" y="1117"/>
                  </a:lnTo>
                  <a:lnTo>
                    <a:pt x="989" y="988"/>
                  </a:lnTo>
                  <a:lnTo>
                    <a:pt x="1117" y="817"/>
                  </a:lnTo>
                  <a:lnTo>
                    <a:pt x="1160" y="559"/>
                  </a:lnTo>
                  <a:lnTo>
                    <a:pt x="1117" y="344"/>
                  </a:lnTo>
                  <a:lnTo>
                    <a:pt x="989" y="172"/>
                  </a:lnTo>
                  <a:lnTo>
                    <a:pt x="817" y="43"/>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37"/>
            <p:cNvSpPr/>
            <p:nvPr/>
          </p:nvSpPr>
          <p:spPr>
            <a:xfrm>
              <a:off x="1581450" y="2676575"/>
              <a:ext cx="29025" cy="27925"/>
            </a:xfrm>
            <a:custGeom>
              <a:avLst/>
              <a:gdLst/>
              <a:ahLst/>
              <a:cxnLst/>
              <a:rect l="l" t="t" r="r" b="b"/>
              <a:pathLst>
                <a:path w="1161" h="1117" extrusionOk="0">
                  <a:moveTo>
                    <a:pt x="559" y="0"/>
                  </a:moveTo>
                  <a:lnTo>
                    <a:pt x="344" y="43"/>
                  </a:lnTo>
                  <a:lnTo>
                    <a:pt x="172" y="129"/>
                  </a:lnTo>
                  <a:lnTo>
                    <a:pt x="44" y="344"/>
                  </a:lnTo>
                  <a:lnTo>
                    <a:pt x="1" y="558"/>
                  </a:lnTo>
                  <a:lnTo>
                    <a:pt x="44" y="773"/>
                  </a:lnTo>
                  <a:lnTo>
                    <a:pt x="172" y="945"/>
                  </a:lnTo>
                  <a:lnTo>
                    <a:pt x="344" y="1074"/>
                  </a:lnTo>
                  <a:lnTo>
                    <a:pt x="559" y="1117"/>
                  </a:lnTo>
                  <a:lnTo>
                    <a:pt x="774" y="1074"/>
                  </a:lnTo>
                  <a:lnTo>
                    <a:pt x="988" y="988"/>
                  </a:lnTo>
                  <a:lnTo>
                    <a:pt x="1117" y="773"/>
                  </a:lnTo>
                  <a:lnTo>
                    <a:pt x="1160" y="558"/>
                  </a:lnTo>
                  <a:lnTo>
                    <a:pt x="1117" y="344"/>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37"/>
            <p:cNvSpPr/>
            <p:nvPr/>
          </p:nvSpPr>
          <p:spPr>
            <a:xfrm>
              <a:off x="1585750" y="2630400"/>
              <a:ext cx="27950" cy="29000"/>
            </a:xfrm>
            <a:custGeom>
              <a:avLst/>
              <a:gdLst/>
              <a:ahLst/>
              <a:cxnLst/>
              <a:rect l="l" t="t" r="r" b="b"/>
              <a:pathLst>
                <a:path w="1118" h="1160" extrusionOk="0">
                  <a:moveTo>
                    <a:pt x="559" y="0"/>
                  </a:moveTo>
                  <a:lnTo>
                    <a:pt x="344" y="43"/>
                  </a:lnTo>
                  <a:lnTo>
                    <a:pt x="172" y="172"/>
                  </a:lnTo>
                  <a:lnTo>
                    <a:pt x="43" y="344"/>
                  </a:lnTo>
                  <a:lnTo>
                    <a:pt x="0" y="602"/>
                  </a:lnTo>
                  <a:lnTo>
                    <a:pt x="43" y="816"/>
                  </a:lnTo>
                  <a:lnTo>
                    <a:pt x="129" y="988"/>
                  </a:lnTo>
                  <a:lnTo>
                    <a:pt x="344" y="1117"/>
                  </a:lnTo>
                  <a:lnTo>
                    <a:pt x="559" y="1160"/>
                  </a:lnTo>
                  <a:lnTo>
                    <a:pt x="774" y="1117"/>
                  </a:lnTo>
                  <a:lnTo>
                    <a:pt x="945" y="988"/>
                  </a:lnTo>
                  <a:lnTo>
                    <a:pt x="1074" y="816"/>
                  </a:lnTo>
                  <a:lnTo>
                    <a:pt x="1117" y="602"/>
                  </a:lnTo>
                  <a:lnTo>
                    <a:pt x="1117" y="387"/>
                  </a:lnTo>
                  <a:lnTo>
                    <a:pt x="988" y="215"/>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37"/>
            <p:cNvSpPr/>
            <p:nvPr/>
          </p:nvSpPr>
          <p:spPr>
            <a:xfrm>
              <a:off x="1599700" y="2715225"/>
              <a:ext cx="27950" cy="29000"/>
            </a:xfrm>
            <a:custGeom>
              <a:avLst/>
              <a:gdLst/>
              <a:ahLst/>
              <a:cxnLst/>
              <a:rect l="l" t="t" r="r" b="b"/>
              <a:pathLst>
                <a:path w="1118" h="1160" extrusionOk="0">
                  <a:moveTo>
                    <a:pt x="559" y="0"/>
                  </a:moveTo>
                  <a:lnTo>
                    <a:pt x="344" y="43"/>
                  </a:lnTo>
                  <a:lnTo>
                    <a:pt x="173" y="172"/>
                  </a:lnTo>
                  <a:lnTo>
                    <a:pt x="44" y="344"/>
                  </a:lnTo>
                  <a:lnTo>
                    <a:pt x="1" y="559"/>
                  </a:lnTo>
                  <a:lnTo>
                    <a:pt x="44" y="773"/>
                  </a:lnTo>
                  <a:lnTo>
                    <a:pt x="130" y="988"/>
                  </a:lnTo>
                  <a:lnTo>
                    <a:pt x="344" y="1117"/>
                  </a:lnTo>
                  <a:lnTo>
                    <a:pt x="559" y="1160"/>
                  </a:lnTo>
                  <a:lnTo>
                    <a:pt x="774" y="1117"/>
                  </a:lnTo>
                  <a:lnTo>
                    <a:pt x="946" y="988"/>
                  </a:lnTo>
                  <a:lnTo>
                    <a:pt x="1074" y="816"/>
                  </a:lnTo>
                  <a:lnTo>
                    <a:pt x="1117" y="602"/>
                  </a:lnTo>
                  <a:lnTo>
                    <a:pt x="1117" y="387"/>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37"/>
            <p:cNvSpPr/>
            <p:nvPr/>
          </p:nvSpPr>
          <p:spPr>
            <a:xfrm>
              <a:off x="1656625" y="2630400"/>
              <a:ext cx="29000" cy="29000"/>
            </a:xfrm>
            <a:custGeom>
              <a:avLst/>
              <a:gdLst/>
              <a:ahLst/>
              <a:cxnLst/>
              <a:rect l="l" t="t" r="r" b="b"/>
              <a:pathLst>
                <a:path w="1160" h="1160" extrusionOk="0">
                  <a:moveTo>
                    <a:pt x="601" y="0"/>
                  </a:moveTo>
                  <a:lnTo>
                    <a:pt x="387" y="43"/>
                  </a:lnTo>
                  <a:lnTo>
                    <a:pt x="172" y="172"/>
                  </a:lnTo>
                  <a:lnTo>
                    <a:pt x="43" y="344"/>
                  </a:lnTo>
                  <a:lnTo>
                    <a:pt x="0" y="602"/>
                  </a:lnTo>
                  <a:lnTo>
                    <a:pt x="43" y="816"/>
                  </a:lnTo>
                  <a:lnTo>
                    <a:pt x="172" y="988"/>
                  </a:lnTo>
                  <a:lnTo>
                    <a:pt x="344" y="1117"/>
                  </a:lnTo>
                  <a:lnTo>
                    <a:pt x="558" y="1160"/>
                  </a:lnTo>
                  <a:lnTo>
                    <a:pt x="773" y="1117"/>
                  </a:lnTo>
                  <a:lnTo>
                    <a:pt x="988" y="988"/>
                  </a:lnTo>
                  <a:lnTo>
                    <a:pt x="1117" y="816"/>
                  </a:lnTo>
                  <a:lnTo>
                    <a:pt x="1160" y="602"/>
                  </a:lnTo>
                  <a:lnTo>
                    <a:pt x="1117" y="387"/>
                  </a:lnTo>
                  <a:lnTo>
                    <a:pt x="988" y="215"/>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37"/>
            <p:cNvSpPr/>
            <p:nvPr/>
          </p:nvSpPr>
          <p:spPr>
            <a:xfrm>
              <a:off x="1582525" y="2564900"/>
              <a:ext cx="29025" cy="29000"/>
            </a:xfrm>
            <a:custGeom>
              <a:avLst/>
              <a:gdLst/>
              <a:ahLst/>
              <a:cxnLst/>
              <a:rect l="l" t="t" r="r" b="b"/>
              <a:pathLst>
                <a:path w="1161" h="1160" extrusionOk="0">
                  <a:moveTo>
                    <a:pt x="559" y="0"/>
                  </a:moveTo>
                  <a:lnTo>
                    <a:pt x="344" y="43"/>
                  </a:lnTo>
                  <a:lnTo>
                    <a:pt x="172" y="172"/>
                  </a:lnTo>
                  <a:lnTo>
                    <a:pt x="44" y="344"/>
                  </a:lnTo>
                  <a:lnTo>
                    <a:pt x="1" y="559"/>
                  </a:lnTo>
                  <a:lnTo>
                    <a:pt x="44" y="773"/>
                  </a:lnTo>
                  <a:lnTo>
                    <a:pt x="129" y="988"/>
                  </a:lnTo>
                  <a:lnTo>
                    <a:pt x="344" y="1117"/>
                  </a:lnTo>
                  <a:lnTo>
                    <a:pt x="559" y="1160"/>
                  </a:lnTo>
                  <a:lnTo>
                    <a:pt x="774" y="1117"/>
                  </a:lnTo>
                  <a:lnTo>
                    <a:pt x="945" y="988"/>
                  </a:lnTo>
                  <a:lnTo>
                    <a:pt x="1074" y="816"/>
                  </a:lnTo>
                  <a:lnTo>
                    <a:pt x="1160" y="602"/>
                  </a:lnTo>
                  <a:lnTo>
                    <a:pt x="1117" y="387"/>
                  </a:lnTo>
                  <a:lnTo>
                    <a:pt x="988"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37"/>
            <p:cNvSpPr/>
            <p:nvPr/>
          </p:nvSpPr>
          <p:spPr>
            <a:xfrm>
              <a:off x="1714600" y="2602475"/>
              <a:ext cx="27950" cy="27950"/>
            </a:xfrm>
            <a:custGeom>
              <a:avLst/>
              <a:gdLst/>
              <a:ahLst/>
              <a:cxnLst/>
              <a:rect l="l" t="t" r="r" b="b"/>
              <a:pathLst>
                <a:path w="1118" h="1118" extrusionOk="0">
                  <a:moveTo>
                    <a:pt x="344" y="1"/>
                  </a:moveTo>
                  <a:lnTo>
                    <a:pt x="172" y="129"/>
                  </a:lnTo>
                  <a:lnTo>
                    <a:pt x="43" y="344"/>
                  </a:lnTo>
                  <a:lnTo>
                    <a:pt x="0" y="559"/>
                  </a:lnTo>
                  <a:lnTo>
                    <a:pt x="43" y="774"/>
                  </a:lnTo>
                  <a:lnTo>
                    <a:pt x="129" y="945"/>
                  </a:lnTo>
                  <a:lnTo>
                    <a:pt x="344" y="1074"/>
                  </a:lnTo>
                  <a:lnTo>
                    <a:pt x="559" y="1117"/>
                  </a:lnTo>
                  <a:lnTo>
                    <a:pt x="773" y="1074"/>
                  </a:lnTo>
                  <a:lnTo>
                    <a:pt x="945" y="988"/>
                  </a:lnTo>
                  <a:lnTo>
                    <a:pt x="1074" y="774"/>
                  </a:lnTo>
                  <a:lnTo>
                    <a:pt x="1117" y="559"/>
                  </a:lnTo>
                  <a:lnTo>
                    <a:pt x="1074" y="344"/>
                  </a:lnTo>
                  <a:lnTo>
                    <a:pt x="988" y="172"/>
                  </a:lnTo>
                  <a:lnTo>
                    <a:pt x="773" y="43"/>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37"/>
            <p:cNvSpPr/>
            <p:nvPr/>
          </p:nvSpPr>
          <p:spPr>
            <a:xfrm>
              <a:off x="1636225" y="2809700"/>
              <a:ext cx="29000" cy="29025"/>
            </a:xfrm>
            <a:custGeom>
              <a:avLst/>
              <a:gdLst/>
              <a:ahLst/>
              <a:cxnLst/>
              <a:rect l="l" t="t" r="r" b="b"/>
              <a:pathLst>
                <a:path w="1160" h="1161" extrusionOk="0">
                  <a:moveTo>
                    <a:pt x="601" y="1"/>
                  </a:moveTo>
                  <a:lnTo>
                    <a:pt x="387" y="44"/>
                  </a:lnTo>
                  <a:lnTo>
                    <a:pt x="215" y="173"/>
                  </a:lnTo>
                  <a:lnTo>
                    <a:pt x="86" y="344"/>
                  </a:lnTo>
                  <a:lnTo>
                    <a:pt x="0" y="602"/>
                  </a:lnTo>
                  <a:lnTo>
                    <a:pt x="43" y="817"/>
                  </a:lnTo>
                  <a:lnTo>
                    <a:pt x="172" y="989"/>
                  </a:lnTo>
                  <a:lnTo>
                    <a:pt x="387" y="1117"/>
                  </a:lnTo>
                  <a:lnTo>
                    <a:pt x="601" y="1160"/>
                  </a:lnTo>
                  <a:lnTo>
                    <a:pt x="816" y="1117"/>
                  </a:lnTo>
                  <a:lnTo>
                    <a:pt x="988" y="989"/>
                  </a:lnTo>
                  <a:lnTo>
                    <a:pt x="1117" y="817"/>
                  </a:lnTo>
                  <a:lnTo>
                    <a:pt x="1160" y="602"/>
                  </a:lnTo>
                  <a:lnTo>
                    <a:pt x="1117" y="387"/>
                  </a:lnTo>
                  <a:lnTo>
                    <a:pt x="1031" y="173"/>
                  </a:lnTo>
                  <a:lnTo>
                    <a:pt x="816" y="44"/>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37"/>
            <p:cNvSpPr/>
            <p:nvPr/>
          </p:nvSpPr>
          <p:spPr>
            <a:xfrm>
              <a:off x="1634075" y="2587450"/>
              <a:ext cx="29000" cy="29000"/>
            </a:xfrm>
            <a:custGeom>
              <a:avLst/>
              <a:gdLst/>
              <a:ahLst/>
              <a:cxnLst/>
              <a:rect l="l" t="t" r="r" b="b"/>
              <a:pathLst>
                <a:path w="1160" h="1160" extrusionOk="0">
                  <a:moveTo>
                    <a:pt x="601" y="0"/>
                  </a:moveTo>
                  <a:lnTo>
                    <a:pt x="387" y="43"/>
                  </a:lnTo>
                  <a:lnTo>
                    <a:pt x="172" y="172"/>
                  </a:lnTo>
                  <a:lnTo>
                    <a:pt x="43" y="344"/>
                  </a:lnTo>
                  <a:lnTo>
                    <a:pt x="0" y="559"/>
                  </a:lnTo>
                  <a:lnTo>
                    <a:pt x="43" y="773"/>
                  </a:lnTo>
                  <a:lnTo>
                    <a:pt x="172" y="988"/>
                  </a:lnTo>
                  <a:lnTo>
                    <a:pt x="344" y="1117"/>
                  </a:lnTo>
                  <a:lnTo>
                    <a:pt x="601" y="1160"/>
                  </a:lnTo>
                  <a:lnTo>
                    <a:pt x="816" y="1117"/>
                  </a:lnTo>
                  <a:lnTo>
                    <a:pt x="988" y="988"/>
                  </a:lnTo>
                  <a:lnTo>
                    <a:pt x="1117" y="816"/>
                  </a:lnTo>
                  <a:lnTo>
                    <a:pt x="1160" y="602"/>
                  </a:lnTo>
                  <a:lnTo>
                    <a:pt x="1117" y="387"/>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37"/>
            <p:cNvSpPr/>
            <p:nvPr/>
          </p:nvSpPr>
          <p:spPr>
            <a:xfrm>
              <a:off x="1702775" y="2729175"/>
              <a:ext cx="29025" cy="29025"/>
            </a:xfrm>
            <a:custGeom>
              <a:avLst/>
              <a:gdLst/>
              <a:ahLst/>
              <a:cxnLst/>
              <a:rect l="l" t="t" r="r" b="b"/>
              <a:pathLst>
                <a:path w="1161" h="1161" extrusionOk="0">
                  <a:moveTo>
                    <a:pt x="602" y="1"/>
                  </a:moveTo>
                  <a:lnTo>
                    <a:pt x="387" y="44"/>
                  </a:lnTo>
                  <a:lnTo>
                    <a:pt x="216" y="172"/>
                  </a:lnTo>
                  <a:lnTo>
                    <a:pt x="87" y="344"/>
                  </a:lnTo>
                  <a:lnTo>
                    <a:pt x="1" y="559"/>
                  </a:lnTo>
                  <a:lnTo>
                    <a:pt x="44" y="774"/>
                  </a:lnTo>
                  <a:lnTo>
                    <a:pt x="173" y="988"/>
                  </a:lnTo>
                  <a:lnTo>
                    <a:pt x="344" y="1117"/>
                  </a:lnTo>
                  <a:lnTo>
                    <a:pt x="602" y="1160"/>
                  </a:lnTo>
                  <a:lnTo>
                    <a:pt x="817" y="1117"/>
                  </a:lnTo>
                  <a:lnTo>
                    <a:pt x="989" y="988"/>
                  </a:lnTo>
                  <a:lnTo>
                    <a:pt x="1118" y="817"/>
                  </a:lnTo>
                  <a:lnTo>
                    <a:pt x="1161" y="559"/>
                  </a:lnTo>
                  <a:lnTo>
                    <a:pt x="1118" y="344"/>
                  </a:lnTo>
                  <a:lnTo>
                    <a:pt x="1032" y="172"/>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37"/>
            <p:cNvSpPr/>
            <p:nvPr/>
          </p:nvSpPr>
          <p:spPr>
            <a:xfrm>
              <a:off x="1706000" y="2774275"/>
              <a:ext cx="29025" cy="27950"/>
            </a:xfrm>
            <a:custGeom>
              <a:avLst/>
              <a:gdLst/>
              <a:ahLst/>
              <a:cxnLst/>
              <a:rect l="l" t="t" r="r" b="b"/>
              <a:pathLst>
                <a:path w="1161" h="1118" extrusionOk="0">
                  <a:moveTo>
                    <a:pt x="602" y="0"/>
                  </a:moveTo>
                  <a:lnTo>
                    <a:pt x="387" y="43"/>
                  </a:lnTo>
                  <a:lnTo>
                    <a:pt x="215" y="129"/>
                  </a:lnTo>
                  <a:lnTo>
                    <a:pt x="87" y="344"/>
                  </a:lnTo>
                  <a:lnTo>
                    <a:pt x="1" y="559"/>
                  </a:lnTo>
                  <a:lnTo>
                    <a:pt x="44" y="774"/>
                  </a:lnTo>
                  <a:lnTo>
                    <a:pt x="173" y="945"/>
                  </a:lnTo>
                  <a:lnTo>
                    <a:pt x="387" y="1074"/>
                  </a:lnTo>
                  <a:lnTo>
                    <a:pt x="602" y="1117"/>
                  </a:lnTo>
                  <a:lnTo>
                    <a:pt x="817" y="1117"/>
                  </a:lnTo>
                  <a:lnTo>
                    <a:pt x="989" y="988"/>
                  </a:lnTo>
                  <a:lnTo>
                    <a:pt x="1117" y="774"/>
                  </a:lnTo>
                  <a:lnTo>
                    <a:pt x="1160" y="559"/>
                  </a:lnTo>
                  <a:lnTo>
                    <a:pt x="1117" y="344"/>
                  </a:lnTo>
                  <a:lnTo>
                    <a:pt x="1032"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37"/>
            <p:cNvSpPr/>
            <p:nvPr/>
          </p:nvSpPr>
          <p:spPr>
            <a:xfrm>
              <a:off x="1692050" y="2818300"/>
              <a:ext cx="27950" cy="29000"/>
            </a:xfrm>
            <a:custGeom>
              <a:avLst/>
              <a:gdLst/>
              <a:ahLst/>
              <a:cxnLst/>
              <a:rect l="l" t="t" r="r" b="b"/>
              <a:pathLst>
                <a:path w="1118" h="1160" extrusionOk="0">
                  <a:moveTo>
                    <a:pt x="559" y="0"/>
                  </a:moveTo>
                  <a:lnTo>
                    <a:pt x="344" y="43"/>
                  </a:lnTo>
                  <a:lnTo>
                    <a:pt x="172" y="172"/>
                  </a:lnTo>
                  <a:lnTo>
                    <a:pt x="43" y="344"/>
                  </a:lnTo>
                  <a:lnTo>
                    <a:pt x="0" y="559"/>
                  </a:lnTo>
                  <a:lnTo>
                    <a:pt x="0" y="773"/>
                  </a:lnTo>
                  <a:lnTo>
                    <a:pt x="129" y="988"/>
                  </a:lnTo>
                  <a:lnTo>
                    <a:pt x="344" y="1117"/>
                  </a:lnTo>
                  <a:lnTo>
                    <a:pt x="559" y="1160"/>
                  </a:lnTo>
                  <a:lnTo>
                    <a:pt x="773" y="1117"/>
                  </a:lnTo>
                  <a:lnTo>
                    <a:pt x="945" y="988"/>
                  </a:lnTo>
                  <a:lnTo>
                    <a:pt x="1074" y="816"/>
                  </a:lnTo>
                  <a:lnTo>
                    <a:pt x="1117" y="559"/>
                  </a:lnTo>
                  <a:lnTo>
                    <a:pt x="1074" y="344"/>
                  </a:lnTo>
                  <a:lnTo>
                    <a:pt x="988" y="172"/>
                  </a:lnTo>
                  <a:lnTo>
                    <a:pt x="773"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37"/>
            <p:cNvSpPr/>
            <p:nvPr/>
          </p:nvSpPr>
          <p:spPr>
            <a:xfrm>
              <a:off x="1706000" y="2871975"/>
              <a:ext cx="29025" cy="29025"/>
            </a:xfrm>
            <a:custGeom>
              <a:avLst/>
              <a:gdLst/>
              <a:ahLst/>
              <a:cxnLst/>
              <a:rect l="l" t="t" r="r" b="b"/>
              <a:pathLst>
                <a:path w="1161" h="1161" extrusionOk="0">
                  <a:moveTo>
                    <a:pt x="602" y="1"/>
                  </a:moveTo>
                  <a:lnTo>
                    <a:pt x="387" y="44"/>
                  </a:lnTo>
                  <a:lnTo>
                    <a:pt x="215" y="130"/>
                  </a:lnTo>
                  <a:lnTo>
                    <a:pt x="87" y="344"/>
                  </a:lnTo>
                  <a:lnTo>
                    <a:pt x="1" y="559"/>
                  </a:lnTo>
                  <a:lnTo>
                    <a:pt x="44" y="774"/>
                  </a:lnTo>
                  <a:lnTo>
                    <a:pt x="173" y="946"/>
                  </a:lnTo>
                  <a:lnTo>
                    <a:pt x="387" y="1075"/>
                  </a:lnTo>
                  <a:lnTo>
                    <a:pt x="602" y="1160"/>
                  </a:lnTo>
                  <a:lnTo>
                    <a:pt x="817" y="1118"/>
                  </a:lnTo>
                  <a:lnTo>
                    <a:pt x="989" y="989"/>
                  </a:lnTo>
                  <a:lnTo>
                    <a:pt x="1117" y="817"/>
                  </a:lnTo>
                  <a:lnTo>
                    <a:pt x="1160" y="559"/>
                  </a:lnTo>
                  <a:lnTo>
                    <a:pt x="1117" y="344"/>
                  </a:lnTo>
                  <a:lnTo>
                    <a:pt x="1032"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37"/>
            <p:cNvSpPr/>
            <p:nvPr/>
          </p:nvSpPr>
          <p:spPr>
            <a:xfrm>
              <a:off x="1646950" y="2885950"/>
              <a:ext cx="29025" cy="29000"/>
            </a:xfrm>
            <a:custGeom>
              <a:avLst/>
              <a:gdLst/>
              <a:ahLst/>
              <a:cxnLst/>
              <a:rect l="l" t="t" r="r" b="b"/>
              <a:pathLst>
                <a:path w="1161" h="1160" extrusionOk="0">
                  <a:moveTo>
                    <a:pt x="602" y="0"/>
                  </a:moveTo>
                  <a:lnTo>
                    <a:pt x="387" y="43"/>
                  </a:lnTo>
                  <a:lnTo>
                    <a:pt x="172" y="172"/>
                  </a:lnTo>
                  <a:lnTo>
                    <a:pt x="43" y="344"/>
                  </a:lnTo>
                  <a:lnTo>
                    <a:pt x="1" y="559"/>
                  </a:lnTo>
                  <a:lnTo>
                    <a:pt x="43" y="816"/>
                  </a:lnTo>
                  <a:lnTo>
                    <a:pt x="172" y="988"/>
                  </a:lnTo>
                  <a:lnTo>
                    <a:pt x="344" y="1117"/>
                  </a:lnTo>
                  <a:lnTo>
                    <a:pt x="602" y="1160"/>
                  </a:lnTo>
                  <a:lnTo>
                    <a:pt x="817" y="1117"/>
                  </a:lnTo>
                  <a:lnTo>
                    <a:pt x="988" y="988"/>
                  </a:lnTo>
                  <a:lnTo>
                    <a:pt x="1117" y="816"/>
                  </a:lnTo>
                  <a:lnTo>
                    <a:pt x="1160" y="601"/>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37"/>
            <p:cNvSpPr/>
            <p:nvPr/>
          </p:nvSpPr>
          <p:spPr>
            <a:xfrm>
              <a:off x="1659825" y="2757100"/>
              <a:ext cx="29025" cy="29000"/>
            </a:xfrm>
            <a:custGeom>
              <a:avLst/>
              <a:gdLst/>
              <a:ahLst/>
              <a:cxnLst/>
              <a:rect l="l" t="t" r="r" b="b"/>
              <a:pathLst>
                <a:path w="1161" h="1160" extrusionOk="0">
                  <a:moveTo>
                    <a:pt x="559" y="0"/>
                  </a:moveTo>
                  <a:lnTo>
                    <a:pt x="345" y="43"/>
                  </a:lnTo>
                  <a:lnTo>
                    <a:pt x="173" y="172"/>
                  </a:lnTo>
                  <a:lnTo>
                    <a:pt x="44" y="344"/>
                  </a:lnTo>
                  <a:lnTo>
                    <a:pt x="1" y="559"/>
                  </a:lnTo>
                  <a:lnTo>
                    <a:pt x="44" y="773"/>
                  </a:lnTo>
                  <a:lnTo>
                    <a:pt x="173" y="988"/>
                  </a:lnTo>
                  <a:lnTo>
                    <a:pt x="345" y="1117"/>
                  </a:lnTo>
                  <a:lnTo>
                    <a:pt x="559" y="1160"/>
                  </a:lnTo>
                  <a:lnTo>
                    <a:pt x="774" y="1117"/>
                  </a:lnTo>
                  <a:lnTo>
                    <a:pt x="946" y="988"/>
                  </a:lnTo>
                  <a:lnTo>
                    <a:pt x="1118" y="816"/>
                  </a:lnTo>
                  <a:lnTo>
                    <a:pt x="1161" y="602"/>
                  </a:lnTo>
                  <a:lnTo>
                    <a:pt x="1118" y="387"/>
                  </a:lnTo>
                  <a:lnTo>
                    <a:pt x="989"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37"/>
            <p:cNvSpPr/>
            <p:nvPr/>
          </p:nvSpPr>
          <p:spPr>
            <a:xfrm>
              <a:off x="1588975" y="2854800"/>
              <a:ext cx="27925" cy="27950"/>
            </a:xfrm>
            <a:custGeom>
              <a:avLst/>
              <a:gdLst/>
              <a:ahLst/>
              <a:cxnLst/>
              <a:rect l="l" t="t" r="r" b="b"/>
              <a:pathLst>
                <a:path w="1117" h="1118" extrusionOk="0">
                  <a:moveTo>
                    <a:pt x="344" y="1"/>
                  </a:moveTo>
                  <a:lnTo>
                    <a:pt x="172" y="129"/>
                  </a:lnTo>
                  <a:lnTo>
                    <a:pt x="43" y="344"/>
                  </a:lnTo>
                  <a:lnTo>
                    <a:pt x="0" y="559"/>
                  </a:lnTo>
                  <a:lnTo>
                    <a:pt x="0" y="774"/>
                  </a:lnTo>
                  <a:lnTo>
                    <a:pt x="129" y="946"/>
                  </a:lnTo>
                  <a:lnTo>
                    <a:pt x="344" y="1074"/>
                  </a:lnTo>
                  <a:lnTo>
                    <a:pt x="559" y="1117"/>
                  </a:lnTo>
                  <a:lnTo>
                    <a:pt x="773" y="1074"/>
                  </a:lnTo>
                  <a:lnTo>
                    <a:pt x="945" y="988"/>
                  </a:lnTo>
                  <a:lnTo>
                    <a:pt x="1074" y="774"/>
                  </a:lnTo>
                  <a:lnTo>
                    <a:pt x="1117" y="559"/>
                  </a:lnTo>
                  <a:lnTo>
                    <a:pt x="1074" y="344"/>
                  </a:lnTo>
                  <a:lnTo>
                    <a:pt x="988" y="172"/>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37"/>
            <p:cNvSpPr/>
            <p:nvPr/>
          </p:nvSpPr>
          <p:spPr>
            <a:xfrm>
              <a:off x="1590050" y="2774275"/>
              <a:ext cx="27925" cy="27950"/>
            </a:xfrm>
            <a:custGeom>
              <a:avLst/>
              <a:gdLst/>
              <a:ahLst/>
              <a:cxnLst/>
              <a:rect l="l" t="t" r="r" b="b"/>
              <a:pathLst>
                <a:path w="1117" h="1118" extrusionOk="0">
                  <a:moveTo>
                    <a:pt x="559" y="0"/>
                  </a:moveTo>
                  <a:lnTo>
                    <a:pt x="344" y="43"/>
                  </a:lnTo>
                  <a:lnTo>
                    <a:pt x="172" y="129"/>
                  </a:lnTo>
                  <a:lnTo>
                    <a:pt x="43" y="344"/>
                  </a:lnTo>
                  <a:lnTo>
                    <a:pt x="0" y="559"/>
                  </a:lnTo>
                  <a:lnTo>
                    <a:pt x="43" y="774"/>
                  </a:lnTo>
                  <a:lnTo>
                    <a:pt x="129" y="945"/>
                  </a:lnTo>
                  <a:lnTo>
                    <a:pt x="344" y="1074"/>
                  </a:lnTo>
                  <a:lnTo>
                    <a:pt x="559" y="1117"/>
                  </a:lnTo>
                  <a:lnTo>
                    <a:pt x="773" y="1117"/>
                  </a:lnTo>
                  <a:lnTo>
                    <a:pt x="945" y="988"/>
                  </a:lnTo>
                  <a:lnTo>
                    <a:pt x="1074" y="774"/>
                  </a:lnTo>
                  <a:lnTo>
                    <a:pt x="1117" y="559"/>
                  </a:lnTo>
                  <a:lnTo>
                    <a:pt x="1074" y="344"/>
                  </a:lnTo>
                  <a:lnTo>
                    <a:pt x="988" y="172"/>
                  </a:lnTo>
                  <a:lnTo>
                    <a:pt x="773"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37"/>
            <p:cNvSpPr/>
            <p:nvPr/>
          </p:nvSpPr>
          <p:spPr>
            <a:xfrm>
              <a:off x="1823050" y="3041625"/>
              <a:ext cx="29000" cy="29025"/>
            </a:xfrm>
            <a:custGeom>
              <a:avLst/>
              <a:gdLst/>
              <a:ahLst/>
              <a:cxnLst/>
              <a:rect l="l" t="t" r="r" b="b"/>
              <a:pathLst>
                <a:path w="1160" h="1161" extrusionOk="0">
                  <a:moveTo>
                    <a:pt x="559" y="1"/>
                  </a:moveTo>
                  <a:lnTo>
                    <a:pt x="344" y="44"/>
                  </a:lnTo>
                  <a:lnTo>
                    <a:pt x="172" y="173"/>
                  </a:lnTo>
                  <a:lnTo>
                    <a:pt x="43" y="344"/>
                  </a:lnTo>
                  <a:lnTo>
                    <a:pt x="0" y="602"/>
                  </a:lnTo>
                  <a:lnTo>
                    <a:pt x="43" y="817"/>
                  </a:lnTo>
                  <a:lnTo>
                    <a:pt x="129" y="989"/>
                  </a:lnTo>
                  <a:lnTo>
                    <a:pt x="344" y="1118"/>
                  </a:lnTo>
                  <a:lnTo>
                    <a:pt x="559" y="1160"/>
                  </a:lnTo>
                  <a:lnTo>
                    <a:pt x="773" y="1118"/>
                  </a:lnTo>
                  <a:lnTo>
                    <a:pt x="945" y="989"/>
                  </a:lnTo>
                  <a:lnTo>
                    <a:pt x="1074" y="817"/>
                  </a:lnTo>
                  <a:lnTo>
                    <a:pt x="1160" y="602"/>
                  </a:lnTo>
                  <a:lnTo>
                    <a:pt x="1117" y="387"/>
                  </a:lnTo>
                  <a:lnTo>
                    <a:pt x="988" y="173"/>
                  </a:lnTo>
                  <a:lnTo>
                    <a:pt x="816"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37"/>
            <p:cNvSpPr/>
            <p:nvPr/>
          </p:nvSpPr>
          <p:spPr>
            <a:xfrm>
              <a:off x="1760775" y="3030900"/>
              <a:ext cx="29000" cy="29000"/>
            </a:xfrm>
            <a:custGeom>
              <a:avLst/>
              <a:gdLst/>
              <a:ahLst/>
              <a:cxnLst/>
              <a:rect l="l" t="t" r="r" b="b"/>
              <a:pathLst>
                <a:path w="1160" h="1160" extrusionOk="0">
                  <a:moveTo>
                    <a:pt x="601" y="0"/>
                  </a:moveTo>
                  <a:lnTo>
                    <a:pt x="387" y="43"/>
                  </a:lnTo>
                  <a:lnTo>
                    <a:pt x="215" y="172"/>
                  </a:lnTo>
                  <a:lnTo>
                    <a:pt x="86" y="344"/>
                  </a:lnTo>
                  <a:lnTo>
                    <a:pt x="0" y="559"/>
                  </a:lnTo>
                  <a:lnTo>
                    <a:pt x="43" y="773"/>
                  </a:lnTo>
                  <a:lnTo>
                    <a:pt x="172" y="988"/>
                  </a:lnTo>
                  <a:lnTo>
                    <a:pt x="344" y="1117"/>
                  </a:lnTo>
                  <a:lnTo>
                    <a:pt x="601" y="1160"/>
                  </a:lnTo>
                  <a:lnTo>
                    <a:pt x="816" y="1117"/>
                  </a:lnTo>
                  <a:lnTo>
                    <a:pt x="988" y="988"/>
                  </a:lnTo>
                  <a:lnTo>
                    <a:pt x="1117" y="816"/>
                  </a:lnTo>
                  <a:lnTo>
                    <a:pt x="1160" y="559"/>
                  </a:lnTo>
                  <a:lnTo>
                    <a:pt x="1117" y="344"/>
                  </a:lnTo>
                  <a:lnTo>
                    <a:pt x="1031"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37"/>
            <p:cNvSpPr/>
            <p:nvPr/>
          </p:nvSpPr>
          <p:spPr>
            <a:xfrm>
              <a:off x="1765050" y="2985800"/>
              <a:ext cx="29025" cy="29025"/>
            </a:xfrm>
            <a:custGeom>
              <a:avLst/>
              <a:gdLst/>
              <a:ahLst/>
              <a:cxnLst/>
              <a:rect l="l" t="t" r="r" b="b"/>
              <a:pathLst>
                <a:path w="1161" h="1161" extrusionOk="0">
                  <a:moveTo>
                    <a:pt x="602" y="0"/>
                  </a:moveTo>
                  <a:lnTo>
                    <a:pt x="388" y="43"/>
                  </a:lnTo>
                  <a:lnTo>
                    <a:pt x="173" y="129"/>
                  </a:lnTo>
                  <a:lnTo>
                    <a:pt x="44" y="344"/>
                  </a:lnTo>
                  <a:lnTo>
                    <a:pt x="1" y="559"/>
                  </a:lnTo>
                  <a:lnTo>
                    <a:pt x="44" y="774"/>
                  </a:lnTo>
                  <a:lnTo>
                    <a:pt x="173" y="945"/>
                  </a:lnTo>
                  <a:lnTo>
                    <a:pt x="345" y="1074"/>
                  </a:lnTo>
                  <a:lnTo>
                    <a:pt x="559" y="1160"/>
                  </a:lnTo>
                  <a:lnTo>
                    <a:pt x="774" y="1117"/>
                  </a:lnTo>
                  <a:lnTo>
                    <a:pt x="989" y="988"/>
                  </a:lnTo>
                  <a:lnTo>
                    <a:pt x="1118" y="774"/>
                  </a:lnTo>
                  <a:lnTo>
                    <a:pt x="1161" y="559"/>
                  </a:lnTo>
                  <a:lnTo>
                    <a:pt x="1118"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37"/>
            <p:cNvSpPr/>
            <p:nvPr/>
          </p:nvSpPr>
          <p:spPr>
            <a:xfrm>
              <a:off x="1779025" y="3069550"/>
              <a:ext cx="29000" cy="29025"/>
            </a:xfrm>
            <a:custGeom>
              <a:avLst/>
              <a:gdLst/>
              <a:ahLst/>
              <a:cxnLst/>
              <a:rect l="l" t="t" r="r" b="b"/>
              <a:pathLst>
                <a:path w="1160" h="1161" extrusionOk="0">
                  <a:moveTo>
                    <a:pt x="602" y="1"/>
                  </a:moveTo>
                  <a:lnTo>
                    <a:pt x="387" y="43"/>
                  </a:lnTo>
                  <a:lnTo>
                    <a:pt x="172" y="172"/>
                  </a:lnTo>
                  <a:lnTo>
                    <a:pt x="43" y="387"/>
                  </a:lnTo>
                  <a:lnTo>
                    <a:pt x="0" y="602"/>
                  </a:lnTo>
                  <a:lnTo>
                    <a:pt x="43" y="817"/>
                  </a:lnTo>
                  <a:lnTo>
                    <a:pt x="172" y="988"/>
                  </a:lnTo>
                  <a:lnTo>
                    <a:pt x="344" y="1117"/>
                  </a:lnTo>
                  <a:lnTo>
                    <a:pt x="559" y="1160"/>
                  </a:lnTo>
                  <a:lnTo>
                    <a:pt x="773" y="1117"/>
                  </a:lnTo>
                  <a:lnTo>
                    <a:pt x="988" y="1031"/>
                  </a:lnTo>
                  <a:lnTo>
                    <a:pt x="1117" y="817"/>
                  </a:lnTo>
                  <a:lnTo>
                    <a:pt x="1160" y="602"/>
                  </a:lnTo>
                  <a:lnTo>
                    <a:pt x="1117" y="387"/>
                  </a:lnTo>
                  <a:lnTo>
                    <a:pt x="988" y="215"/>
                  </a:lnTo>
                  <a:lnTo>
                    <a:pt x="816" y="86"/>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37"/>
            <p:cNvSpPr/>
            <p:nvPr/>
          </p:nvSpPr>
          <p:spPr>
            <a:xfrm>
              <a:off x="1837000" y="2985800"/>
              <a:ext cx="27950" cy="29025"/>
            </a:xfrm>
            <a:custGeom>
              <a:avLst/>
              <a:gdLst/>
              <a:ahLst/>
              <a:cxnLst/>
              <a:rect l="l" t="t" r="r" b="b"/>
              <a:pathLst>
                <a:path w="1118" h="1161" extrusionOk="0">
                  <a:moveTo>
                    <a:pt x="559" y="0"/>
                  </a:moveTo>
                  <a:lnTo>
                    <a:pt x="344" y="43"/>
                  </a:lnTo>
                  <a:lnTo>
                    <a:pt x="172" y="129"/>
                  </a:lnTo>
                  <a:lnTo>
                    <a:pt x="44" y="344"/>
                  </a:lnTo>
                  <a:lnTo>
                    <a:pt x="1" y="559"/>
                  </a:lnTo>
                  <a:lnTo>
                    <a:pt x="44" y="774"/>
                  </a:lnTo>
                  <a:lnTo>
                    <a:pt x="129" y="945"/>
                  </a:lnTo>
                  <a:lnTo>
                    <a:pt x="344" y="1074"/>
                  </a:lnTo>
                  <a:lnTo>
                    <a:pt x="559" y="1160"/>
                  </a:lnTo>
                  <a:lnTo>
                    <a:pt x="774" y="1117"/>
                  </a:lnTo>
                  <a:lnTo>
                    <a:pt x="945" y="988"/>
                  </a:lnTo>
                  <a:lnTo>
                    <a:pt x="1074" y="774"/>
                  </a:lnTo>
                  <a:lnTo>
                    <a:pt x="1117" y="559"/>
                  </a:lnTo>
                  <a:lnTo>
                    <a:pt x="1117" y="344"/>
                  </a:lnTo>
                  <a:lnTo>
                    <a:pt x="988"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37"/>
            <p:cNvSpPr/>
            <p:nvPr/>
          </p:nvSpPr>
          <p:spPr>
            <a:xfrm>
              <a:off x="1761850" y="2919225"/>
              <a:ext cx="29000" cy="29025"/>
            </a:xfrm>
            <a:custGeom>
              <a:avLst/>
              <a:gdLst/>
              <a:ahLst/>
              <a:cxnLst/>
              <a:rect l="l" t="t" r="r" b="b"/>
              <a:pathLst>
                <a:path w="1160" h="1161" extrusionOk="0">
                  <a:moveTo>
                    <a:pt x="601" y="1"/>
                  </a:moveTo>
                  <a:lnTo>
                    <a:pt x="387" y="44"/>
                  </a:lnTo>
                  <a:lnTo>
                    <a:pt x="172" y="172"/>
                  </a:lnTo>
                  <a:lnTo>
                    <a:pt x="43" y="387"/>
                  </a:lnTo>
                  <a:lnTo>
                    <a:pt x="0" y="602"/>
                  </a:lnTo>
                  <a:lnTo>
                    <a:pt x="43" y="817"/>
                  </a:lnTo>
                  <a:lnTo>
                    <a:pt x="172" y="988"/>
                  </a:lnTo>
                  <a:lnTo>
                    <a:pt x="344" y="1117"/>
                  </a:lnTo>
                  <a:lnTo>
                    <a:pt x="558" y="1160"/>
                  </a:lnTo>
                  <a:lnTo>
                    <a:pt x="816" y="1117"/>
                  </a:lnTo>
                  <a:lnTo>
                    <a:pt x="988" y="1031"/>
                  </a:lnTo>
                  <a:lnTo>
                    <a:pt x="1117" y="817"/>
                  </a:lnTo>
                  <a:lnTo>
                    <a:pt x="1160" y="602"/>
                  </a:lnTo>
                  <a:lnTo>
                    <a:pt x="1117" y="387"/>
                  </a:lnTo>
                  <a:lnTo>
                    <a:pt x="988" y="215"/>
                  </a:lnTo>
                  <a:lnTo>
                    <a:pt x="816" y="86"/>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37"/>
            <p:cNvSpPr/>
            <p:nvPr/>
          </p:nvSpPr>
          <p:spPr>
            <a:xfrm>
              <a:off x="1816600" y="3165100"/>
              <a:ext cx="29025" cy="27950"/>
            </a:xfrm>
            <a:custGeom>
              <a:avLst/>
              <a:gdLst/>
              <a:ahLst/>
              <a:cxnLst/>
              <a:rect l="l" t="t" r="r" b="b"/>
              <a:pathLst>
                <a:path w="1161" h="1118" extrusionOk="0">
                  <a:moveTo>
                    <a:pt x="559" y="1"/>
                  </a:moveTo>
                  <a:lnTo>
                    <a:pt x="344" y="44"/>
                  </a:lnTo>
                  <a:lnTo>
                    <a:pt x="172" y="130"/>
                  </a:lnTo>
                  <a:lnTo>
                    <a:pt x="43" y="345"/>
                  </a:lnTo>
                  <a:lnTo>
                    <a:pt x="1" y="559"/>
                  </a:lnTo>
                  <a:lnTo>
                    <a:pt x="43" y="774"/>
                  </a:lnTo>
                  <a:lnTo>
                    <a:pt x="172" y="946"/>
                  </a:lnTo>
                  <a:lnTo>
                    <a:pt x="344" y="1075"/>
                  </a:lnTo>
                  <a:lnTo>
                    <a:pt x="559" y="1118"/>
                  </a:lnTo>
                  <a:lnTo>
                    <a:pt x="774" y="1118"/>
                  </a:lnTo>
                  <a:lnTo>
                    <a:pt x="988" y="989"/>
                  </a:lnTo>
                  <a:lnTo>
                    <a:pt x="1117" y="774"/>
                  </a:lnTo>
                  <a:lnTo>
                    <a:pt x="1160" y="559"/>
                  </a:lnTo>
                  <a:lnTo>
                    <a:pt x="1117" y="345"/>
                  </a:lnTo>
                  <a:lnTo>
                    <a:pt x="988" y="173"/>
                  </a:lnTo>
                  <a:lnTo>
                    <a:pt x="817"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37"/>
            <p:cNvSpPr/>
            <p:nvPr/>
          </p:nvSpPr>
          <p:spPr>
            <a:xfrm>
              <a:off x="1814450" y="2941775"/>
              <a:ext cx="29025" cy="29025"/>
            </a:xfrm>
            <a:custGeom>
              <a:avLst/>
              <a:gdLst/>
              <a:ahLst/>
              <a:cxnLst/>
              <a:rect l="l" t="t" r="r" b="b"/>
              <a:pathLst>
                <a:path w="1161" h="1161" extrusionOk="0">
                  <a:moveTo>
                    <a:pt x="559" y="1"/>
                  </a:moveTo>
                  <a:lnTo>
                    <a:pt x="344" y="43"/>
                  </a:lnTo>
                  <a:lnTo>
                    <a:pt x="172" y="172"/>
                  </a:lnTo>
                  <a:lnTo>
                    <a:pt x="44" y="387"/>
                  </a:lnTo>
                  <a:lnTo>
                    <a:pt x="1" y="602"/>
                  </a:lnTo>
                  <a:lnTo>
                    <a:pt x="44" y="817"/>
                  </a:lnTo>
                  <a:lnTo>
                    <a:pt x="129" y="988"/>
                  </a:lnTo>
                  <a:lnTo>
                    <a:pt x="344" y="1117"/>
                  </a:lnTo>
                  <a:lnTo>
                    <a:pt x="559" y="1160"/>
                  </a:lnTo>
                  <a:lnTo>
                    <a:pt x="774" y="1117"/>
                  </a:lnTo>
                  <a:lnTo>
                    <a:pt x="946" y="1031"/>
                  </a:lnTo>
                  <a:lnTo>
                    <a:pt x="1117" y="817"/>
                  </a:lnTo>
                  <a:lnTo>
                    <a:pt x="1160" y="602"/>
                  </a:lnTo>
                  <a:lnTo>
                    <a:pt x="1117" y="387"/>
                  </a:lnTo>
                  <a:lnTo>
                    <a:pt x="988" y="215"/>
                  </a:lnTo>
                  <a:lnTo>
                    <a:pt x="817" y="86"/>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37"/>
            <p:cNvSpPr/>
            <p:nvPr/>
          </p:nvSpPr>
          <p:spPr>
            <a:xfrm>
              <a:off x="1839150" y="3111425"/>
              <a:ext cx="29025" cy="29025"/>
            </a:xfrm>
            <a:custGeom>
              <a:avLst/>
              <a:gdLst/>
              <a:ahLst/>
              <a:cxnLst/>
              <a:rect l="l" t="t" r="r" b="b"/>
              <a:pathLst>
                <a:path w="1161" h="1161" extrusionOk="0">
                  <a:moveTo>
                    <a:pt x="602" y="1"/>
                  </a:moveTo>
                  <a:lnTo>
                    <a:pt x="387" y="43"/>
                  </a:lnTo>
                  <a:lnTo>
                    <a:pt x="172" y="172"/>
                  </a:lnTo>
                  <a:lnTo>
                    <a:pt x="43" y="387"/>
                  </a:lnTo>
                  <a:lnTo>
                    <a:pt x="0" y="602"/>
                  </a:lnTo>
                  <a:lnTo>
                    <a:pt x="43" y="817"/>
                  </a:lnTo>
                  <a:lnTo>
                    <a:pt x="172" y="988"/>
                  </a:lnTo>
                  <a:lnTo>
                    <a:pt x="344" y="1117"/>
                  </a:lnTo>
                  <a:lnTo>
                    <a:pt x="602" y="1160"/>
                  </a:lnTo>
                  <a:lnTo>
                    <a:pt x="817" y="1117"/>
                  </a:lnTo>
                  <a:lnTo>
                    <a:pt x="988" y="1031"/>
                  </a:lnTo>
                  <a:lnTo>
                    <a:pt x="1117" y="817"/>
                  </a:lnTo>
                  <a:lnTo>
                    <a:pt x="1160" y="602"/>
                  </a:lnTo>
                  <a:lnTo>
                    <a:pt x="1117" y="387"/>
                  </a:lnTo>
                  <a:lnTo>
                    <a:pt x="988" y="215"/>
                  </a:lnTo>
                  <a:lnTo>
                    <a:pt x="817" y="86"/>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37"/>
            <p:cNvSpPr/>
            <p:nvPr/>
          </p:nvSpPr>
          <p:spPr>
            <a:xfrm>
              <a:off x="1769350" y="3128600"/>
              <a:ext cx="29025" cy="29025"/>
            </a:xfrm>
            <a:custGeom>
              <a:avLst/>
              <a:gdLst/>
              <a:ahLst/>
              <a:cxnLst/>
              <a:rect l="l" t="t" r="r" b="b"/>
              <a:pathLst>
                <a:path w="1161" h="1161" extrusionOk="0">
                  <a:moveTo>
                    <a:pt x="602" y="1"/>
                  </a:moveTo>
                  <a:lnTo>
                    <a:pt x="387" y="44"/>
                  </a:lnTo>
                  <a:lnTo>
                    <a:pt x="173" y="173"/>
                  </a:lnTo>
                  <a:lnTo>
                    <a:pt x="44" y="344"/>
                  </a:lnTo>
                  <a:lnTo>
                    <a:pt x="1" y="559"/>
                  </a:lnTo>
                  <a:lnTo>
                    <a:pt x="44" y="774"/>
                  </a:lnTo>
                  <a:lnTo>
                    <a:pt x="173" y="989"/>
                  </a:lnTo>
                  <a:lnTo>
                    <a:pt x="344" y="1117"/>
                  </a:lnTo>
                  <a:lnTo>
                    <a:pt x="559" y="1160"/>
                  </a:lnTo>
                  <a:lnTo>
                    <a:pt x="774" y="1117"/>
                  </a:lnTo>
                  <a:lnTo>
                    <a:pt x="989" y="989"/>
                  </a:lnTo>
                  <a:lnTo>
                    <a:pt x="1117" y="817"/>
                  </a:lnTo>
                  <a:lnTo>
                    <a:pt x="1160" y="602"/>
                  </a:lnTo>
                  <a:lnTo>
                    <a:pt x="1117"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37"/>
            <p:cNvSpPr/>
            <p:nvPr/>
          </p:nvSpPr>
          <p:spPr>
            <a:xfrm>
              <a:off x="1823050" y="2687300"/>
              <a:ext cx="29000" cy="29025"/>
            </a:xfrm>
            <a:custGeom>
              <a:avLst/>
              <a:gdLst/>
              <a:ahLst/>
              <a:cxnLst/>
              <a:rect l="l" t="t" r="r" b="b"/>
              <a:pathLst>
                <a:path w="1160" h="1161" extrusionOk="0">
                  <a:moveTo>
                    <a:pt x="559" y="1"/>
                  </a:moveTo>
                  <a:lnTo>
                    <a:pt x="344" y="43"/>
                  </a:lnTo>
                  <a:lnTo>
                    <a:pt x="172" y="172"/>
                  </a:lnTo>
                  <a:lnTo>
                    <a:pt x="43" y="344"/>
                  </a:lnTo>
                  <a:lnTo>
                    <a:pt x="0" y="559"/>
                  </a:lnTo>
                  <a:lnTo>
                    <a:pt x="43" y="774"/>
                  </a:lnTo>
                  <a:lnTo>
                    <a:pt x="129" y="988"/>
                  </a:lnTo>
                  <a:lnTo>
                    <a:pt x="344" y="1117"/>
                  </a:lnTo>
                  <a:lnTo>
                    <a:pt x="559" y="1160"/>
                  </a:lnTo>
                  <a:lnTo>
                    <a:pt x="773" y="1117"/>
                  </a:lnTo>
                  <a:lnTo>
                    <a:pt x="945" y="988"/>
                  </a:lnTo>
                  <a:lnTo>
                    <a:pt x="1074" y="817"/>
                  </a:lnTo>
                  <a:lnTo>
                    <a:pt x="1160" y="559"/>
                  </a:lnTo>
                  <a:lnTo>
                    <a:pt x="1117" y="344"/>
                  </a:lnTo>
                  <a:lnTo>
                    <a:pt x="988" y="172"/>
                  </a:lnTo>
                  <a:lnTo>
                    <a:pt x="816" y="43"/>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37"/>
            <p:cNvSpPr/>
            <p:nvPr/>
          </p:nvSpPr>
          <p:spPr>
            <a:xfrm>
              <a:off x="1760775" y="2676575"/>
              <a:ext cx="29000" cy="27925"/>
            </a:xfrm>
            <a:custGeom>
              <a:avLst/>
              <a:gdLst/>
              <a:ahLst/>
              <a:cxnLst/>
              <a:rect l="l" t="t" r="r" b="b"/>
              <a:pathLst>
                <a:path w="1160" h="1117" extrusionOk="0">
                  <a:moveTo>
                    <a:pt x="601" y="0"/>
                  </a:moveTo>
                  <a:lnTo>
                    <a:pt x="387" y="43"/>
                  </a:lnTo>
                  <a:lnTo>
                    <a:pt x="215" y="129"/>
                  </a:lnTo>
                  <a:lnTo>
                    <a:pt x="86" y="344"/>
                  </a:lnTo>
                  <a:lnTo>
                    <a:pt x="0" y="558"/>
                  </a:lnTo>
                  <a:lnTo>
                    <a:pt x="43" y="773"/>
                  </a:lnTo>
                  <a:lnTo>
                    <a:pt x="172" y="945"/>
                  </a:lnTo>
                  <a:lnTo>
                    <a:pt x="344" y="1074"/>
                  </a:lnTo>
                  <a:lnTo>
                    <a:pt x="601" y="1117"/>
                  </a:lnTo>
                  <a:lnTo>
                    <a:pt x="816" y="1074"/>
                  </a:lnTo>
                  <a:lnTo>
                    <a:pt x="988" y="988"/>
                  </a:lnTo>
                  <a:lnTo>
                    <a:pt x="1117" y="773"/>
                  </a:lnTo>
                  <a:lnTo>
                    <a:pt x="1160" y="558"/>
                  </a:lnTo>
                  <a:lnTo>
                    <a:pt x="1117" y="344"/>
                  </a:lnTo>
                  <a:lnTo>
                    <a:pt x="1031"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37"/>
            <p:cNvSpPr/>
            <p:nvPr/>
          </p:nvSpPr>
          <p:spPr>
            <a:xfrm>
              <a:off x="1765050" y="2630400"/>
              <a:ext cx="29025" cy="29000"/>
            </a:xfrm>
            <a:custGeom>
              <a:avLst/>
              <a:gdLst/>
              <a:ahLst/>
              <a:cxnLst/>
              <a:rect l="l" t="t" r="r" b="b"/>
              <a:pathLst>
                <a:path w="1161" h="1160" extrusionOk="0">
                  <a:moveTo>
                    <a:pt x="602" y="0"/>
                  </a:moveTo>
                  <a:lnTo>
                    <a:pt x="388" y="43"/>
                  </a:lnTo>
                  <a:lnTo>
                    <a:pt x="173" y="172"/>
                  </a:lnTo>
                  <a:lnTo>
                    <a:pt x="44" y="344"/>
                  </a:lnTo>
                  <a:lnTo>
                    <a:pt x="1" y="602"/>
                  </a:lnTo>
                  <a:lnTo>
                    <a:pt x="44" y="816"/>
                  </a:lnTo>
                  <a:lnTo>
                    <a:pt x="173" y="988"/>
                  </a:lnTo>
                  <a:lnTo>
                    <a:pt x="345" y="1117"/>
                  </a:lnTo>
                  <a:lnTo>
                    <a:pt x="559" y="1160"/>
                  </a:lnTo>
                  <a:lnTo>
                    <a:pt x="774" y="1117"/>
                  </a:lnTo>
                  <a:lnTo>
                    <a:pt x="989" y="988"/>
                  </a:lnTo>
                  <a:lnTo>
                    <a:pt x="1118" y="816"/>
                  </a:lnTo>
                  <a:lnTo>
                    <a:pt x="1161" y="602"/>
                  </a:lnTo>
                  <a:lnTo>
                    <a:pt x="1118" y="387"/>
                  </a:lnTo>
                  <a:lnTo>
                    <a:pt x="989" y="215"/>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37"/>
            <p:cNvSpPr/>
            <p:nvPr/>
          </p:nvSpPr>
          <p:spPr>
            <a:xfrm>
              <a:off x="1779025" y="2715225"/>
              <a:ext cx="29000" cy="29000"/>
            </a:xfrm>
            <a:custGeom>
              <a:avLst/>
              <a:gdLst/>
              <a:ahLst/>
              <a:cxnLst/>
              <a:rect l="l" t="t" r="r" b="b"/>
              <a:pathLst>
                <a:path w="1160" h="1160" extrusionOk="0">
                  <a:moveTo>
                    <a:pt x="602" y="0"/>
                  </a:moveTo>
                  <a:lnTo>
                    <a:pt x="387" y="43"/>
                  </a:lnTo>
                  <a:lnTo>
                    <a:pt x="172" y="172"/>
                  </a:lnTo>
                  <a:lnTo>
                    <a:pt x="43" y="344"/>
                  </a:lnTo>
                  <a:lnTo>
                    <a:pt x="0" y="559"/>
                  </a:lnTo>
                  <a:lnTo>
                    <a:pt x="43" y="773"/>
                  </a:lnTo>
                  <a:lnTo>
                    <a:pt x="172" y="988"/>
                  </a:lnTo>
                  <a:lnTo>
                    <a:pt x="344" y="1117"/>
                  </a:lnTo>
                  <a:lnTo>
                    <a:pt x="559" y="1160"/>
                  </a:lnTo>
                  <a:lnTo>
                    <a:pt x="773" y="1117"/>
                  </a:lnTo>
                  <a:lnTo>
                    <a:pt x="988" y="988"/>
                  </a:lnTo>
                  <a:lnTo>
                    <a:pt x="1117" y="816"/>
                  </a:lnTo>
                  <a:lnTo>
                    <a:pt x="1160" y="602"/>
                  </a:lnTo>
                  <a:lnTo>
                    <a:pt x="1117" y="387"/>
                  </a:lnTo>
                  <a:lnTo>
                    <a:pt x="988" y="172"/>
                  </a:lnTo>
                  <a:lnTo>
                    <a:pt x="816"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37"/>
            <p:cNvSpPr/>
            <p:nvPr/>
          </p:nvSpPr>
          <p:spPr>
            <a:xfrm>
              <a:off x="1837000" y="2630400"/>
              <a:ext cx="27950" cy="29000"/>
            </a:xfrm>
            <a:custGeom>
              <a:avLst/>
              <a:gdLst/>
              <a:ahLst/>
              <a:cxnLst/>
              <a:rect l="l" t="t" r="r" b="b"/>
              <a:pathLst>
                <a:path w="1118" h="1160" extrusionOk="0">
                  <a:moveTo>
                    <a:pt x="559" y="0"/>
                  </a:moveTo>
                  <a:lnTo>
                    <a:pt x="344" y="43"/>
                  </a:lnTo>
                  <a:lnTo>
                    <a:pt x="172" y="172"/>
                  </a:lnTo>
                  <a:lnTo>
                    <a:pt x="44" y="344"/>
                  </a:lnTo>
                  <a:lnTo>
                    <a:pt x="1" y="602"/>
                  </a:lnTo>
                  <a:lnTo>
                    <a:pt x="44" y="816"/>
                  </a:lnTo>
                  <a:lnTo>
                    <a:pt x="129" y="988"/>
                  </a:lnTo>
                  <a:lnTo>
                    <a:pt x="344" y="1117"/>
                  </a:lnTo>
                  <a:lnTo>
                    <a:pt x="559" y="1160"/>
                  </a:lnTo>
                  <a:lnTo>
                    <a:pt x="774" y="1117"/>
                  </a:lnTo>
                  <a:lnTo>
                    <a:pt x="945" y="988"/>
                  </a:lnTo>
                  <a:lnTo>
                    <a:pt x="1074" y="816"/>
                  </a:lnTo>
                  <a:lnTo>
                    <a:pt x="1117" y="602"/>
                  </a:lnTo>
                  <a:lnTo>
                    <a:pt x="1117" y="387"/>
                  </a:lnTo>
                  <a:lnTo>
                    <a:pt x="988" y="215"/>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37"/>
            <p:cNvSpPr/>
            <p:nvPr/>
          </p:nvSpPr>
          <p:spPr>
            <a:xfrm>
              <a:off x="1761850" y="2564900"/>
              <a:ext cx="29000" cy="29000"/>
            </a:xfrm>
            <a:custGeom>
              <a:avLst/>
              <a:gdLst/>
              <a:ahLst/>
              <a:cxnLst/>
              <a:rect l="l" t="t" r="r" b="b"/>
              <a:pathLst>
                <a:path w="1160" h="1160" extrusionOk="0">
                  <a:moveTo>
                    <a:pt x="601" y="0"/>
                  </a:moveTo>
                  <a:lnTo>
                    <a:pt x="387" y="43"/>
                  </a:lnTo>
                  <a:lnTo>
                    <a:pt x="172" y="172"/>
                  </a:lnTo>
                  <a:lnTo>
                    <a:pt x="43" y="344"/>
                  </a:lnTo>
                  <a:lnTo>
                    <a:pt x="0" y="559"/>
                  </a:lnTo>
                  <a:lnTo>
                    <a:pt x="43" y="773"/>
                  </a:lnTo>
                  <a:lnTo>
                    <a:pt x="172" y="988"/>
                  </a:lnTo>
                  <a:lnTo>
                    <a:pt x="344" y="1117"/>
                  </a:lnTo>
                  <a:lnTo>
                    <a:pt x="558" y="1160"/>
                  </a:lnTo>
                  <a:lnTo>
                    <a:pt x="816" y="1117"/>
                  </a:lnTo>
                  <a:lnTo>
                    <a:pt x="988" y="988"/>
                  </a:lnTo>
                  <a:lnTo>
                    <a:pt x="1117" y="816"/>
                  </a:lnTo>
                  <a:lnTo>
                    <a:pt x="1160" y="602"/>
                  </a:lnTo>
                  <a:lnTo>
                    <a:pt x="1117" y="387"/>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37"/>
            <p:cNvSpPr/>
            <p:nvPr/>
          </p:nvSpPr>
          <p:spPr>
            <a:xfrm>
              <a:off x="1816600" y="2809700"/>
              <a:ext cx="29025" cy="29025"/>
            </a:xfrm>
            <a:custGeom>
              <a:avLst/>
              <a:gdLst/>
              <a:ahLst/>
              <a:cxnLst/>
              <a:rect l="l" t="t" r="r" b="b"/>
              <a:pathLst>
                <a:path w="1161" h="1161" extrusionOk="0">
                  <a:moveTo>
                    <a:pt x="559" y="1"/>
                  </a:moveTo>
                  <a:lnTo>
                    <a:pt x="344" y="44"/>
                  </a:lnTo>
                  <a:lnTo>
                    <a:pt x="172" y="173"/>
                  </a:lnTo>
                  <a:lnTo>
                    <a:pt x="43" y="344"/>
                  </a:lnTo>
                  <a:lnTo>
                    <a:pt x="1" y="602"/>
                  </a:lnTo>
                  <a:lnTo>
                    <a:pt x="43" y="817"/>
                  </a:lnTo>
                  <a:lnTo>
                    <a:pt x="172" y="989"/>
                  </a:lnTo>
                  <a:lnTo>
                    <a:pt x="344" y="1117"/>
                  </a:lnTo>
                  <a:lnTo>
                    <a:pt x="559" y="1160"/>
                  </a:lnTo>
                  <a:lnTo>
                    <a:pt x="774" y="1117"/>
                  </a:lnTo>
                  <a:lnTo>
                    <a:pt x="988" y="989"/>
                  </a:lnTo>
                  <a:lnTo>
                    <a:pt x="1117" y="817"/>
                  </a:lnTo>
                  <a:lnTo>
                    <a:pt x="1160" y="602"/>
                  </a:lnTo>
                  <a:lnTo>
                    <a:pt x="1117" y="387"/>
                  </a:lnTo>
                  <a:lnTo>
                    <a:pt x="988" y="173"/>
                  </a:lnTo>
                  <a:lnTo>
                    <a:pt x="817"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37"/>
            <p:cNvSpPr/>
            <p:nvPr/>
          </p:nvSpPr>
          <p:spPr>
            <a:xfrm>
              <a:off x="1814450" y="2587450"/>
              <a:ext cx="29025" cy="29000"/>
            </a:xfrm>
            <a:custGeom>
              <a:avLst/>
              <a:gdLst/>
              <a:ahLst/>
              <a:cxnLst/>
              <a:rect l="l" t="t" r="r" b="b"/>
              <a:pathLst>
                <a:path w="1161" h="1160" extrusionOk="0">
                  <a:moveTo>
                    <a:pt x="559" y="0"/>
                  </a:moveTo>
                  <a:lnTo>
                    <a:pt x="344" y="43"/>
                  </a:lnTo>
                  <a:lnTo>
                    <a:pt x="172" y="172"/>
                  </a:lnTo>
                  <a:lnTo>
                    <a:pt x="44" y="344"/>
                  </a:lnTo>
                  <a:lnTo>
                    <a:pt x="1" y="559"/>
                  </a:lnTo>
                  <a:lnTo>
                    <a:pt x="44" y="773"/>
                  </a:lnTo>
                  <a:lnTo>
                    <a:pt x="129" y="988"/>
                  </a:lnTo>
                  <a:lnTo>
                    <a:pt x="344" y="1117"/>
                  </a:lnTo>
                  <a:lnTo>
                    <a:pt x="559" y="1160"/>
                  </a:lnTo>
                  <a:lnTo>
                    <a:pt x="774" y="1117"/>
                  </a:lnTo>
                  <a:lnTo>
                    <a:pt x="946" y="988"/>
                  </a:lnTo>
                  <a:lnTo>
                    <a:pt x="1117" y="816"/>
                  </a:lnTo>
                  <a:lnTo>
                    <a:pt x="1160" y="602"/>
                  </a:lnTo>
                  <a:lnTo>
                    <a:pt x="1117" y="387"/>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37"/>
            <p:cNvSpPr/>
            <p:nvPr/>
          </p:nvSpPr>
          <p:spPr>
            <a:xfrm>
              <a:off x="1827350" y="2885950"/>
              <a:ext cx="29000" cy="29000"/>
            </a:xfrm>
            <a:custGeom>
              <a:avLst/>
              <a:gdLst/>
              <a:ahLst/>
              <a:cxnLst/>
              <a:rect l="l" t="t" r="r" b="b"/>
              <a:pathLst>
                <a:path w="1160" h="1160" extrusionOk="0">
                  <a:moveTo>
                    <a:pt x="558" y="0"/>
                  </a:moveTo>
                  <a:lnTo>
                    <a:pt x="344" y="43"/>
                  </a:lnTo>
                  <a:lnTo>
                    <a:pt x="172" y="172"/>
                  </a:lnTo>
                  <a:lnTo>
                    <a:pt x="43" y="344"/>
                  </a:lnTo>
                  <a:lnTo>
                    <a:pt x="0" y="559"/>
                  </a:lnTo>
                  <a:lnTo>
                    <a:pt x="43" y="816"/>
                  </a:lnTo>
                  <a:lnTo>
                    <a:pt x="172" y="988"/>
                  </a:lnTo>
                  <a:lnTo>
                    <a:pt x="344" y="1117"/>
                  </a:lnTo>
                  <a:lnTo>
                    <a:pt x="558" y="1160"/>
                  </a:lnTo>
                  <a:lnTo>
                    <a:pt x="773" y="1117"/>
                  </a:lnTo>
                  <a:lnTo>
                    <a:pt x="945" y="988"/>
                  </a:lnTo>
                  <a:lnTo>
                    <a:pt x="1117" y="816"/>
                  </a:lnTo>
                  <a:lnTo>
                    <a:pt x="1160" y="601"/>
                  </a:lnTo>
                  <a:lnTo>
                    <a:pt x="1117" y="387"/>
                  </a:lnTo>
                  <a:lnTo>
                    <a:pt x="988" y="172"/>
                  </a:lnTo>
                  <a:lnTo>
                    <a:pt x="816" y="43"/>
                  </a:lnTo>
                  <a:lnTo>
                    <a:pt x="55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37"/>
            <p:cNvSpPr/>
            <p:nvPr/>
          </p:nvSpPr>
          <p:spPr>
            <a:xfrm>
              <a:off x="1839150" y="2757100"/>
              <a:ext cx="29025" cy="29000"/>
            </a:xfrm>
            <a:custGeom>
              <a:avLst/>
              <a:gdLst/>
              <a:ahLst/>
              <a:cxnLst/>
              <a:rect l="l" t="t" r="r" b="b"/>
              <a:pathLst>
                <a:path w="1161" h="1160" extrusionOk="0">
                  <a:moveTo>
                    <a:pt x="602" y="0"/>
                  </a:moveTo>
                  <a:lnTo>
                    <a:pt x="387" y="43"/>
                  </a:lnTo>
                  <a:lnTo>
                    <a:pt x="172" y="172"/>
                  </a:lnTo>
                  <a:lnTo>
                    <a:pt x="43" y="344"/>
                  </a:lnTo>
                  <a:lnTo>
                    <a:pt x="0" y="559"/>
                  </a:lnTo>
                  <a:lnTo>
                    <a:pt x="43" y="773"/>
                  </a:lnTo>
                  <a:lnTo>
                    <a:pt x="172" y="988"/>
                  </a:lnTo>
                  <a:lnTo>
                    <a:pt x="344" y="1117"/>
                  </a:lnTo>
                  <a:lnTo>
                    <a:pt x="602" y="1160"/>
                  </a:lnTo>
                  <a:lnTo>
                    <a:pt x="817" y="1117"/>
                  </a:lnTo>
                  <a:lnTo>
                    <a:pt x="988" y="988"/>
                  </a:lnTo>
                  <a:lnTo>
                    <a:pt x="1117" y="816"/>
                  </a:lnTo>
                  <a:lnTo>
                    <a:pt x="1160" y="602"/>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37"/>
            <p:cNvSpPr/>
            <p:nvPr/>
          </p:nvSpPr>
          <p:spPr>
            <a:xfrm>
              <a:off x="1768275" y="2854800"/>
              <a:ext cx="29025" cy="27950"/>
            </a:xfrm>
            <a:custGeom>
              <a:avLst/>
              <a:gdLst/>
              <a:ahLst/>
              <a:cxnLst/>
              <a:rect l="l" t="t" r="r" b="b"/>
              <a:pathLst>
                <a:path w="1161" h="1118" extrusionOk="0">
                  <a:moveTo>
                    <a:pt x="387" y="1"/>
                  </a:moveTo>
                  <a:lnTo>
                    <a:pt x="173" y="129"/>
                  </a:lnTo>
                  <a:lnTo>
                    <a:pt x="44" y="344"/>
                  </a:lnTo>
                  <a:lnTo>
                    <a:pt x="1" y="559"/>
                  </a:lnTo>
                  <a:lnTo>
                    <a:pt x="44" y="774"/>
                  </a:lnTo>
                  <a:lnTo>
                    <a:pt x="173" y="946"/>
                  </a:lnTo>
                  <a:lnTo>
                    <a:pt x="344" y="1074"/>
                  </a:lnTo>
                  <a:lnTo>
                    <a:pt x="559" y="1117"/>
                  </a:lnTo>
                  <a:lnTo>
                    <a:pt x="774" y="1074"/>
                  </a:lnTo>
                  <a:lnTo>
                    <a:pt x="989" y="988"/>
                  </a:lnTo>
                  <a:lnTo>
                    <a:pt x="1117" y="774"/>
                  </a:lnTo>
                  <a:lnTo>
                    <a:pt x="1160" y="559"/>
                  </a:lnTo>
                  <a:lnTo>
                    <a:pt x="1117" y="344"/>
                  </a:lnTo>
                  <a:lnTo>
                    <a:pt x="989" y="172"/>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37"/>
            <p:cNvSpPr/>
            <p:nvPr/>
          </p:nvSpPr>
          <p:spPr>
            <a:xfrm>
              <a:off x="1769350" y="2774275"/>
              <a:ext cx="29025" cy="27950"/>
            </a:xfrm>
            <a:custGeom>
              <a:avLst/>
              <a:gdLst/>
              <a:ahLst/>
              <a:cxnLst/>
              <a:rect l="l" t="t" r="r" b="b"/>
              <a:pathLst>
                <a:path w="1161" h="1118" extrusionOk="0">
                  <a:moveTo>
                    <a:pt x="602" y="0"/>
                  </a:moveTo>
                  <a:lnTo>
                    <a:pt x="387" y="43"/>
                  </a:lnTo>
                  <a:lnTo>
                    <a:pt x="173" y="129"/>
                  </a:lnTo>
                  <a:lnTo>
                    <a:pt x="44" y="344"/>
                  </a:lnTo>
                  <a:lnTo>
                    <a:pt x="1" y="559"/>
                  </a:lnTo>
                  <a:lnTo>
                    <a:pt x="44" y="774"/>
                  </a:lnTo>
                  <a:lnTo>
                    <a:pt x="173" y="945"/>
                  </a:lnTo>
                  <a:lnTo>
                    <a:pt x="344" y="1074"/>
                  </a:lnTo>
                  <a:lnTo>
                    <a:pt x="559" y="1117"/>
                  </a:lnTo>
                  <a:lnTo>
                    <a:pt x="774" y="1117"/>
                  </a:lnTo>
                  <a:lnTo>
                    <a:pt x="989" y="988"/>
                  </a:lnTo>
                  <a:lnTo>
                    <a:pt x="1117" y="774"/>
                  </a:lnTo>
                  <a:lnTo>
                    <a:pt x="1160" y="559"/>
                  </a:lnTo>
                  <a:lnTo>
                    <a:pt x="1117"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37"/>
            <p:cNvSpPr/>
            <p:nvPr/>
          </p:nvSpPr>
          <p:spPr>
            <a:xfrm>
              <a:off x="1741450" y="2263175"/>
              <a:ext cx="29000" cy="29025"/>
            </a:xfrm>
            <a:custGeom>
              <a:avLst/>
              <a:gdLst/>
              <a:ahLst/>
              <a:cxnLst/>
              <a:rect l="l" t="t" r="r" b="b"/>
              <a:pathLst>
                <a:path w="1160" h="1161" extrusionOk="0">
                  <a:moveTo>
                    <a:pt x="601" y="1"/>
                  </a:moveTo>
                  <a:lnTo>
                    <a:pt x="387" y="43"/>
                  </a:lnTo>
                  <a:lnTo>
                    <a:pt x="215" y="172"/>
                  </a:lnTo>
                  <a:lnTo>
                    <a:pt x="43" y="344"/>
                  </a:lnTo>
                  <a:lnTo>
                    <a:pt x="0" y="559"/>
                  </a:lnTo>
                  <a:lnTo>
                    <a:pt x="43" y="817"/>
                  </a:lnTo>
                  <a:lnTo>
                    <a:pt x="172" y="988"/>
                  </a:lnTo>
                  <a:lnTo>
                    <a:pt x="344" y="1117"/>
                  </a:lnTo>
                  <a:lnTo>
                    <a:pt x="601" y="1160"/>
                  </a:lnTo>
                  <a:lnTo>
                    <a:pt x="816" y="1117"/>
                  </a:lnTo>
                  <a:lnTo>
                    <a:pt x="988" y="988"/>
                  </a:lnTo>
                  <a:lnTo>
                    <a:pt x="1117" y="817"/>
                  </a:lnTo>
                  <a:lnTo>
                    <a:pt x="1160" y="602"/>
                  </a:lnTo>
                  <a:lnTo>
                    <a:pt x="1117" y="387"/>
                  </a:lnTo>
                  <a:lnTo>
                    <a:pt x="988" y="172"/>
                  </a:lnTo>
                  <a:lnTo>
                    <a:pt x="816" y="43"/>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37"/>
            <p:cNvSpPr/>
            <p:nvPr/>
          </p:nvSpPr>
          <p:spPr>
            <a:xfrm>
              <a:off x="1684525" y="2285725"/>
              <a:ext cx="29025" cy="29025"/>
            </a:xfrm>
            <a:custGeom>
              <a:avLst/>
              <a:gdLst/>
              <a:ahLst/>
              <a:cxnLst/>
              <a:rect l="l" t="t" r="r" b="b"/>
              <a:pathLst>
                <a:path w="1161" h="1161" extrusionOk="0">
                  <a:moveTo>
                    <a:pt x="602" y="0"/>
                  </a:moveTo>
                  <a:lnTo>
                    <a:pt x="387" y="43"/>
                  </a:lnTo>
                  <a:lnTo>
                    <a:pt x="216" y="172"/>
                  </a:lnTo>
                  <a:lnTo>
                    <a:pt x="87" y="344"/>
                  </a:lnTo>
                  <a:lnTo>
                    <a:pt x="1" y="559"/>
                  </a:lnTo>
                  <a:lnTo>
                    <a:pt x="44" y="774"/>
                  </a:lnTo>
                  <a:lnTo>
                    <a:pt x="173" y="988"/>
                  </a:lnTo>
                  <a:lnTo>
                    <a:pt x="387" y="1117"/>
                  </a:lnTo>
                  <a:lnTo>
                    <a:pt x="602" y="1160"/>
                  </a:lnTo>
                  <a:lnTo>
                    <a:pt x="817" y="1117"/>
                  </a:lnTo>
                  <a:lnTo>
                    <a:pt x="989" y="988"/>
                  </a:lnTo>
                  <a:lnTo>
                    <a:pt x="1117" y="816"/>
                  </a:lnTo>
                  <a:lnTo>
                    <a:pt x="1160" y="602"/>
                  </a:lnTo>
                  <a:lnTo>
                    <a:pt x="1117" y="387"/>
                  </a:lnTo>
                  <a:lnTo>
                    <a:pt x="1032"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37"/>
            <p:cNvSpPr/>
            <p:nvPr/>
          </p:nvSpPr>
          <p:spPr>
            <a:xfrm>
              <a:off x="1623325" y="2274975"/>
              <a:ext cx="29025" cy="29025"/>
            </a:xfrm>
            <a:custGeom>
              <a:avLst/>
              <a:gdLst/>
              <a:ahLst/>
              <a:cxnLst/>
              <a:rect l="l" t="t" r="r" b="b"/>
              <a:pathLst>
                <a:path w="1161" h="1161" extrusionOk="0">
                  <a:moveTo>
                    <a:pt x="602" y="1"/>
                  </a:moveTo>
                  <a:lnTo>
                    <a:pt x="387" y="44"/>
                  </a:lnTo>
                  <a:lnTo>
                    <a:pt x="172" y="130"/>
                  </a:lnTo>
                  <a:lnTo>
                    <a:pt x="44" y="345"/>
                  </a:lnTo>
                  <a:lnTo>
                    <a:pt x="1" y="559"/>
                  </a:lnTo>
                  <a:lnTo>
                    <a:pt x="44" y="774"/>
                  </a:lnTo>
                  <a:lnTo>
                    <a:pt x="172" y="946"/>
                  </a:lnTo>
                  <a:lnTo>
                    <a:pt x="344" y="1075"/>
                  </a:lnTo>
                  <a:lnTo>
                    <a:pt x="559" y="1161"/>
                  </a:lnTo>
                  <a:lnTo>
                    <a:pt x="774" y="1118"/>
                  </a:lnTo>
                  <a:lnTo>
                    <a:pt x="988" y="989"/>
                  </a:lnTo>
                  <a:lnTo>
                    <a:pt x="1117" y="774"/>
                  </a:lnTo>
                  <a:lnTo>
                    <a:pt x="1160" y="559"/>
                  </a:lnTo>
                  <a:lnTo>
                    <a:pt x="1117" y="345"/>
                  </a:lnTo>
                  <a:lnTo>
                    <a:pt x="988"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37"/>
            <p:cNvSpPr/>
            <p:nvPr/>
          </p:nvSpPr>
          <p:spPr>
            <a:xfrm>
              <a:off x="1627625" y="2229900"/>
              <a:ext cx="29025" cy="27925"/>
            </a:xfrm>
            <a:custGeom>
              <a:avLst/>
              <a:gdLst/>
              <a:ahLst/>
              <a:cxnLst/>
              <a:rect l="l" t="t" r="r" b="b"/>
              <a:pathLst>
                <a:path w="1161" h="1117" extrusionOk="0">
                  <a:moveTo>
                    <a:pt x="344" y="0"/>
                  </a:moveTo>
                  <a:lnTo>
                    <a:pt x="172" y="129"/>
                  </a:lnTo>
                  <a:lnTo>
                    <a:pt x="43" y="344"/>
                  </a:lnTo>
                  <a:lnTo>
                    <a:pt x="0" y="558"/>
                  </a:lnTo>
                  <a:lnTo>
                    <a:pt x="43" y="773"/>
                  </a:lnTo>
                  <a:lnTo>
                    <a:pt x="129" y="945"/>
                  </a:lnTo>
                  <a:lnTo>
                    <a:pt x="344" y="1074"/>
                  </a:lnTo>
                  <a:lnTo>
                    <a:pt x="559" y="1117"/>
                  </a:lnTo>
                  <a:lnTo>
                    <a:pt x="774" y="1074"/>
                  </a:lnTo>
                  <a:lnTo>
                    <a:pt x="945" y="988"/>
                  </a:lnTo>
                  <a:lnTo>
                    <a:pt x="1117" y="773"/>
                  </a:lnTo>
                  <a:lnTo>
                    <a:pt x="1160" y="558"/>
                  </a:lnTo>
                  <a:lnTo>
                    <a:pt x="1117" y="344"/>
                  </a:lnTo>
                  <a:lnTo>
                    <a:pt x="988" y="172"/>
                  </a:lnTo>
                  <a:lnTo>
                    <a:pt x="816"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37"/>
            <p:cNvSpPr/>
            <p:nvPr/>
          </p:nvSpPr>
          <p:spPr>
            <a:xfrm>
              <a:off x="1641575" y="2313650"/>
              <a:ext cx="29025" cy="29000"/>
            </a:xfrm>
            <a:custGeom>
              <a:avLst/>
              <a:gdLst/>
              <a:ahLst/>
              <a:cxnLst/>
              <a:rect l="l" t="t" r="r" b="b"/>
              <a:pathLst>
                <a:path w="1161" h="1160" extrusionOk="0">
                  <a:moveTo>
                    <a:pt x="559" y="0"/>
                  </a:moveTo>
                  <a:lnTo>
                    <a:pt x="344" y="43"/>
                  </a:lnTo>
                  <a:lnTo>
                    <a:pt x="173" y="172"/>
                  </a:lnTo>
                  <a:lnTo>
                    <a:pt x="44" y="344"/>
                  </a:lnTo>
                  <a:lnTo>
                    <a:pt x="1" y="601"/>
                  </a:lnTo>
                  <a:lnTo>
                    <a:pt x="44" y="816"/>
                  </a:lnTo>
                  <a:lnTo>
                    <a:pt x="173" y="988"/>
                  </a:lnTo>
                  <a:lnTo>
                    <a:pt x="344" y="1117"/>
                  </a:lnTo>
                  <a:lnTo>
                    <a:pt x="559" y="1160"/>
                  </a:lnTo>
                  <a:lnTo>
                    <a:pt x="774" y="1117"/>
                  </a:lnTo>
                  <a:lnTo>
                    <a:pt x="946" y="988"/>
                  </a:lnTo>
                  <a:lnTo>
                    <a:pt x="1117" y="816"/>
                  </a:lnTo>
                  <a:lnTo>
                    <a:pt x="1160" y="601"/>
                  </a:lnTo>
                  <a:lnTo>
                    <a:pt x="1117" y="387"/>
                  </a:lnTo>
                  <a:lnTo>
                    <a:pt x="989"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37"/>
            <p:cNvSpPr/>
            <p:nvPr/>
          </p:nvSpPr>
          <p:spPr>
            <a:xfrm>
              <a:off x="1698500" y="2229900"/>
              <a:ext cx="29000" cy="27925"/>
            </a:xfrm>
            <a:custGeom>
              <a:avLst/>
              <a:gdLst/>
              <a:ahLst/>
              <a:cxnLst/>
              <a:rect l="l" t="t" r="r" b="b"/>
              <a:pathLst>
                <a:path w="1160" h="1117" extrusionOk="0">
                  <a:moveTo>
                    <a:pt x="387" y="0"/>
                  </a:moveTo>
                  <a:lnTo>
                    <a:pt x="172" y="129"/>
                  </a:lnTo>
                  <a:lnTo>
                    <a:pt x="43" y="344"/>
                  </a:lnTo>
                  <a:lnTo>
                    <a:pt x="0" y="558"/>
                  </a:lnTo>
                  <a:lnTo>
                    <a:pt x="43" y="773"/>
                  </a:lnTo>
                  <a:lnTo>
                    <a:pt x="172" y="945"/>
                  </a:lnTo>
                  <a:lnTo>
                    <a:pt x="344" y="1074"/>
                  </a:lnTo>
                  <a:lnTo>
                    <a:pt x="601" y="1117"/>
                  </a:lnTo>
                  <a:lnTo>
                    <a:pt x="816" y="1074"/>
                  </a:lnTo>
                  <a:lnTo>
                    <a:pt x="988" y="988"/>
                  </a:lnTo>
                  <a:lnTo>
                    <a:pt x="1117" y="773"/>
                  </a:lnTo>
                  <a:lnTo>
                    <a:pt x="1160" y="558"/>
                  </a:lnTo>
                  <a:lnTo>
                    <a:pt x="1117" y="344"/>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37"/>
            <p:cNvSpPr/>
            <p:nvPr/>
          </p:nvSpPr>
          <p:spPr>
            <a:xfrm>
              <a:off x="1624400" y="2163325"/>
              <a:ext cx="29025" cy="29000"/>
            </a:xfrm>
            <a:custGeom>
              <a:avLst/>
              <a:gdLst/>
              <a:ahLst/>
              <a:cxnLst/>
              <a:rect l="l" t="t" r="r" b="b"/>
              <a:pathLst>
                <a:path w="1161" h="1160" extrusionOk="0">
                  <a:moveTo>
                    <a:pt x="559" y="0"/>
                  </a:moveTo>
                  <a:lnTo>
                    <a:pt x="344" y="43"/>
                  </a:lnTo>
                  <a:lnTo>
                    <a:pt x="172" y="172"/>
                  </a:lnTo>
                  <a:lnTo>
                    <a:pt x="44" y="344"/>
                  </a:lnTo>
                  <a:lnTo>
                    <a:pt x="1" y="602"/>
                  </a:lnTo>
                  <a:lnTo>
                    <a:pt x="44" y="816"/>
                  </a:lnTo>
                  <a:lnTo>
                    <a:pt x="172" y="988"/>
                  </a:lnTo>
                  <a:lnTo>
                    <a:pt x="344" y="1117"/>
                  </a:lnTo>
                  <a:lnTo>
                    <a:pt x="559" y="1160"/>
                  </a:lnTo>
                  <a:lnTo>
                    <a:pt x="774" y="1117"/>
                  </a:lnTo>
                  <a:lnTo>
                    <a:pt x="988" y="988"/>
                  </a:lnTo>
                  <a:lnTo>
                    <a:pt x="1117" y="816"/>
                  </a:lnTo>
                  <a:lnTo>
                    <a:pt x="1160" y="602"/>
                  </a:lnTo>
                  <a:lnTo>
                    <a:pt x="1117" y="387"/>
                  </a:lnTo>
                  <a:lnTo>
                    <a:pt x="988"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37"/>
            <p:cNvSpPr/>
            <p:nvPr/>
          </p:nvSpPr>
          <p:spPr>
            <a:xfrm>
              <a:off x="1756475" y="2200900"/>
              <a:ext cx="29000" cy="29025"/>
            </a:xfrm>
            <a:custGeom>
              <a:avLst/>
              <a:gdLst/>
              <a:ahLst/>
              <a:cxnLst/>
              <a:rect l="l" t="t" r="r" b="b"/>
              <a:pathLst>
                <a:path w="1160" h="1161" extrusionOk="0">
                  <a:moveTo>
                    <a:pt x="559" y="0"/>
                  </a:moveTo>
                  <a:lnTo>
                    <a:pt x="344" y="43"/>
                  </a:lnTo>
                  <a:lnTo>
                    <a:pt x="172" y="129"/>
                  </a:lnTo>
                  <a:lnTo>
                    <a:pt x="43" y="344"/>
                  </a:lnTo>
                  <a:lnTo>
                    <a:pt x="0" y="559"/>
                  </a:lnTo>
                  <a:lnTo>
                    <a:pt x="43" y="774"/>
                  </a:lnTo>
                  <a:lnTo>
                    <a:pt x="129" y="945"/>
                  </a:lnTo>
                  <a:lnTo>
                    <a:pt x="344" y="1074"/>
                  </a:lnTo>
                  <a:lnTo>
                    <a:pt x="559" y="1160"/>
                  </a:lnTo>
                  <a:lnTo>
                    <a:pt x="773" y="1117"/>
                  </a:lnTo>
                  <a:lnTo>
                    <a:pt x="945" y="988"/>
                  </a:lnTo>
                  <a:lnTo>
                    <a:pt x="1074" y="774"/>
                  </a:lnTo>
                  <a:lnTo>
                    <a:pt x="1160" y="559"/>
                  </a:lnTo>
                  <a:lnTo>
                    <a:pt x="1117" y="344"/>
                  </a:lnTo>
                  <a:lnTo>
                    <a:pt x="988" y="172"/>
                  </a:lnTo>
                  <a:lnTo>
                    <a:pt x="816"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37"/>
            <p:cNvSpPr/>
            <p:nvPr/>
          </p:nvSpPr>
          <p:spPr>
            <a:xfrm>
              <a:off x="1675950" y="2185875"/>
              <a:ext cx="29000" cy="29000"/>
            </a:xfrm>
            <a:custGeom>
              <a:avLst/>
              <a:gdLst/>
              <a:ahLst/>
              <a:cxnLst/>
              <a:rect l="l" t="t" r="r" b="b"/>
              <a:pathLst>
                <a:path w="1160" h="1160" extrusionOk="0">
                  <a:moveTo>
                    <a:pt x="601" y="0"/>
                  </a:moveTo>
                  <a:lnTo>
                    <a:pt x="387" y="43"/>
                  </a:lnTo>
                  <a:lnTo>
                    <a:pt x="215" y="172"/>
                  </a:lnTo>
                  <a:lnTo>
                    <a:pt x="86" y="344"/>
                  </a:lnTo>
                  <a:lnTo>
                    <a:pt x="0" y="601"/>
                  </a:lnTo>
                  <a:lnTo>
                    <a:pt x="43" y="816"/>
                  </a:lnTo>
                  <a:lnTo>
                    <a:pt x="172" y="988"/>
                  </a:lnTo>
                  <a:lnTo>
                    <a:pt x="387" y="1117"/>
                  </a:lnTo>
                  <a:lnTo>
                    <a:pt x="601" y="1160"/>
                  </a:lnTo>
                  <a:lnTo>
                    <a:pt x="816" y="1117"/>
                  </a:lnTo>
                  <a:lnTo>
                    <a:pt x="988" y="988"/>
                  </a:lnTo>
                  <a:lnTo>
                    <a:pt x="1117" y="816"/>
                  </a:lnTo>
                  <a:lnTo>
                    <a:pt x="1160" y="601"/>
                  </a:lnTo>
                  <a:lnTo>
                    <a:pt x="1117" y="387"/>
                  </a:lnTo>
                  <a:lnTo>
                    <a:pt x="1031"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37"/>
            <p:cNvSpPr/>
            <p:nvPr/>
          </p:nvSpPr>
          <p:spPr>
            <a:xfrm>
              <a:off x="1745725" y="2327600"/>
              <a:ext cx="27950" cy="29025"/>
            </a:xfrm>
            <a:custGeom>
              <a:avLst/>
              <a:gdLst/>
              <a:ahLst/>
              <a:cxnLst/>
              <a:rect l="l" t="t" r="r" b="b"/>
              <a:pathLst>
                <a:path w="1118" h="1161" extrusionOk="0">
                  <a:moveTo>
                    <a:pt x="559" y="0"/>
                  </a:moveTo>
                  <a:lnTo>
                    <a:pt x="344" y="43"/>
                  </a:lnTo>
                  <a:lnTo>
                    <a:pt x="173" y="172"/>
                  </a:lnTo>
                  <a:lnTo>
                    <a:pt x="44" y="344"/>
                  </a:lnTo>
                  <a:lnTo>
                    <a:pt x="1" y="559"/>
                  </a:lnTo>
                  <a:lnTo>
                    <a:pt x="44" y="774"/>
                  </a:lnTo>
                  <a:lnTo>
                    <a:pt x="130" y="988"/>
                  </a:lnTo>
                  <a:lnTo>
                    <a:pt x="344" y="1117"/>
                  </a:lnTo>
                  <a:lnTo>
                    <a:pt x="559" y="1160"/>
                  </a:lnTo>
                  <a:lnTo>
                    <a:pt x="774" y="1117"/>
                  </a:lnTo>
                  <a:lnTo>
                    <a:pt x="946" y="988"/>
                  </a:lnTo>
                  <a:lnTo>
                    <a:pt x="1075" y="817"/>
                  </a:lnTo>
                  <a:lnTo>
                    <a:pt x="1118" y="602"/>
                  </a:lnTo>
                  <a:lnTo>
                    <a:pt x="1075" y="387"/>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37"/>
            <p:cNvSpPr/>
            <p:nvPr/>
          </p:nvSpPr>
          <p:spPr>
            <a:xfrm>
              <a:off x="1748950" y="2372700"/>
              <a:ext cx="27950" cy="29000"/>
            </a:xfrm>
            <a:custGeom>
              <a:avLst/>
              <a:gdLst/>
              <a:ahLst/>
              <a:cxnLst/>
              <a:rect l="l" t="t" r="r" b="b"/>
              <a:pathLst>
                <a:path w="1118" h="1160" extrusionOk="0">
                  <a:moveTo>
                    <a:pt x="559" y="0"/>
                  </a:moveTo>
                  <a:lnTo>
                    <a:pt x="344" y="43"/>
                  </a:lnTo>
                  <a:lnTo>
                    <a:pt x="173" y="129"/>
                  </a:lnTo>
                  <a:lnTo>
                    <a:pt x="44" y="344"/>
                  </a:lnTo>
                  <a:lnTo>
                    <a:pt x="1" y="559"/>
                  </a:lnTo>
                  <a:lnTo>
                    <a:pt x="44" y="773"/>
                  </a:lnTo>
                  <a:lnTo>
                    <a:pt x="130" y="945"/>
                  </a:lnTo>
                  <a:lnTo>
                    <a:pt x="344" y="1074"/>
                  </a:lnTo>
                  <a:lnTo>
                    <a:pt x="559" y="1160"/>
                  </a:lnTo>
                  <a:lnTo>
                    <a:pt x="774" y="1117"/>
                  </a:lnTo>
                  <a:lnTo>
                    <a:pt x="946" y="988"/>
                  </a:lnTo>
                  <a:lnTo>
                    <a:pt x="1074" y="816"/>
                  </a:lnTo>
                  <a:lnTo>
                    <a:pt x="1117" y="559"/>
                  </a:lnTo>
                  <a:lnTo>
                    <a:pt x="1074" y="344"/>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37"/>
            <p:cNvSpPr/>
            <p:nvPr/>
          </p:nvSpPr>
          <p:spPr>
            <a:xfrm>
              <a:off x="1805875" y="2213775"/>
              <a:ext cx="29000" cy="29025"/>
            </a:xfrm>
            <a:custGeom>
              <a:avLst/>
              <a:gdLst/>
              <a:ahLst/>
              <a:cxnLst/>
              <a:rect l="l" t="t" r="r" b="b"/>
              <a:pathLst>
                <a:path w="1160" h="1161" extrusionOk="0">
                  <a:moveTo>
                    <a:pt x="558" y="1"/>
                  </a:moveTo>
                  <a:lnTo>
                    <a:pt x="344" y="44"/>
                  </a:lnTo>
                  <a:lnTo>
                    <a:pt x="172" y="173"/>
                  </a:lnTo>
                  <a:lnTo>
                    <a:pt x="43" y="344"/>
                  </a:lnTo>
                  <a:lnTo>
                    <a:pt x="0" y="559"/>
                  </a:lnTo>
                  <a:lnTo>
                    <a:pt x="43" y="774"/>
                  </a:lnTo>
                  <a:lnTo>
                    <a:pt x="172" y="989"/>
                  </a:lnTo>
                  <a:lnTo>
                    <a:pt x="344" y="1118"/>
                  </a:lnTo>
                  <a:lnTo>
                    <a:pt x="558" y="1160"/>
                  </a:lnTo>
                  <a:lnTo>
                    <a:pt x="773" y="1118"/>
                  </a:lnTo>
                  <a:lnTo>
                    <a:pt x="988" y="989"/>
                  </a:lnTo>
                  <a:lnTo>
                    <a:pt x="1117" y="817"/>
                  </a:lnTo>
                  <a:lnTo>
                    <a:pt x="1160" y="559"/>
                  </a:lnTo>
                  <a:lnTo>
                    <a:pt x="1117" y="344"/>
                  </a:lnTo>
                  <a:lnTo>
                    <a:pt x="988" y="173"/>
                  </a:lnTo>
                  <a:lnTo>
                    <a:pt x="816" y="44"/>
                  </a:lnTo>
                  <a:lnTo>
                    <a:pt x="558"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37"/>
            <p:cNvSpPr/>
            <p:nvPr/>
          </p:nvSpPr>
          <p:spPr>
            <a:xfrm>
              <a:off x="1819825" y="2150425"/>
              <a:ext cx="29025" cy="29025"/>
            </a:xfrm>
            <a:custGeom>
              <a:avLst/>
              <a:gdLst/>
              <a:ahLst/>
              <a:cxnLst/>
              <a:rect l="l" t="t" r="r" b="b"/>
              <a:pathLst>
                <a:path w="1161" h="1161" extrusionOk="0">
                  <a:moveTo>
                    <a:pt x="602" y="1"/>
                  </a:moveTo>
                  <a:lnTo>
                    <a:pt x="387" y="44"/>
                  </a:lnTo>
                  <a:lnTo>
                    <a:pt x="215" y="173"/>
                  </a:lnTo>
                  <a:lnTo>
                    <a:pt x="43" y="344"/>
                  </a:lnTo>
                  <a:lnTo>
                    <a:pt x="0" y="602"/>
                  </a:lnTo>
                  <a:lnTo>
                    <a:pt x="43" y="817"/>
                  </a:lnTo>
                  <a:lnTo>
                    <a:pt x="172" y="989"/>
                  </a:lnTo>
                  <a:lnTo>
                    <a:pt x="344" y="1118"/>
                  </a:lnTo>
                  <a:lnTo>
                    <a:pt x="602" y="1160"/>
                  </a:lnTo>
                  <a:lnTo>
                    <a:pt x="816" y="1118"/>
                  </a:lnTo>
                  <a:lnTo>
                    <a:pt x="988" y="1032"/>
                  </a:lnTo>
                  <a:lnTo>
                    <a:pt x="1117" y="817"/>
                  </a:lnTo>
                  <a:lnTo>
                    <a:pt x="1160" y="602"/>
                  </a:lnTo>
                  <a:lnTo>
                    <a:pt x="1117" y="387"/>
                  </a:lnTo>
                  <a:lnTo>
                    <a:pt x="988" y="216"/>
                  </a:lnTo>
                  <a:lnTo>
                    <a:pt x="816" y="87"/>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37"/>
            <p:cNvSpPr/>
            <p:nvPr/>
          </p:nvSpPr>
          <p:spPr>
            <a:xfrm>
              <a:off x="1809075" y="2278200"/>
              <a:ext cx="29025" cy="29025"/>
            </a:xfrm>
            <a:custGeom>
              <a:avLst/>
              <a:gdLst/>
              <a:ahLst/>
              <a:cxnLst/>
              <a:rect l="l" t="t" r="r" b="b"/>
              <a:pathLst>
                <a:path w="1161" h="1161" extrusionOk="0">
                  <a:moveTo>
                    <a:pt x="602" y="1"/>
                  </a:moveTo>
                  <a:lnTo>
                    <a:pt x="387" y="44"/>
                  </a:lnTo>
                  <a:lnTo>
                    <a:pt x="173" y="130"/>
                  </a:lnTo>
                  <a:lnTo>
                    <a:pt x="44" y="344"/>
                  </a:lnTo>
                  <a:lnTo>
                    <a:pt x="1" y="559"/>
                  </a:lnTo>
                  <a:lnTo>
                    <a:pt x="44" y="774"/>
                  </a:lnTo>
                  <a:lnTo>
                    <a:pt x="173" y="946"/>
                  </a:lnTo>
                  <a:lnTo>
                    <a:pt x="344" y="1117"/>
                  </a:lnTo>
                  <a:lnTo>
                    <a:pt x="559" y="1160"/>
                  </a:lnTo>
                  <a:lnTo>
                    <a:pt x="774" y="1117"/>
                  </a:lnTo>
                  <a:lnTo>
                    <a:pt x="989" y="989"/>
                  </a:lnTo>
                  <a:lnTo>
                    <a:pt x="1118" y="817"/>
                  </a:lnTo>
                  <a:lnTo>
                    <a:pt x="1161" y="559"/>
                  </a:lnTo>
                  <a:lnTo>
                    <a:pt x="1118"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37"/>
            <p:cNvSpPr/>
            <p:nvPr/>
          </p:nvSpPr>
          <p:spPr>
            <a:xfrm>
              <a:off x="1812300" y="2323300"/>
              <a:ext cx="29025" cy="27950"/>
            </a:xfrm>
            <a:custGeom>
              <a:avLst/>
              <a:gdLst/>
              <a:ahLst/>
              <a:cxnLst/>
              <a:rect l="l" t="t" r="r" b="b"/>
              <a:pathLst>
                <a:path w="1161" h="1118" extrusionOk="0">
                  <a:moveTo>
                    <a:pt x="387" y="1"/>
                  </a:moveTo>
                  <a:lnTo>
                    <a:pt x="173" y="130"/>
                  </a:lnTo>
                  <a:lnTo>
                    <a:pt x="44" y="344"/>
                  </a:lnTo>
                  <a:lnTo>
                    <a:pt x="1" y="559"/>
                  </a:lnTo>
                  <a:lnTo>
                    <a:pt x="44" y="774"/>
                  </a:lnTo>
                  <a:lnTo>
                    <a:pt x="173" y="946"/>
                  </a:lnTo>
                  <a:lnTo>
                    <a:pt x="344" y="1074"/>
                  </a:lnTo>
                  <a:lnTo>
                    <a:pt x="559" y="1117"/>
                  </a:lnTo>
                  <a:lnTo>
                    <a:pt x="817" y="1074"/>
                  </a:lnTo>
                  <a:lnTo>
                    <a:pt x="989" y="989"/>
                  </a:lnTo>
                  <a:lnTo>
                    <a:pt x="1117" y="774"/>
                  </a:lnTo>
                  <a:lnTo>
                    <a:pt x="1160" y="559"/>
                  </a:lnTo>
                  <a:lnTo>
                    <a:pt x="1117" y="344"/>
                  </a:lnTo>
                  <a:lnTo>
                    <a:pt x="989" y="172"/>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37"/>
            <p:cNvSpPr/>
            <p:nvPr/>
          </p:nvSpPr>
          <p:spPr>
            <a:xfrm>
              <a:off x="1797275" y="2367325"/>
              <a:ext cx="29025" cy="29025"/>
            </a:xfrm>
            <a:custGeom>
              <a:avLst/>
              <a:gdLst/>
              <a:ahLst/>
              <a:cxnLst/>
              <a:rect l="l" t="t" r="r" b="b"/>
              <a:pathLst>
                <a:path w="1161" h="1161" extrusionOk="0">
                  <a:moveTo>
                    <a:pt x="602" y="1"/>
                  </a:moveTo>
                  <a:lnTo>
                    <a:pt x="387" y="44"/>
                  </a:lnTo>
                  <a:lnTo>
                    <a:pt x="172" y="129"/>
                  </a:lnTo>
                  <a:lnTo>
                    <a:pt x="43" y="344"/>
                  </a:lnTo>
                  <a:lnTo>
                    <a:pt x="0" y="559"/>
                  </a:lnTo>
                  <a:lnTo>
                    <a:pt x="43" y="774"/>
                  </a:lnTo>
                  <a:lnTo>
                    <a:pt x="172" y="946"/>
                  </a:lnTo>
                  <a:lnTo>
                    <a:pt x="344" y="1074"/>
                  </a:lnTo>
                  <a:lnTo>
                    <a:pt x="602" y="1160"/>
                  </a:lnTo>
                  <a:lnTo>
                    <a:pt x="816" y="1117"/>
                  </a:lnTo>
                  <a:lnTo>
                    <a:pt x="988" y="988"/>
                  </a:lnTo>
                  <a:lnTo>
                    <a:pt x="1117" y="817"/>
                  </a:lnTo>
                  <a:lnTo>
                    <a:pt x="1160" y="559"/>
                  </a:lnTo>
                  <a:lnTo>
                    <a:pt x="1117" y="344"/>
                  </a:lnTo>
                  <a:lnTo>
                    <a:pt x="988" y="172"/>
                  </a:lnTo>
                  <a:lnTo>
                    <a:pt x="816"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37"/>
            <p:cNvSpPr/>
            <p:nvPr/>
          </p:nvSpPr>
          <p:spPr>
            <a:xfrm>
              <a:off x="1701700" y="2355525"/>
              <a:ext cx="29025" cy="29000"/>
            </a:xfrm>
            <a:custGeom>
              <a:avLst/>
              <a:gdLst/>
              <a:ahLst/>
              <a:cxnLst/>
              <a:rect l="l" t="t" r="r" b="b"/>
              <a:pathLst>
                <a:path w="1161" h="1160" extrusionOk="0">
                  <a:moveTo>
                    <a:pt x="602" y="0"/>
                  </a:moveTo>
                  <a:lnTo>
                    <a:pt x="345" y="43"/>
                  </a:lnTo>
                  <a:lnTo>
                    <a:pt x="173" y="172"/>
                  </a:lnTo>
                  <a:lnTo>
                    <a:pt x="44" y="344"/>
                  </a:lnTo>
                  <a:lnTo>
                    <a:pt x="1" y="601"/>
                  </a:lnTo>
                  <a:lnTo>
                    <a:pt x="44" y="816"/>
                  </a:lnTo>
                  <a:lnTo>
                    <a:pt x="173" y="988"/>
                  </a:lnTo>
                  <a:lnTo>
                    <a:pt x="345" y="1117"/>
                  </a:lnTo>
                  <a:lnTo>
                    <a:pt x="559" y="1160"/>
                  </a:lnTo>
                  <a:lnTo>
                    <a:pt x="774" y="1117"/>
                  </a:lnTo>
                  <a:lnTo>
                    <a:pt x="989" y="988"/>
                  </a:lnTo>
                  <a:lnTo>
                    <a:pt x="1118" y="816"/>
                  </a:lnTo>
                  <a:lnTo>
                    <a:pt x="1161" y="601"/>
                  </a:lnTo>
                  <a:lnTo>
                    <a:pt x="1118" y="387"/>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37"/>
            <p:cNvSpPr/>
            <p:nvPr/>
          </p:nvSpPr>
          <p:spPr>
            <a:xfrm>
              <a:off x="1631925" y="2372700"/>
              <a:ext cx="29000" cy="29000"/>
            </a:xfrm>
            <a:custGeom>
              <a:avLst/>
              <a:gdLst/>
              <a:ahLst/>
              <a:cxnLst/>
              <a:rect l="l" t="t" r="r" b="b"/>
              <a:pathLst>
                <a:path w="1160" h="1160" extrusionOk="0">
                  <a:moveTo>
                    <a:pt x="559" y="0"/>
                  </a:moveTo>
                  <a:lnTo>
                    <a:pt x="344" y="43"/>
                  </a:lnTo>
                  <a:lnTo>
                    <a:pt x="172" y="129"/>
                  </a:lnTo>
                  <a:lnTo>
                    <a:pt x="43" y="344"/>
                  </a:lnTo>
                  <a:lnTo>
                    <a:pt x="0" y="559"/>
                  </a:lnTo>
                  <a:lnTo>
                    <a:pt x="43" y="773"/>
                  </a:lnTo>
                  <a:lnTo>
                    <a:pt x="129" y="945"/>
                  </a:lnTo>
                  <a:lnTo>
                    <a:pt x="344" y="1074"/>
                  </a:lnTo>
                  <a:lnTo>
                    <a:pt x="559" y="1160"/>
                  </a:lnTo>
                  <a:lnTo>
                    <a:pt x="773" y="1117"/>
                  </a:lnTo>
                  <a:lnTo>
                    <a:pt x="945" y="988"/>
                  </a:lnTo>
                  <a:lnTo>
                    <a:pt x="1074" y="816"/>
                  </a:lnTo>
                  <a:lnTo>
                    <a:pt x="1160" y="559"/>
                  </a:lnTo>
                  <a:lnTo>
                    <a:pt x="1117" y="344"/>
                  </a:lnTo>
                  <a:lnTo>
                    <a:pt x="988" y="172"/>
                  </a:lnTo>
                  <a:lnTo>
                    <a:pt x="773"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37"/>
            <p:cNvSpPr/>
            <p:nvPr/>
          </p:nvSpPr>
          <p:spPr>
            <a:xfrm>
              <a:off x="1661975" y="2120375"/>
              <a:ext cx="29025" cy="29000"/>
            </a:xfrm>
            <a:custGeom>
              <a:avLst/>
              <a:gdLst/>
              <a:ahLst/>
              <a:cxnLst/>
              <a:rect l="l" t="t" r="r" b="b"/>
              <a:pathLst>
                <a:path w="1161" h="1160" extrusionOk="0">
                  <a:moveTo>
                    <a:pt x="602" y="0"/>
                  </a:moveTo>
                  <a:lnTo>
                    <a:pt x="387" y="43"/>
                  </a:lnTo>
                  <a:lnTo>
                    <a:pt x="173" y="172"/>
                  </a:lnTo>
                  <a:lnTo>
                    <a:pt x="44" y="344"/>
                  </a:lnTo>
                  <a:lnTo>
                    <a:pt x="1" y="559"/>
                  </a:lnTo>
                  <a:lnTo>
                    <a:pt x="44" y="773"/>
                  </a:lnTo>
                  <a:lnTo>
                    <a:pt x="173" y="945"/>
                  </a:lnTo>
                  <a:lnTo>
                    <a:pt x="344" y="1117"/>
                  </a:lnTo>
                  <a:lnTo>
                    <a:pt x="559" y="1160"/>
                  </a:lnTo>
                  <a:lnTo>
                    <a:pt x="774" y="1117"/>
                  </a:lnTo>
                  <a:lnTo>
                    <a:pt x="989" y="988"/>
                  </a:lnTo>
                  <a:lnTo>
                    <a:pt x="1118" y="816"/>
                  </a:lnTo>
                  <a:lnTo>
                    <a:pt x="1160" y="559"/>
                  </a:lnTo>
                  <a:lnTo>
                    <a:pt x="1118"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37"/>
            <p:cNvSpPr/>
            <p:nvPr/>
          </p:nvSpPr>
          <p:spPr>
            <a:xfrm>
              <a:off x="1780100" y="1864825"/>
              <a:ext cx="27925" cy="29000"/>
            </a:xfrm>
            <a:custGeom>
              <a:avLst/>
              <a:gdLst/>
              <a:ahLst/>
              <a:cxnLst/>
              <a:rect l="l" t="t" r="r" b="b"/>
              <a:pathLst>
                <a:path w="1117" h="1160" extrusionOk="0">
                  <a:moveTo>
                    <a:pt x="559" y="0"/>
                  </a:moveTo>
                  <a:lnTo>
                    <a:pt x="344" y="43"/>
                  </a:lnTo>
                  <a:lnTo>
                    <a:pt x="172" y="172"/>
                  </a:lnTo>
                  <a:lnTo>
                    <a:pt x="43" y="344"/>
                  </a:lnTo>
                  <a:lnTo>
                    <a:pt x="0" y="602"/>
                  </a:lnTo>
                  <a:lnTo>
                    <a:pt x="43" y="816"/>
                  </a:lnTo>
                  <a:lnTo>
                    <a:pt x="129" y="988"/>
                  </a:lnTo>
                  <a:lnTo>
                    <a:pt x="344" y="1117"/>
                  </a:lnTo>
                  <a:lnTo>
                    <a:pt x="559" y="1160"/>
                  </a:lnTo>
                  <a:lnTo>
                    <a:pt x="773" y="1117"/>
                  </a:lnTo>
                  <a:lnTo>
                    <a:pt x="945" y="1031"/>
                  </a:lnTo>
                  <a:lnTo>
                    <a:pt x="1074" y="816"/>
                  </a:lnTo>
                  <a:lnTo>
                    <a:pt x="1117" y="602"/>
                  </a:lnTo>
                  <a:lnTo>
                    <a:pt x="1117" y="387"/>
                  </a:lnTo>
                  <a:lnTo>
                    <a:pt x="988" y="215"/>
                  </a:lnTo>
                  <a:lnTo>
                    <a:pt x="773" y="86"/>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37"/>
            <p:cNvSpPr/>
            <p:nvPr/>
          </p:nvSpPr>
          <p:spPr>
            <a:xfrm>
              <a:off x="1723175" y="1887375"/>
              <a:ext cx="29025" cy="29000"/>
            </a:xfrm>
            <a:custGeom>
              <a:avLst/>
              <a:gdLst/>
              <a:ahLst/>
              <a:cxnLst/>
              <a:rect l="l" t="t" r="r" b="b"/>
              <a:pathLst>
                <a:path w="1161" h="1160" extrusionOk="0">
                  <a:moveTo>
                    <a:pt x="559" y="0"/>
                  </a:moveTo>
                  <a:lnTo>
                    <a:pt x="345" y="43"/>
                  </a:lnTo>
                  <a:lnTo>
                    <a:pt x="173" y="172"/>
                  </a:lnTo>
                  <a:lnTo>
                    <a:pt x="44" y="344"/>
                  </a:lnTo>
                  <a:lnTo>
                    <a:pt x="1" y="602"/>
                  </a:lnTo>
                  <a:lnTo>
                    <a:pt x="44" y="816"/>
                  </a:lnTo>
                  <a:lnTo>
                    <a:pt x="130" y="988"/>
                  </a:lnTo>
                  <a:lnTo>
                    <a:pt x="345" y="1117"/>
                  </a:lnTo>
                  <a:lnTo>
                    <a:pt x="559" y="1160"/>
                  </a:lnTo>
                  <a:lnTo>
                    <a:pt x="774" y="1117"/>
                  </a:lnTo>
                  <a:lnTo>
                    <a:pt x="946" y="988"/>
                  </a:lnTo>
                  <a:lnTo>
                    <a:pt x="1075" y="816"/>
                  </a:lnTo>
                  <a:lnTo>
                    <a:pt x="1161" y="602"/>
                  </a:lnTo>
                  <a:lnTo>
                    <a:pt x="1118" y="387"/>
                  </a:lnTo>
                  <a:lnTo>
                    <a:pt x="989" y="172"/>
                  </a:lnTo>
                  <a:lnTo>
                    <a:pt x="774"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37"/>
            <p:cNvSpPr/>
            <p:nvPr/>
          </p:nvSpPr>
          <p:spPr>
            <a:xfrm>
              <a:off x="1660900" y="1876625"/>
              <a:ext cx="29025" cy="29025"/>
            </a:xfrm>
            <a:custGeom>
              <a:avLst/>
              <a:gdLst/>
              <a:ahLst/>
              <a:cxnLst/>
              <a:rect l="l" t="t" r="r" b="b"/>
              <a:pathLst>
                <a:path w="1161" h="1161" extrusionOk="0">
                  <a:moveTo>
                    <a:pt x="602" y="1"/>
                  </a:moveTo>
                  <a:lnTo>
                    <a:pt x="387" y="44"/>
                  </a:lnTo>
                  <a:lnTo>
                    <a:pt x="216" y="173"/>
                  </a:lnTo>
                  <a:lnTo>
                    <a:pt x="44" y="344"/>
                  </a:lnTo>
                  <a:lnTo>
                    <a:pt x="1" y="559"/>
                  </a:lnTo>
                  <a:lnTo>
                    <a:pt x="44" y="774"/>
                  </a:lnTo>
                  <a:lnTo>
                    <a:pt x="173" y="989"/>
                  </a:lnTo>
                  <a:lnTo>
                    <a:pt x="344" y="1117"/>
                  </a:lnTo>
                  <a:lnTo>
                    <a:pt x="602" y="1160"/>
                  </a:lnTo>
                  <a:lnTo>
                    <a:pt x="817" y="1117"/>
                  </a:lnTo>
                  <a:lnTo>
                    <a:pt x="989" y="989"/>
                  </a:lnTo>
                  <a:lnTo>
                    <a:pt x="1118" y="817"/>
                  </a:lnTo>
                  <a:lnTo>
                    <a:pt x="1161" y="559"/>
                  </a:lnTo>
                  <a:lnTo>
                    <a:pt x="1118"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37"/>
            <p:cNvSpPr/>
            <p:nvPr/>
          </p:nvSpPr>
          <p:spPr>
            <a:xfrm>
              <a:off x="1665200" y="1831525"/>
              <a:ext cx="29025" cy="29025"/>
            </a:xfrm>
            <a:custGeom>
              <a:avLst/>
              <a:gdLst/>
              <a:ahLst/>
              <a:cxnLst/>
              <a:rect l="l" t="t" r="r" b="b"/>
              <a:pathLst>
                <a:path w="1161" h="1161" extrusionOk="0">
                  <a:moveTo>
                    <a:pt x="602" y="1"/>
                  </a:moveTo>
                  <a:lnTo>
                    <a:pt x="387" y="44"/>
                  </a:lnTo>
                  <a:lnTo>
                    <a:pt x="172" y="130"/>
                  </a:lnTo>
                  <a:lnTo>
                    <a:pt x="44" y="344"/>
                  </a:lnTo>
                  <a:lnTo>
                    <a:pt x="1" y="559"/>
                  </a:lnTo>
                  <a:lnTo>
                    <a:pt x="44" y="774"/>
                  </a:lnTo>
                  <a:lnTo>
                    <a:pt x="172" y="946"/>
                  </a:lnTo>
                  <a:lnTo>
                    <a:pt x="344" y="1075"/>
                  </a:lnTo>
                  <a:lnTo>
                    <a:pt x="559" y="1161"/>
                  </a:lnTo>
                  <a:lnTo>
                    <a:pt x="774" y="1118"/>
                  </a:lnTo>
                  <a:lnTo>
                    <a:pt x="989" y="989"/>
                  </a:lnTo>
                  <a:lnTo>
                    <a:pt x="1117" y="774"/>
                  </a:lnTo>
                  <a:lnTo>
                    <a:pt x="1160" y="559"/>
                  </a:lnTo>
                  <a:lnTo>
                    <a:pt x="1117"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37"/>
            <p:cNvSpPr/>
            <p:nvPr/>
          </p:nvSpPr>
          <p:spPr>
            <a:xfrm>
              <a:off x="1679175" y="1915275"/>
              <a:ext cx="29000" cy="29025"/>
            </a:xfrm>
            <a:custGeom>
              <a:avLst/>
              <a:gdLst/>
              <a:ahLst/>
              <a:cxnLst/>
              <a:rect l="l" t="t" r="r" b="b"/>
              <a:pathLst>
                <a:path w="1160" h="1161" extrusionOk="0">
                  <a:moveTo>
                    <a:pt x="601" y="1"/>
                  </a:moveTo>
                  <a:lnTo>
                    <a:pt x="387" y="44"/>
                  </a:lnTo>
                  <a:lnTo>
                    <a:pt x="172" y="173"/>
                  </a:lnTo>
                  <a:lnTo>
                    <a:pt x="43" y="387"/>
                  </a:lnTo>
                  <a:lnTo>
                    <a:pt x="0" y="602"/>
                  </a:lnTo>
                  <a:lnTo>
                    <a:pt x="43" y="817"/>
                  </a:lnTo>
                  <a:lnTo>
                    <a:pt x="172" y="989"/>
                  </a:lnTo>
                  <a:lnTo>
                    <a:pt x="344" y="1118"/>
                  </a:lnTo>
                  <a:lnTo>
                    <a:pt x="558" y="1161"/>
                  </a:lnTo>
                  <a:lnTo>
                    <a:pt x="773" y="1118"/>
                  </a:lnTo>
                  <a:lnTo>
                    <a:pt x="988" y="1032"/>
                  </a:lnTo>
                  <a:lnTo>
                    <a:pt x="1117" y="817"/>
                  </a:lnTo>
                  <a:lnTo>
                    <a:pt x="1160" y="602"/>
                  </a:lnTo>
                  <a:lnTo>
                    <a:pt x="1117" y="387"/>
                  </a:lnTo>
                  <a:lnTo>
                    <a:pt x="988" y="216"/>
                  </a:lnTo>
                  <a:lnTo>
                    <a:pt x="816" y="87"/>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37"/>
            <p:cNvSpPr/>
            <p:nvPr/>
          </p:nvSpPr>
          <p:spPr>
            <a:xfrm>
              <a:off x="1737150" y="1831525"/>
              <a:ext cx="27925" cy="29025"/>
            </a:xfrm>
            <a:custGeom>
              <a:avLst/>
              <a:gdLst/>
              <a:ahLst/>
              <a:cxnLst/>
              <a:rect l="l" t="t" r="r" b="b"/>
              <a:pathLst>
                <a:path w="1117" h="1161" extrusionOk="0">
                  <a:moveTo>
                    <a:pt x="559" y="1"/>
                  </a:moveTo>
                  <a:lnTo>
                    <a:pt x="344" y="44"/>
                  </a:lnTo>
                  <a:lnTo>
                    <a:pt x="172" y="130"/>
                  </a:lnTo>
                  <a:lnTo>
                    <a:pt x="43" y="344"/>
                  </a:lnTo>
                  <a:lnTo>
                    <a:pt x="0" y="559"/>
                  </a:lnTo>
                  <a:lnTo>
                    <a:pt x="43" y="774"/>
                  </a:lnTo>
                  <a:lnTo>
                    <a:pt x="129" y="946"/>
                  </a:lnTo>
                  <a:lnTo>
                    <a:pt x="344" y="1075"/>
                  </a:lnTo>
                  <a:lnTo>
                    <a:pt x="559" y="1161"/>
                  </a:lnTo>
                  <a:lnTo>
                    <a:pt x="773" y="1118"/>
                  </a:lnTo>
                  <a:lnTo>
                    <a:pt x="945" y="989"/>
                  </a:lnTo>
                  <a:lnTo>
                    <a:pt x="1074" y="774"/>
                  </a:lnTo>
                  <a:lnTo>
                    <a:pt x="1117" y="559"/>
                  </a:lnTo>
                  <a:lnTo>
                    <a:pt x="1074" y="344"/>
                  </a:lnTo>
                  <a:lnTo>
                    <a:pt x="988" y="173"/>
                  </a:lnTo>
                  <a:lnTo>
                    <a:pt x="773"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37"/>
            <p:cNvSpPr/>
            <p:nvPr/>
          </p:nvSpPr>
          <p:spPr>
            <a:xfrm>
              <a:off x="1594350" y="1862675"/>
              <a:ext cx="29000" cy="27950"/>
            </a:xfrm>
            <a:custGeom>
              <a:avLst/>
              <a:gdLst/>
              <a:ahLst/>
              <a:cxnLst/>
              <a:rect l="l" t="t" r="r" b="b"/>
              <a:pathLst>
                <a:path w="1160" h="1118" extrusionOk="0">
                  <a:moveTo>
                    <a:pt x="387" y="0"/>
                  </a:moveTo>
                  <a:lnTo>
                    <a:pt x="172" y="129"/>
                  </a:lnTo>
                  <a:lnTo>
                    <a:pt x="43" y="344"/>
                  </a:lnTo>
                  <a:lnTo>
                    <a:pt x="0" y="559"/>
                  </a:lnTo>
                  <a:lnTo>
                    <a:pt x="43" y="773"/>
                  </a:lnTo>
                  <a:lnTo>
                    <a:pt x="172" y="945"/>
                  </a:lnTo>
                  <a:lnTo>
                    <a:pt x="344" y="1074"/>
                  </a:lnTo>
                  <a:lnTo>
                    <a:pt x="601" y="1117"/>
                  </a:lnTo>
                  <a:lnTo>
                    <a:pt x="816" y="1074"/>
                  </a:lnTo>
                  <a:lnTo>
                    <a:pt x="988" y="988"/>
                  </a:lnTo>
                  <a:lnTo>
                    <a:pt x="1117" y="773"/>
                  </a:lnTo>
                  <a:lnTo>
                    <a:pt x="1160" y="559"/>
                  </a:lnTo>
                  <a:lnTo>
                    <a:pt x="1117" y="344"/>
                  </a:lnTo>
                  <a:lnTo>
                    <a:pt x="988" y="172"/>
                  </a:lnTo>
                  <a:lnTo>
                    <a:pt x="816" y="43"/>
                  </a:lnTo>
                  <a:lnTo>
                    <a:pt x="60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37"/>
            <p:cNvSpPr/>
            <p:nvPr/>
          </p:nvSpPr>
          <p:spPr>
            <a:xfrm>
              <a:off x="1612600" y="2072050"/>
              <a:ext cx="29000" cy="29025"/>
            </a:xfrm>
            <a:custGeom>
              <a:avLst/>
              <a:gdLst/>
              <a:ahLst/>
              <a:cxnLst/>
              <a:rect l="l" t="t" r="r" b="b"/>
              <a:pathLst>
                <a:path w="1160" h="1161" extrusionOk="0">
                  <a:moveTo>
                    <a:pt x="601" y="1"/>
                  </a:moveTo>
                  <a:lnTo>
                    <a:pt x="387" y="43"/>
                  </a:lnTo>
                  <a:lnTo>
                    <a:pt x="215" y="172"/>
                  </a:lnTo>
                  <a:lnTo>
                    <a:pt x="43" y="344"/>
                  </a:lnTo>
                  <a:lnTo>
                    <a:pt x="0" y="559"/>
                  </a:lnTo>
                  <a:lnTo>
                    <a:pt x="43" y="774"/>
                  </a:lnTo>
                  <a:lnTo>
                    <a:pt x="172" y="988"/>
                  </a:lnTo>
                  <a:lnTo>
                    <a:pt x="344" y="1117"/>
                  </a:lnTo>
                  <a:lnTo>
                    <a:pt x="601" y="1160"/>
                  </a:lnTo>
                  <a:lnTo>
                    <a:pt x="816" y="1117"/>
                  </a:lnTo>
                  <a:lnTo>
                    <a:pt x="988" y="988"/>
                  </a:lnTo>
                  <a:lnTo>
                    <a:pt x="1117" y="817"/>
                  </a:lnTo>
                  <a:lnTo>
                    <a:pt x="1160" y="602"/>
                  </a:lnTo>
                  <a:lnTo>
                    <a:pt x="1117" y="387"/>
                  </a:lnTo>
                  <a:lnTo>
                    <a:pt x="1031" y="172"/>
                  </a:lnTo>
                  <a:lnTo>
                    <a:pt x="816" y="43"/>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37"/>
            <p:cNvSpPr/>
            <p:nvPr/>
          </p:nvSpPr>
          <p:spPr>
            <a:xfrm>
              <a:off x="1716750" y="2010850"/>
              <a:ext cx="29000" cy="27950"/>
            </a:xfrm>
            <a:custGeom>
              <a:avLst/>
              <a:gdLst/>
              <a:ahLst/>
              <a:cxnLst/>
              <a:rect l="l" t="t" r="r" b="b"/>
              <a:pathLst>
                <a:path w="1160" h="1118" extrusionOk="0">
                  <a:moveTo>
                    <a:pt x="559" y="0"/>
                  </a:moveTo>
                  <a:lnTo>
                    <a:pt x="344" y="43"/>
                  </a:lnTo>
                  <a:lnTo>
                    <a:pt x="172" y="129"/>
                  </a:lnTo>
                  <a:lnTo>
                    <a:pt x="43" y="344"/>
                  </a:lnTo>
                  <a:lnTo>
                    <a:pt x="0" y="559"/>
                  </a:lnTo>
                  <a:lnTo>
                    <a:pt x="43" y="774"/>
                  </a:lnTo>
                  <a:lnTo>
                    <a:pt x="172" y="945"/>
                  </a:lnTo>
                  <a:lnTo>
                    <a:pt x="344" y="1074"/>
                  </a:lnTo>
                  <a:lnTo>
                    <a:pt x="559" y="1117"/>
                  </a:lnTo>
                  <a:lnTo>
                    <a:pt x="773" y="1117"/>
                  </a:lnTo>
                  <a:lnTo>
                    <a:pt x="988" y="988"/>
                  </a:lnTo>
                  <a:lnTo>
                    <a:pt x="1117" y="774"/>
                  </a:lnTo>
                  <a:lnTo>
                    <a:pt x="1160" y="559"/>
                  </a:lnTo>
                  <a:lnTo>
                    <a:pt x="1117" y="344"/>
                  </a:lnTo>
                  <a:lnTo>
                    <a:pt x="988" y="172"/>
                  </a:lnTo>
                  <a:lnTo>
                    <a:pt x="816"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37"/>
            <p:cNvSpPr/>
            <p:nvPr/>
          </p:nvSpPr>
          <p:spPr>
            <a:xfrm>
              <a:off x="1616875" y="2004400"/>
              <a:ext cx="29025" cy="29025"/>
            </a:xfrm>
            <a:custGeom>
              <a:avLst/>
              <a:gdLst/>
              <a:ahLst/>
              <a:cxnLst/>
              <a:rect l="l" t="t" r="r" b="b"/>
              <a:pathLst>
                <a:path w="1161" h="1161" extrusionOk="0">
                  <a:moveTo>
                    <a:pt x="602" y="1"/>
                  </a:moveTo>
                  <a:lnTo>
                    <a:pt x="387" y="44"/>
                  </a:lnTo>
                  <a:lnTo>
                    <a:pt x="173" y="173"/>
                  </a:lnTo>
                  <a:lnTo>
                    <a:pt x="44" y="344"/>
                  </a:lnTo>
                  <a:lnTo>
                    <a:pt x="1" y="559"/>
                  </a:lnTo>
                  <a:lnTo>
                    <a:pt x="44" y="774"/>
                  </a:lnTo>
                  <a:lnTo>
                    <a:pt x="173" y="989"/>
                  </a:lnTo>
                  <a:lnTo>
                    <a:pt x="345" y="1117"/>
                  </a:lnTo>
                  <a:lnTo>
                    <a:pt x="602" y="1160"/>
                  </a:lnTo>
                  <a:lnTo>
                    <a:pt x="817" y="1117"/>
                  </a:lnTo>
                  <a:lnTo>
                    <a:pt x="989" y="989"/>
                  </a:lnTo>
                  <a:lnTo>
                    <a:pt x="1118" y="817"/>
                  </a:lnTo>
                  <a:lnTo>
                    <a:pt x="1161" y="559"/>
                  </a:lnTo>
                  <a:lnTo>
                    <a:pt x="1118" y="344"/>
                  </a:lnTo>
                  <a:lnTo>
                    <a:pt x="989" y="173"/>
                  </a:lnTo>
                  <a:lnTo>
                    <a:pt x="817" y="44"/>
                  </a:lnTo>
                  <a:lnTo>
                    <a:pt x="60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37"/>
            <p:cNvSpPr/>
            <p:nvPr/>
          </p:nvSpPr>
          <p:spPr>
            <a:xfrm>
              <a:off x="1783325" y="1929250"/>
              <a:ext cx="29000" cy="29000"/>
            </a:xfrm>
            <a:custGeom>
              <a:avLst/>
              <a:gdLst/>
              <a:ahLst/>
              <a:cxnLst/>
              <a:rect l="l" t="t" r="r" b="b"/>
              <a:pathLst>
                <a:path w="1160" h="1160" extrusionOk="0">
                  <a:moveTo>
                    <a:pt x="558" y="0"/>
                  </a:moveTo>
                  <a:lnTo>
                    <a:pt x="344" y="43"/>
                  </a:lnTo>
                  <a:lnTo>
                    <a:pt x="172" y="172"/>
                  </a:lnTo>
                  <a:lnTo>
                    <a:pt x="43" y="344"/>
                  </a:lnTo>
                  <a:lnTo>
                    <a:pt x="0" y="602"/>
                  </a:lnTo>
                  <a:lnTo>
                    <a:pt x="43" y="816"/>
                  </a:lnTo>
                  <a:lnTo>
                    <a:pt x="172" y="988"/>
                  </a:lnTo>
                  <a:lnTo>
                    <a:pt x="344" y="1117"/>
                  </a:lnTo>
                  <a:lnTo>
                    <a:pt x="558" y="1160"/>
                  </a:lnTo>
                  <a:lnTo>
                    <a:pt x="773" y="1117"/>
                  </a:lnTo>
                  <a:lnTo>
                    <a:pt x="988" y="988"/>
                  </a:lnTo>
                  <a:lnTo>
                    <a:pt x="1117" y="816"/>
                  </a:lnTo>
                  <a:lnTo>
                    <a:pt x="1160" y="602"/>
                  </a:lnTo>
                  <a:lnTo>
                    <a:pt x="1117" y="387"/>
                  </a:lnTo>
                  <a:lnTo>
                    <a:pt x="988" y="172"/>
                  </a:lnTo>
                  <a:lnTo>
                    <a:pt x="816" y="43"/>
                  </a:lnTo>
                  <a:lnTo>
                    <a:pt x="55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37"/>
            <p:cNvSpPr/>
            <p:nvPr/>
          </p:nvSpPr>
          <p:spPr>
            <a:xfrm>
              <a:off x="1786525" y="1974350"/>
              <a:ext cx="29025" cy="29000"/>
            </a:xfrm>
            <a:custGeom>
              <a:avLst/>
              <a:gdLst/>
              <a:ahLst/>
              <a:cxnLst/>
              <a:rect l="l" t="t" r="r" b="b"/>
              <a:pathLst>
                <a:path w="1161" h="1160" extrusionOk="0">
                  <a:moveTo>
                    <a:pt x="559" y="0"/>
                  </a:moveTo>
                  <a:lnTo>
                    <a:pt x="345" y="43"/>
                  </a:lnTo>
                  <a:lnTo>
                    <a:pt x="173" y="172"/>
                  </a:lnTo>
                  <a:lnTo>
                    <a:pt x="44" y="344"/>
                  </a:lnTo>
                  <a:lnTo>
                    <a:pt x="1" y="558"/>
                  </a:lnTo>
                  <a:lnTo>
                    <a:pt x="44" y="773"/>
                  </a:lnTo>
                  <a:lnTo>
                    <a:pt x="173" y="988"/>
                  </a:lnTo>
                  <a:lnTo>
                    <a:pt x="345" y="1117"/>
                  </a:lnTo>
                  <a:lnTo>
                    <a:pt x="559" y="1160"/>
                  </a:lnTo>
                  <a:lnTo>
                    <a:pt x="774" y="1117"/>
                  </a:lnTo>
                  <a:lnTo>
                    <a:pt x="989" y="988"/>
                  </a:lnTo>
                  <a:lnTo>
                    <a:pt x="1118" y="816"/>
                  </a:lnTo>
                  <a:lnTo>
                    <a:pt x="1161" y="601"/>
                  </a:lnTo>
                  <a:lnTo>
                    <a:pt x="1118" y="344"/>
                  </a:lnTo>
                  <a:lnTo>
                    <a:pt x="989" y="172"/>
                  </a:lnTo>
                  <a:lnTo>
                    <a:pt x="817" y="43"/>
                  </a:lnTo>
                  <a:lnTo>
                    <a:pt x="55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37"/>
            <p:cNvSpPr/>
            <p:nvPr/>
          </p:nvSpPr>
          <p:spPr>
            <a:xfrm>
              <a:off x="1771500" y="2018375"/>
              <a:ext cx="29025" cy="29000"/>
            </a:xfrm>
            <a:custGeom>
              <a:avLst/>
              <a:gdLst/>
              <a:ahLst/>
              <a:cxnLst/>
              <a:rect l="l" t="t" r="r" b="b"/>
              <a:pathLst>
                <a:path w="1161" h="1160" extrusionOk="0">
                  <a:moveTo>
                    <a:pt x="602" y="0"/>
                  </a:moveTo>
                  <a:lnTo>
                    <a:pt x="344" y="43"/>
                  </a:lnTo>
                  <a:lnTo>
                    <a:pt x="172" y="172"/>
                  </a:lnTo>
                  <a:lnTo>
                    <a:pt x="44" y="344"/>
                  </a:lnTo>
                  <a:lnTo>
                    <a:pt x="1" y="601"/>
                  </a:lnTo>
                  <a:lnTo>
                    <a:pt x="44" y="816"/>
                  </a:lnTo>
                  <a:lnTo>
                    <a:pt x="172" y="988"/>
                  </a:lnTo>
                  <a:lnTo>
                    <a:pt x="344" y="1117"/>
                  </a:lnTo>
                  <a:lnTo>
                    <a:pt x="559" y="1160"/>
                  </a:lnTo>
                  <a:lnTo>
                    <a:pt x="774" y="1117"/>
                  </a:lnTo>
                  <a:lnTo>
                    <a:pt x="988" y="988"/>
                  </a:lnTo>
                  <a:lnTo>
                    <a:pt x="1117" y="816"/>
                  </a:lnTo>
                  <a:lnTo>
                    <a:pt x="1160" y="601"/>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37"/>
            <p:cNvSpPr/>
            <p:nvPr/>
          </p:nvSpPr>
          <p:spPr>
            <a:xfrm>
              <a:off x="1786525" y="2072050"/>
              <a:ext cx="29025" cy="29025"/>
            </a:xfrm>
            <a:custGeom>
              <a:avLst/>
              <a:gdLst/>
              <a:ahLst/>
              <a:cxnLst/>
              <a:rect l="l" t="t" r="r" b="b"/>
              <a:pathLst>
                <a:path w="1161" h="1161" extrusionOk="0">
                  <a:moveTo>
                    <a:pt x="559" y="1"/>
                  </a:moveTo>
                  <a:lnTo>
                    <a:pt x="345" y="43"/>
                  </a:lnTo>
                  <a:lnTo>
                    <a:pt x="173" y="172"/>
                  </a:lnTo>
                  <a:lnTo>
                    <a:pt x="44" y="344"/>
                  </a:lnTo>
                  <a:lnTo>
                    <a:pt x="1" y="559"/>
                  </a:lnTo>
                  <a:lnTo>
                    <a:pt x="44" y="774"/>
                  </a:lnTo>
                  <a:lnTo>
                    <a:pt x="173" y="988"/>
                  </a:lnTo>
                  <a:lnTo>
                    <a:pt x="345" y="1117"/>
                  </a:lnTo>
                  <a:lnTo>
                    <a:pt x="559" y="1160"/>
                  </a:lnTo>
                  <a:lnTo>
                    <a:pt x="774" y="1117"/>
                  </a:lnTo>
                  <a:lnTo>
                    <a:pt x="989" y="988"/>
                  </a:lnTo>
                  <a:lnTo>
                    <a:pt x="1118" y="817"/>
                  </a:lnTo>
                  <a:lnTo>
                    <a:pt x="1161" y="602"/>
                  </a:lnTo>
                  <a:lnTo>
                    <a:pt x="1118" y="387"/>
                  </a:lnTo>
                  <a:lnTo>
                    <a:pt x="989" y="172"/>
                  </a:lnTo>
                  <a:lnTo>
                    <a:pt x="817" y="43"/>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37"/>
            <p:cNvSpPr/>
            <p:nvPr/>
          </p:nvSpPr>
          <p:spPr>
            <a:xfrm>
              <a:off x="1832700" y="2054875"/>
              <a:ext cx="29025" cy="29000"/>
            </a:xfrm>
            <a:custGeom>
              <a:avLst/>
              <a:gdLst/>
              <a:ahLst/>
              <a:cxnLst/>
              <a:rect l="l" t="t" r="r" b="b"/>
              <a:pathLst>
                <a:path w="1161" h="1160" extrusionOk="0">
                  <a:moveTo>
                    <a:pt x="602" y="0"/>
                  </a:moveTo>
                  <a:lnTo>
                    <a:pt x="387" y="43"/>
                  </a:lnTo>
                  <a:lnTo>
                    <a:pt x="173" y="172"/>
                  </a:lnTo>
                  <a:lnTo>
                    <a:pt x="44" y="344"/>
                  </a:lnTo>
                  <a:lnTo>
                    <a:pt x="1" y="559"/>
                  </a:lnTo>
                  <a:lnTo>
                    <a:pt x="44" y="773"/>
                  </a:lnTo>
                  <a:lnTo>
                    <a:pt x="173" y="988"/>
                  </a:lnTo>
                  <a:lnTo>
                    <a:pt x="344" y="1117"/>
                  </a:lnTo>
                  <a:lnTo>
                    <a:pt x="559" y="1160"/>
                  </a:lnTo>
                  <a:lnTo>
                    <a:pt x="774" y="1117"/>
                  </a:lnTo>
                  <a:lnTo>
                    <a:pt x="989" y="988"/>
                  </a:lnTo>
                  <a:lnTo>
                    <a:pt x="1117" y="816"/>
                  </a:lnTo>
                  <a:lnTo>
                    <a:pt x="1160" y="559"/>
                  </a:lnTo>
                  <a:lnTo>
                    <a:pt x="1117"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37"/>
            <p:cNvSpPr/>
            <p:nvPr/>
          </p:nvSpPr>
          <p:spPr>
            <a:xfrm>
              <a:off x="1598625" y="1924950"/>
              <a:ext cx="29025" cy="29025"/>
            </a:xfrm>
            <a:custGeom>
              <a:avLst/>
              <a:gdLst/>
              <a:ahLst/>
              <a:cxnLst/>
              <a:rect l="l" t="t" r="r" b="b"/>
              <a:pathLst>
                <a:path w="1161" h="1161" extrusionOk="0">
                  <a:moveTo>
                    <a:pt x="602" y="0"/>
                  </a:moveTo>
                  <a:lnTo>
                    <a:pt x="344" y="43"/>
                  </a:lnTo>
                  <a:lnTo>
                    <a:pt x="173" y="129"/>
                  </a:lnTo>
                  <a:lnTo>
                    <a:pt x="44" y="344"/>
                  </a:lnTo>
                  <a:lnTo>
                    <a:pt x="1" y="559"/>
                  </a:lnTo>
                  <a:lnTo>
                    <a:pt x="44" y="774"/>
                  </a:lnTo>
                  <a:lnTo>
                    <a:pt x="173" y="945"/>
                  </a:lnTo>
                  <a:lnTo>
                    <a:pt x="344" y="1074"/>
                  </a:lnTo>
                  <a:lnTo>
                    <a:pt x="559" y="1160"/>
                  </a:lnTo>
                  <a:lnTo>
                    <a:pt x="774" y="1117"/>
                  </a:lnTo>
                  <a:lnTo>
                    <a:pt x="989" y="988"/>
                  </a:lnTo>
                  <a:lnTo>
                    <a:pt x="1117" y="774"/>
                  </a:lnTo>
                  <a:lnTo>
                    <a:pt x="1160" y="559"/>
                  </a:lnTo>
                  <a:lnTo>
                    <a:pt x="1117" y="344"/>
                  </a:lnTo>
                  <a:lnTo>
                    <a:pt x="989"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37"/>
            <p:cNvSpPr/>
            <p:nvPr/>
          </p:nvSpPr>
          <p:spPr>
            <a:xfrm>
              <a:off x="1751100" y="2136475"/>
              <a:ext cx="29025" cy="29025"/>
            </a:xfrm>
            <a:custGeom>
              <a:avLst/>
              <a:gdLst/>
              <a:ahLst/>
              <a:cxnLst/>
              <a:rect l="l" t="t" r="r" b="b"/>
              <a:pathLst>
                <a:path w="1161" h="1161" extrusionOk="0">
                  <a:moveTo>
                    <a:pt x="602" y="0"/>
                  </a:moveTo>
                  <a:lnTo>
                    <a:pt x="387" y="43"/>
                  </a:lnTo>
                  <a:lnTo>
                    <a:pt x="172" y="172"/>
                  </a:lnTo>
                  <a:lnTo>
                    <a:pt x="44" y="344"/>
                  </a:lnTo>
                  <a:lnTo>
                    <a:pt x="1" y="559"/>
                  </a:lnTo>
                  <a:lnTo>
                    <a:pt x="44" y="774"/>
                  </a:lnTo>
                  <a:lnTo>
                    <a:pt x="172" y="988"/>
                  </a:lnTo>
                  <a:lnTo>
                    <a:pt x="344" y="1117"/>
                  </a:lnTo>
                  <a:lnTo>
                    <a:pt x="559" y="1160"/>
                  </a:lnTo>
                  <a:lnTo>
                    <a:pt x="774" y="1117"/>
                  </a:lnTo>
                  <a:lnTo>
                    <a:pt x="988" y="988"/>
                  </a:lnTo>
                  <a:lnTo>
                    <a:pt x="1117" y="817"/>
                  </a:lnTo>
                  <a:lnTo>
                    <a:pt x="1160" y="602"/>
                  </a:lnTo>
                  <a:lnTo>
                    <a:pt x="1117" y="387"/>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37"/>
            <p:cNvSpPr/>
            <p:nvPr/>
          </p:nvSpPr>
          <p:spPr>
            <a:xfrm>
              <a:off x="1727475" y="2087075"/>
              <a:ext cx="29025" cy="27950"/>
            </a:xfrm>
            <a:custGeom>
              <a:avLst/>
              <a:gdLst/>
              <a:ahLst/>
              <a:cxnLst/>
              <a:rect l="l" t="t" r="r" b="b"/>
              <a:pathLst>
                <a:path w="1161" h="1118" extrusionOk="0">
                  <a:moveTo>
                    <a:pt x="344" y="1"/>
                  </a:moveTo>
                  <a:lnTo>
                    <a:pt x="173" y="130"/>
                  </a:lnTo>
                  <a:lnTo>
                    <a:pt x="44" y="344"/>
                  </a:lnTo>
                  <a:lnTo>
                    <a:pt x="1" y="559"/>
                  </a:lnTo>
                  <a:lnTo>
                    <a:pt x="44" y="774"/>
                  </a:lnTo>
                  <a:lnTo>
                    <a:pt x="130" y="946"/>
                  </a:lnTo>
                  <a:lnTo>
                    <a:pt x="344" y="1075"/>
                  </a:lnTo>
                  <a:lnTo>
                    <a:pt x="559" y="1118"/>
                  </a:lnTo>
                  <a:lnTo>
                    <a:pt x="774" y="1075"/>
                  </a:lnTo>
                  <a:lnTo>
                    <a:pt x="946" y="989"/>
                  </a:lnTo>
                  <a:lnTo>
                    <a:pt x="1074" y="774"/>
                  </a:lnTo>
                  <a:lnTo>
                    <a:pt x="1160" y="559"/>
                  </a:lnTo>
                  <a:lnTo>
                    <a:pt x="1117" y="344"/>
                  </a:lnTo>
                  <a:lnTo>
                    <a:pt x="989" y="173"/>
                  </a:lnTo>
                  <a:lnTo>
                    <a:pt x="817" y="44"/>
                  </a:lnTo>
                  <a:lnTo>
                    <a:pt x="55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37"/>
            <p:cNvSpPr/>
            <p:nvPr/>
          </p:nvSpPr>
          <p:spPr>
            <a:xfrm>
              <a:off x="1739300" y="1957150"/>
              <a:ext cx="29000" cy="29025"/>
            </a:xfrm>
            <a:custGeom>
              <a:avLst/>
              <a:gdLst/>
              <a:ahLst/>
              <a:cxnLst/>
              <a:rect l="l" t="t" r="r" b="b"/>
              <a:pathLst>
                <a:path w="1160" h="1161" extrusionOk="0">
                  <a:moveTo>
                    <a:pt x="601" y="1"/>
                  </a:moveTo>
                  <a:lnTo>
                    <a:pt x="387" y="44"/>
                  </a:lnTo>
                  <a:lnTo>
                    <a:pt x="172" y="173"/>
                  </a:lnTo>
                  <a:lnTo>
                    <a:pt x="43" y="387"/>
                  </a:lnTo>
                  <a:lnTo>
                    <a:pt x="0" y="602"/>
                  </a:lnTo>
                  <a:lnTo>
                    <a:pt x="43" y="817"/>
                  </a:lnTo>
                  <a:lnTo>
                    <a:pt x="172" y="989"/>
                  </a:lnTo>
                  <a:lnTo>
                    <a:pt x="344" y="1118"/>
                  </a:lnTo>
                  <a:lnTo>
                    <a:pt x="601" y="1161"/>
                  </a:lnTo>
                  <a:lnTo>
                    <a:pt x="816" y="1118"/>
                  </a:lnTo>
                  <a:lnTo>
                    <a:pt x="988" y="1032"/>
                  </a:lnTo>
                  <a:lnTo>
                    <a:pt x="1117" y="817"/>
                  </a:lnTo>
                  <a:lnTo>
                    <a:pt x="1160" y="602"/>
                  </a:lnTo>
                  <a:lnTo>
                    <a:pt x="1117" y="387"/>
                  </a:lnTo>
                  <a:lnTo>
                    <a:pt x="988" y="216"/>
                  </a:lnTo>
                  <a:lnTo>
                    <a:pt x="816" y="87"/>
                  </a:lnTo>
                  <a:lnTo>
                    <a:pt x="60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37"/>
            <p:cNvSpPr/>
            <p:nvPr/>
          </p:nvSpPr>
          <p:spPr>
            <a:xfrm>
              <a:off x="1668425" y="2054875"/>
              <a:ext cx="29025" cy="29000"/>
            </a:xfrm>
            <a:custGeom>
              <a:avLst/>
              <a:gdLst/>
              <a:ahLst/>
              <a:cxnLst/>
              <a:rect l="l" t="t" r="r" b="b"/>
              <a:pathLst>
                <a:path w="1161" h="1160" extrusionOk="0">
                  <a:moveTo>
                    <a:pt x="602" y="0"/>
                  </a:moveTo>
                  <a:lnTo>
                    <a:pt x="344" y="43"/>
                  </a:lnTo>
                  <a:lnTo>
                    <a:pt x="172" y="172"/>
                  </a:lnTo>
                  <a:lnTo>
                    <a:pt x="43" y="344"/>
                  </a:lnTo>
                  <a:lnTo>
                    <a:pt x="1" y="559"/>
                  </a:lnTo>
                  <a:lnTo>
                    <a:pt x="43" y="773"/>
                  </a:lnTo>
                  <a:lnTo>
                    <a:pt x="172" y="988"/>
                  </a:lnTo>
                  <a:lnTo>
                    <a:pt x="344" y="1117"/>
                  </a:lnTo>
                  <a:lnTo>
                    <a:pt x="559" y="1160"/>
                  </a:lnTo>
                  <a:lnTo>
                    <a:pt x="774" y="1117"/>
                  </a:lnTo>
                  <a:lnTo>
                    <a:pt x="988" y="988"/>
                  </a:lnTo>
                  <a:lnTo>
                    <a:pt x="1117" y="816"/>
                  </a:lnTo>
                  <a:lnTo>
                    <a:pt x="1160" y="559"/>
                  </a:lnTo>
                  <a:lnTo>
                    <a:pt x="1117" y="344"/>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37"/>
            <p:cNvSpPr/>
            <p:nvPr/>
          </p:nvSpPr>
          <p:spPr>
            <a:xfrm>
              <a:off x="1669500" y="1974350"/>
              <a:ext cx="29025" cy="29000"/>
            </a:xfrm>
            <a:custGeom>
              <a:avLst/>
              <a:gdLst/>
              <a:ahLst/>
              <a:cxnLst/>
              <a:rect l="l" t="t" r="r" b="b"/>
              <a:pathLst>
                <a:path w="1161" h="1160" extrusionOk="0">
                  <a:moveTo>
                    <a:pt x="602" y="0"/>
                  </a:moveTo>
                  <a:lnTo>
                    <a:pt x="387" y="43"/>
                  </a:lnTo>
                  <a:lnTo>
                    <a:pt x="172" y="172"/>
                  </a:lnTo>
                  <a:lnTo>
                    <a:pt x="43" y="344"/>
                  </a:lnTo>
                  <a:lnTo>
                    <a:pt x="0" y="558"/>
                  </a:lnTo>
                  <a:lnTo>
                    <a:pt x="43" y="773"/>
                  </a:lnTo>
                  <a:lnTo>
                    <a:pt x="172" y="988"/>
                  </a:lnTo>
                  <a:lnTo>
                    <a:pt x="344" y="1117"/>
                  </a:lnTo>
                  <a:lnTo>
                    <a:pt x="559" y="1160"/>
                  </a:lnTo>
                  <a:lnTo>
                    <a:pt x="774" y="1117"/>
                  </a:lnTo>
                  <a:lnTo>
                    <a:pt x="988" y="988"/>
                  </a:lnTo>
                  <a:lnTo>
                    <a:pt x="1117" y="816"/>
                  </a:lnTo>
                  <a:lnTo>
                    <a:pt x="1160" y="601"/>
                  </a:lnTo>
                  <a:lnTo>
                    <a:pt x="1117" y="344"/>
                  </a:lnTo>
                  <a:lnTo>
                    <a:pt x="988" y="172"/>
                  </a:lnTo>
                  <a:lnTo>
                    <a:pt x="817" y="43"/>
                  </a:lnTo>
                  <a:lnTo>
                    <a:pt x="60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78805D85-68A3-423E-BAD3-3D0FEABB1D4F}"/>
              </a:ext>
            </a:extLst>
          </p:cNvPr>
          <p:cNvSpPr txBox="1"/>
          <p:nvPr/>
        </p:nvSpPr>
        <p:spPr>
          <a:xfrm>
            <a:off x="2688228" y="4220576"/>
            <a:ext cx="3642796" cy="1046440"/>
          </a:xfrm>
          <a:prstGeom prst="rect">
            <a:avLst/>
          </a:prstGeom>
          <a:noFill/>
        </p:spPr>
        <p:txBody>
          <a:bodyPr wrap="square" rtlCol="0">
            <a:spAutoFit/>
          </a:bodyPr>
          <a:lstStyle/>
          <a:p>
            <a:pPr marL="0" marR="0" algn="ctr">
              <a:spcBef>
                <a:spcPts val="0"/>
              </a:spcBef>
              <a:spcAft>
                <a:spcPts val="800"/>
              </a:spcAft>
            </a:pPr>
            <a:r>
              <a:rPr lang="en-US" sz="700" i="1" baseline="30000" dirty="0">
                <a:solidFill>
                  <a:schemeClr val="bg2"/>
                </a:solidFill>
                <a:effectLst/>
                <a:latin typeface="Times New Roman" panose="02020603050405020304" pitchFamily="18" charset="0"/>
                <a:ea typeface="Calibri" panose="020F0502020204030204" pitchFamily="34" charset="0"/>
              </a:rPr>
              <a:t>1</a:t>
            </a:r>
            <a:r>
              <a:rPr lang="en-US" sz="700" i="1" dirty="0">
                <a:solidFill>
                  <a:schemeClr val="bg2"/>
                </a:solidFill>
                <a:effectLst/>
                <a:latin typeface="Times New Roman" panose="02020603050405020304" pitchFamily="18" charset="0"/>
                <a:ea typeface="Calibri" panose="020F0502020204030204" pitchFamily="34" charset="0"/>
              </a:rPr>
              <a:t> Western University of Health Sciences, Pomona, CA</a:t>
            </a:r>
            <a:endParaRPr lang="en-US" sz="700" i="1" baseline="30000" dirty="0">
              <a:solidFill>
                <a:schemeClr val="bg2"/>
              </a:solidFill>
              <a:effectLst/>
              <a:latin typeface="Times New Roman" panose="02020603050405020304" pitchFamily="18" charset="0"/>
              <a:ea typeface="Calibri" panose="020F0502020204030204" pitchFamily="34" charset="0"/>
            </a:endParaRPr>
          </a:p>
          <a:p>
            <a:pPr marL="0" marR="0" algn="ctr">
              <a:spcBef>
                <a:spcPts val="0"/>
              </a:spcBef>
              <a:spcAft>
                <a:spcPts val="800"/>
              </a:spcAft>
            </a:pPr>
            <a:r>
              <a:rPr lang="en-US" sz="700" i="1" baseline="30000" dirty="0">
                <a:solidFill>
                  <a:schemeClr val="bg2"/>
                </a:solidFill>
                <a:effectLst/>
                <a:latin typeface="Times New Roman" panose="02020603050405020304" pitchFamily="18" charset="0"/>
                <a:ea typeface="Calibri" panose="020F0502020204030204" pitchFamily="34" charset="0"/>
              </a:rPr>
              <a:t>2</a:t>
            </a:r>
            <a:r>
              <a:rPr lang="en-US" sz="700" i="1" dirty="0">
                <a:solidFill>
                  <a:schemeClr val="bg2"/>
                </a:solidFill>
                <a:effectLst/>
                <a:latin typeface="Times New Roman" panose="02020603050405020304" pitchFamily="18" charset="0"/>
                <a:ea typeface="Calibri" panose="020F0502020204030204" pitchFamily="34" charset="0"/>
              </a:rPr>
              <a:t>Orthopaedic Surgery, Riverside University Health System Medical Center, Moreno Valley, CA</a:t>
            </a:r>
          </a:p>
          <a:p>
            <a:pPr marL="0" marR="0" algn="ctr">
              <a:spcBef>
                <a:spcPts val="0"/>
              </a:spcBef>
              <a:spcAft>
                <a:spcPts val="800"/>
              </a:spcAft>
            </a:pPr>
            <a:r>
              <a:rPr lang="en-US" sz="700" i="1" baseline="30000" dirty="0">
                <a:solidFill>
                  <a:schemeClr val="bg2"/>
                </a:solidFill>
                <a:effectLst/>
                <a:latin typeface="Times New Roman" panose="02020603050405020304" pitchFamily="18" charset="0"/>
                <a:ea typeface="Calibri" panose="020F0502020204030204" pitchFamily="34" charset="0"/>
              </a:rPr>
              <a:t>3</a:t>
            </a:r>
            <a:r>
              <a:rPr lang="en-US" sz="700" i="1" dirty="0">
                <a:solidFill>
                  <a:schemeClr val="bg2"/>
                </a:solidFill>
                <a:effectLst/>
                <a:latin typeface="Times New Roman" panose="02020603050405020304" pitchFamily="18" charset="0"/>
                <a:ea typeface="Calibri" panose="020F0502020204030204" pitchFamily="34" charset="0"/>
              </a:rPr>
              <a:t>Orthopedic Surgery, Children’s Hospital of Orange County, Orange, CA</a:t>
            </a:r>
            <a:endParaRPr lang="en-US" sz="700" dirty="0">
              <a:solidFill>
                <a:schemeClr val="bg2"/>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700" i="1" baseline="30000" dirty="0">
                <a:solidFill>
                  <a:schemeClr val="bg2"/>
                </a:solidFill>
                <a:effectLst/>
                <a:latin typeface="Times New Roman" panose="02020603050405020304" pitchFamily="18" charset="0"/>
                <a:ea typeface="Calibri" panose="020F0502020204030204" pitchFamily="34" charset="0"/>
              </a:rPr>
              <a:t>4</a:t>
            </a:r>
            <a:r>
              <a:rPr lang="en-US" sz="700" i="1" dirty="0">
                <a:solidFill>
                  <a:schemeClr val="bg2"/>
                </a:solidFill>
                <a:effectLst/>
                <a:latin typeface="Times New Roman" panose="02020603050405020304" pitchFamily="18" charset="0"/>
                <a:ea typeface="Calibri" panose="020F0502020204030204" pitchFamily="34" charset="0"/>
              </a:rPr>
              <a:t>Plastics Surgery, University of California, Irvine, Orange, CA</a:t>
            </a:r>
            <a:endParaRPr lang="en-US" sz="700" dirty="0">
              <a:solidFill>
                <a:schemeClr val="bg2"/>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sz="700" dirty="0">
              <a:solidFill>
                <a:schemeClr val="bg2"/>
              </a:solidFill>
            </a:endParaRPr>
          </a:p>
          <a:p>
            <a:endParaRPr lang="en-US" sz="700"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42"/>
        <p:cNvGrpSpPr/>
        <p:nvPr/>
      </p:nvGrpSpPr>
      <p:grpSpPr>
        <a:xfrm>
          <a:off x="0" y="0"/>
          <a:ext cx="0" cy="0"/>
          <a:chOff x="0" y="0"/>
          <a:chExt cx="0" cy="0"/>
        </a:xfrm>
      </p:grpSpPr>
      <p:sp>
        <p:nvSpPr>
          <p:cNvPr id="14043" name="Google Shape;14043;p46"/>
          <p:cNvSpPr/>
          <p:nvPr/>
        </p:nvSpPr>
        <p:spPr>
          <a:xfrm>
            <a:off x="3815700" y="1815453"/>
            <a:ext cx="1512600" cy="1512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4" name="Google Shape;14044;p46"/>
          <p:cNvGrpSpPr/>
          <p:nvPr/>
        </p:nvGrpSpPr>
        <p:grpSpPr>
          <a:xfrm>
            <a:off x="3892392" y="1424610"/>
            <a:ext cx="1359212" cy="3213924"/>
            <a:chOff x="3892392" y="1424610"/>
            <a:chExt cx="1359212" cy="3213924"/>
          </a:xfrm>
        </p:grpSpPr>
        <p:grpSp>
          <p:nvGrpSpPr>
            <p:cNvPr id="14045" name="Google Shape;14045;p46"/>
            <p:cNvGrpSpPr/>
            <p:nvPr/>
          </p:nvGrpSpPr>
          <p:grpSpPr>
            <a:xfrm>
              <a:off x="3892392" y="1424610"/>
              <a:ext cx="1359212" cy="3213924"/>
              <a:chOff x="3892392" y="1424610"/>
              <a:chExt cx="1359212" cy="3213924"/>
            </a:xfrm>
          </p:grpSpPr>
          <p:grpSp>
            <p:nvGrpSpPr>
              <p:cNvPr id="14046" name="Google Shape;14046;p46"/>
              <p:cNvGrpSpPr/>
              <p:nvPr/>
            </p:nvGrpSpPr>
            <p:grpSpPr>
              <a:xfrm>
                <a:off x="3892392" y="1424610"/>
                <a:ext cx="1359212" cy="3213924"/>
                <a:chOff x="6797170" y="3050537"/>
                <a:chExt cx="550623" cy="1301975"/>
              </a:xfrm>
            </p:grpSpPr>
            <p:sp>
              <p:nvSpPr>
                <p:cNvPr id="14047" name="Google Shape;14047;p46"/>
                <p:cNvSpPr/>
                <p:nvPr/>
              </p:nvSpPr>
              <p:spPr>
                <a:xfrm>
                  <a:off x="6846049" y="4303456"/>
                  <a:ext cx="453041" cy="49056"/>
                </a:xfrm>
                <a:custGeom>
                  <a:avLst/>
                  <a:gdLst/>
                  <a:ahLst/>
                  <a:cxnLst/>
                  <a:rect l="l" t="t" r="r" b="b"/>
                  <a:pathLst>
                    <a:path w="17944" h="1943" extrusionOk="0">
                      <a:moveTo>
                        <a:pt x="8968" y="0"/>
                      </a:moveTo>
                      <a:cubicBezTo>
                        <a:pt x="4015" y="0"/>
                        <a:pt x="0" y="437"/>
                        <a:pt x="0" y="972"/>
                      </a:cubicBezTo>
                      <a:cubicBezTo>
                        <a:pt x="0" y="1506"/>
                        <a:pt x="4015" y="1943"/>
                        <a:pt x="8968" y="1943"/>
                      </a:cubicBezTo>
                      <a:cubicBezTo>
                        <a:pt x="13922" y="1943"/>
                        <a:pt x="17943" y="1506"/>
                        <a:pt x="17943" y="972"/>
                      </a:cubicBezTo>
                      <a:cubicBezTo>
                        <a:pt x="17943" y="437"/>
                        <a:pt x="13922" y="0"/>
                        <a:pt x="8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8" name="Google Shape;14048;p46"/>
                <p:cNvGrpSpPr/>
                <p:nvPr/>
              </p:nvGrpSpPr>
              <p:grpSpPr>
                <a:xfrm>
                  <a:off x="6797170" y="3050537"/>
                  <a:ext cx="550623" cy="1278079"/>
                  <a:chOff x="6797170" y="3050537"/>
                  <a:chExt cx="550623" cy="1278079"/>
                </a:xfrm>
              </p:grpSpPr>
              <p:sp>
                <p:nvSpPr>
                  <p:cNvPr id="14049" name="Google Shape;14049;p46"/>
                  <p:cNvSpPr/>
                  <p:nvPr/>
                </p:nvSpPr>
                <p:spPr>
                  <a:xfrm>
                    <a:off x="6797170" y="3050537"/>
                    <a:ext cx="550623" cy="1278079"/>
                  </a:xfrm>
                  <a:custGeom>
                    <a:avLst/>
                    <a:gdLst/>
                    <a:ahLst/>
                    <a:cxnLst/>
                    <a:rect l="l" t="t" r="r" b="b"/>
                    <a:pathLst>
                      <a:path w="21809" h="50622" extrusionOk="0">
                        <a:moveTo>
                          <a:pt x="3774" y="7802"/>
                        </a:moveTo>
                        <a:lnTo>
                          <a:pt x="3774" y="7834"/>
                        </a:lnTo>
                        <a:lnTo>
                          <a:pt x="3755" y="7834"/>
                        </a:lnTo>
                        <a:lnTo>
                          <a:pt x="3774" y="7802"/>
                        </a:lnTo>
                        <a:close/>
                        <a:moveTo>
                          <a:pt x="10696" y="0"/>
                        </a:moveTo>
                        <a:cubicBezTo>
                          <a:pt x="6753" y="0"/>
                          <a:pt x="3559" y="3187"/>
                          <a:pt x="3559" y="7130"/>
                        </a:cubicBezTo>
                        <a:cubicBezTo>
                          <a:pt x="3559" y="7365"/>
                          <a:pt x="3579" y="7600"/>
                          <a:pt x="3605" y="7834"/>
                        </a:cubicBezTo>
                        <a:cubicBezTo>
                          <a:pt x="2973" y="7906"/>
                          <a:pt x="2549" y="8512"/>
                          <a:pt x="2699" y="9131"/>
                        </a:cubicBezTo>
                        <a:cubicBezTo>
                          <a:pt x="2821" y="9609"/>
                          <a:pt x="3251" y="9920"/>
                          <a:pt x="3713" y="9920"/>
                        </a:cubicBezTo>
                        <a:cubicBezTo>
                          <a:pt x="3844" y="9920"/>
                          <a:pt x="3977" y="9895"/>
                          <a:pt x="4107" y="9842"/>
                        </a:cubicBezTo>
                        <a:cubicBezTo>
                          <a:pt x="4837" y="12044"/>
                          <a:pt x="6681" y="13804"/>
                          <a:pt x="8754" y="14560"/>
                        </a:cubicBezTo>
                        <a:lnTo>
                          <a:pt x="8891" y="14606"/>
                        </a:lnTo>
                        <a:lnTo>
                          <a:pt x="8891" y="16620"/>
                        </a:lnTo>
                        <a:lnTo>
                          <a:pt x="5651" y="16620"/>
                        </a:lnTo>
                        <a:cubicBezTo>
                          <a:pt x="5651" y="16620"/>
                          <a:pt x="5645" y="16685"/>
                          <a:pt x="5625" y="16698"/>
                        </a:cubicBezTo>
                        <a:cubicBezTo>
                          <a:pt x="5045" y="16705"/>
                          <a:pt x="4537" y="17076"/>
                          <a:pt x="4361" y="17623"/>
                        </a:cubicBezTo>
                        <a:lnTo>
                          <a:pt x="216" y="33239"/>
                        </a:lnTo>
                        <a:cubicBezTo>
                          <a:pt x="1" y="33872"/>
                          <a:pt x="294" y="34563"/>
                          <a:pt x="893" y="34849"/>
                        </a:cubicBezTo>
                        <a:cubicBezTo>
                          <a:pt x="1077" y="34936"/>
                          <a:pt x="1270" y="34977"/>
                          <a:pt x="1461" y="34977"/>
                        </a:cubicBezTo>
                        <a:cubicBezTo>
                          <a:pt x="1903" y="34977"/>
                          <a:pt x="2329" y="34756"/>
                          <a:pt x="2575" y="34360"/>
                        </a:cubicBezTo>
                        <a:cubicBezTo>
                          <a:pt x="2647" y="34407"/>
                          <a:pt x="2726" y="34429"/>
                          <a:pt x="2803" y="34429"/>
                        </a:cubicBezTo>
                        <a:cubicBezTo>
                          <a:pt x="2984" y="34429"/>
                          <a:pt x="3155" y="34309"/>
                          <a:pt x="3201" y="34113"/>
                        </a:cubicBezTo>
                        <a:lnTo>
                          <a:pt x="3559" y="32536"/>
                        </a:lnTo>
                        <a:cubicBezTo>
                          <a:pt x="3605" y="32340"/>
                          <a:pt x="3481" y="32040"/>
                          <a:pt x="3298" y="31942"/>
                        </a:cubicBezTo>
                        <a:lnTo>
                          <a:pt x="6329" y="20954"/>
                        </a:lnTo>
                        <a:cubicBezTo>
                          <a:pt x="6329" y="22844"/>
                          <a:pt x="6381" y="26507"/>
                          <a:pt x="6453" y="30567"/>
                        </a:cubicBezTo>
                        <a:lnTo>
                          <a:pt x="6401" y="30567"/>
                        </a:lnTo>
                        <a:lnTo>
                          <a:pt x="6466" y="32360"/>
                        </a:lnTo>
                        <a:lnTo>
                          <a:pt x="6479" y="32360"/>
                        </a:lnTo>
                        <a:cubicBezTo>
                          <a:pt x="6622" y="40187"/>
                          <a:pt x="6798" y="48725"/>
                          <a:pt x="6798" y="48725"/>
                        </a:cubicBezTo>
                        <a:cubicBezTo>
                          <a:pt x="6798" y="48725"/>
                          <a:pt x="4517" y="49090"/>
                          <a:pt x="4517" y="50622"/>
                        </a:cubicBezTo>
                        <a:lnTo>
                          <a:pt x="8936" y="50622"/>
                        </a:lnTo>
                        <a:lnTo>
                          <a:pt x="10631" y="33428"/>
                        </a:lnTo>
                        <a:lnTo>
                          <a:pt x="10663" y="33455"/>
                        </a:lnTo>
                        <a:lnTo>
                          <a:pt x="11028" y="33455"/>
                        </a:lnTo>
                        <a:lnTo>
                          <a:pt x="11035" y="33448"/>
                        </a:lnTo>
                        <a:lnTo>
                          <a:pt x="12892" y="50622"/>
                        </a:lnTo>
                        <a:lnTo>
                          <a:pt x="17305" y="50622"/>
                        </a:lnTo>
                        <a:cubicBezTo>
                          <a:pt x="17305" y="49097"/>
                          <a:pt x="15024" y="48732"/>
                          <a:pt x="15024" y="48732"/>
                        </a:cubicBezTo>
                        <a:cubicBezTo>
                          <a:pt x="15024" y="48732"/>
                          <a:pt x="15193" y="40096"/>
                          <a:pt x="15317" y="32216"/>
                        </a:cubicBezTo>
                        <a:cubicBezTo>
                          <a:pt x="15323" y="31897"/>
                          <a:pt x="15356" y="30567"/>
                          <a:pt x="15356" y="30567"/>
                        </a:cubicBezTo>
                        <a:lnTo>
                          <a:pt x="15343" y="30567"/>
                        </a:lnTo>
                        <a:cubicBezTo>
                          <a:pt x="15402" y="26481"/>
                          <a:pt x="15454" y="22779"/>
                          <a:pt x="15454" y="20863"/>
                        </a:cubicBezTo>
                        <a:lnTo>
                          <a:pt x="18510" y="31923"/>
                        </a:lnTo>
                        <a:cubicBezTo>
                          <a:pt x="18302" y="31995"/>
                          <a:pt x="18152" y="32334"/>
                          <a:pt x="18204" y="32542"/>
                        </a:cubicBezTo>
                        <a:lnTo>
                          <a:pt x="18556" y="34119"/>
                        </a:lnTo>
                        <a:cubicBezTo>
                          <a:pt x="18601" y="34303"/>
                          <a:pt x="18765" y="34430"/>
                          <a:pt x="18950" y="34430"/>
                        </a:cubicBezTo>
                        <a:cubicBezTo>
                          <a:pt x="18981" y="34430"/>
                          <a:pt x="19013" y="34427"/>
                          <a:pt x="19045" y="34419"/>
                        </a:cubicBezTo>
                        <a:cubicBezTo>
                          <a:pt x="19110" y="34406"/>
                          <a:pt x="19169" y="34374"/>
                          <a:pt x="19221" y="34328"/>
                        </a:cubicBezTo>
                        <a:cubicBezTo>
                          <a:pt x="19463" y="34743"/>
                          <a:pt x="19902" y="34978"/>
                          <a:pt x="20357" y="34978"/>
                        </a:cubicBezTo>
                        <a:cubicBezTo>
                          <a:pt x="20538" y="34978"/>
                          <a:pt x="20721" y="34940"/>
                          <a:pt x="20896" y="34862"/>
                        </a:cubicBezTo>
                        <a:cubicBezTo>
                          <a:pt x="21509" y="34582"/>
                          <a:pt x="21808" y="33891"/>
                          <a:pt x="21600" y="33252"/>
                        </a:cubicBezTo>
                        <a:lnTo>
                          <a:pt x="21600" y="33246"/>
                        </a:lnTo>
                        <a:lnTo>
                          <a:pt x="17292" y="17663"/>
                        </a:lnTo>
                        <a:cubicBezTo>
                          <a:pt x="17116" y="17141"/>
                          <a:pt x="16653" y="16744"/>
                          <a:pt x="16138" y="16705"/>
                        </a:cubicBezTo>
                        <a:cubicBezTo>
                          <a:pt x="16125" y="16691"/>
                          <a:pt x="16112" y="16626"/>
                          <a:pt x="16112" y="16626"/>
                        </a:cubicBezTo>
                        <a:lnTo>
                          <a:pt x="12632" y="16626"/>
                        </a:lnTo>
                        <a:lnTo>
                          <a:pt x="12632" y="14704"/>
                        </a:lnTo>
                        <a:lnTo>
                          <a:pt x="12658" y="14691"/>
                        </a:lnTo>
                        <a:lnTo>
                          <a:pt x="12703" y="14678"/>
                        </a:lnTo>
                        <a:cubicBezTo>
                          <a:pt x="14900" y="14013"/>
                          <a:pt x="16914" y="12194"/>
                          <a:pt x="17696" y="9887"/>
                        </a:cubicBezTo>
                        <a:cubicBezTo>
                          <a:pt x="17774" y="9907"/>
                          <a:pt x="17859" y="9920"/>
                          <a:pt x="17943" y="9920"/>
                        </a:cubicBezTo>
                        <a:cubicBezTo>
                          <a:pt x="17948" y="9920"/>
                          <a:pt x="17952" y="9920"/>
                          <a:pt x="17956" y="9920"/>
                        </a:cubicBezTo>
                        <a:cubicBezTo>
                          <a:pt x="18511" y="9920"/>
                          <a:pt x="18973" y="9486"/>
                          <a:pt x="18999" y="8936"/>
                        </a:cubicBezTo>
                        <a:cubicBezTo>
                          <a:pt x="19032" y="8375"/>
                          <a:pt x="18621" y="7893"/>
                          <a:pt x="18067" y="7834"/>
                        </a:cubicBezTo>
                        <a:lnTo>
                          <a:pt x="18067" y="7828"/>
                        </a:lnTo>
                        <a:cubicBezTo>
                          <a:pt x="18067" y="7815"/>
                          <a:pt x="18054" y="7802"/>
                          <a:pt x="18054" y="7789"/>
                        </a:cubicBezTo>
                        <a:cubicBezTo>
                          <a:pt x="18041" y="6061"/>
                          <a:pt x="17637" y="4295"/>
                          <a:pt x="16692" y="2992"/>
                        </a:cubicBezTo>
                        <a:cubicBezTo>
                          <a:pt x="17657" y="2464"/>
                          <a:pt x="17774" y="1786"/>
                          <a:pt x="18159" y="1147"/>
                        </a:cubicBezTo>
                        <a:lnTo>
                          <a:pt x="18159" y="1147"/>
                        </a:lnTo>
                        <a:cubicBezTo>
                          <a:pt x="17949" y="1170"/>
                          <a:pt x="17739" y="1181"/>
                          <a:pt x="17527" y="1181"/>
                        </a:cubicBezTo>
                        <a:cubicBezTo>
                          <a:pt x="15283" y="1181"/>
                          <a:pt x="12905" y="0"/>
                          <a:pt x="10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0" name="Google Shape;14050;p46"/>
                  <p:cNvGrpSpPr/>
                  <p:nvPr/>
                </p:nvGrpSpPr>
                <p:grpSpPr>
                  <a:xfrm>
                    <a:off x="6810728" y="3444626"/>
                    <a:ext cx="524340" cy="876265"/>
                    <a:chOff x="6810728" y="3444626"/>
                    <a:chExt cx="524340" cy="876265"/>
                  </a:xfrm>
                </p:grpSpPr>
                <p:sp>
                  <p:nvSpPr>
                    <p:cNvPr id="14051" name="Google Shape;14051;p46"/>
                    <p:cNvSpPr/>
                    <p:nvPr/>
                  </p:nvSpPr>
                  <p:spPr>
                    <a:xfrm>
                      <a:off x="6952997" y="3487572"/>
                      <a:ext cx="235988" cy="25702"/>
                    </a:xfrm>
                    <a:custGeom>
                      <a:avLst/>
                      <a:gdLst/>
                      <a:ahLst/>
                      <a:cxnLst/>
                      <a:rect l="l" t="t" r="r" b="b"/>
                      <a:pathLst>
                        <a:path w="9347" h="1018" extrusionOk="0">
                          <a:moveTo>
                            <a:pt x="463" y="1"/>
                          </a:moveTo>
                          <a:cubicBezTo>
                            <a:pt x="209" y="1"/>
                            <a:pt x="1" y="209"/>
                            <a:pt x="1" y="463"/>
                          </a:cubicBezTo>
                          <a:lnTo>
                            <a:pt x="1" y="548"/>
                          </a:lnTo>
                          <a:cubicBezTo>
                            <a:pt x="1" y="809"/>
                            <a:pt x="209" y="1017"/>
                            <a:pt x="463" y="1017"/>
                          </a:cubicBezTo>
                          <a:lnTo>
                            <a:pt x="8878" y="1017"/>
                          </a:lnTo>
                          <a:cubicBezTo>
                            <a:pt x="9138" y="1017"/>
                            <a:pt x="9347" y="809"/>
                            <a:pt x="9347" y="548"/>
                          </a:cubicBezTo>
                          <a:lnTo>
                            <a:pt x="9347" y="463"/>
                          </a:lnTo>
                          <a:cubicBezTo>
                            <a:pt x="9347" y="209"/>
                            <a:pt x="9138" y="1"/>
                            <a:pt x="8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46"/>
                    <p:cNvSpPr/>
                    <p:nvPr/>
                  </p:nvSpPr>
                  <p:spPr>
                    <a:xfrm>
                      <a:off x="7038738" y="3444626"/>
                      <a:ext cx="64356" cy="25702"/>
                    </a:xfrm>
                    <a:custGeom>
                      <a:avLst/>
                      <a:gdLst/>
                      <a:ahLst/>
                      <a:cxnLst/>
                      <a:rect l="l" t="t" r="r" b="b"/>
                      <a:pathLst>
                        <a:path w="2549" h="1018" extrusionOk="0">
                          <a:moveTo>
                            <a:pt x="470" y="1"/>
                          </a:moveTo>
                          <a:cubicBezTo>
                            <a:pt x="209" y="1"/>
                            <a:pt x="0" y="209"/>
                            <a:pt x="0" y="470"/>
                          </a:cubicBezTo>
                          <a:lnTo>
                            <a:pt x="0" y="555"/>
                          </a:lnTo>
                          <a:cubicBezTo>
                            <a:pt x="0" y="809"/>
                            <a:pt x="209" y="1017"/>
                            <a:pt x="470" y="1017"/>
                          </a:cubicBezTo>
                          <a:lnTo>
                            <a:pt x="2086" y="1017"/>
                          </a:lnTo>
                          <a:cubicBezTo>
                            <a:pt x="2340" y="1017"/>
                            <a:pt x="2549" y="809"/>
                            <a:pt x="2549" y="555"/>
                          </a:cubicBezTo>
                          <a:lnTo>
                            <a:pt x="2549" y="470"/>
                          </a:lnTo>
                          <a:cubicBezTo>
                            <a:pt x="2549" y="209"/>
                            <a:pt x="2340"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46"/>
                    <p:cNvSpPr/>
                    <p:nvPr/>
                  </p:nvSpPr>
                  <p:spPr>
                    <a:xfrm>
                      <a:off x="7038738" y="3787891"/>
                      <a:ext cx="64356" cy="25853"/>
                    </a:xfrm>
                    <a:custGeom>
                      <a:avLst/>
                      <a:gdLst/>
                      <a:ahLst/>
                      <a:cxnLst/>
                      <a:rect l="l" t="t" r="r" b="b"/>
                      <a:pathLst>
                        <a:path w="2549" h="1024" extrusionOk="0">
                          <a:moveTo>
                            <a:pt x="470" y="0"/>
                          </a:moveTo>
                          <a:cubicBezTo>
                            <a:pt x="209" y="0"/>
                            <a:pt x="0" y="209"/>
                            <a:pt x="0" y="469"/>
                          </a:cubicBezTo>
                          <a:lnTo>
                            <a:pt x="0" y="554"/>
                          </a:lnTo>
                          <a:cubicBezTo>
                            <a:pt x="0" y="808"/>
                            <a:pt x="209" y="1023"/>
                            <a:pt x="470" y="1023"/>
                          </a:cubicBezTo>
                          <a:lnTo>
                            <a:pt x="2086" y="1023"/>
                          </a:lnTo>
                          <a:cubicBezTo>
                            <a:pt x="2340" y="1023"/>
                            <a:pt x="2549" y="808"/>
                            <a:pt x="2549" y="554"/>
                          </a:cubicBezTo>
                          <a:lnTo>
                            <a:pt x="2549" y="469"/>
                          </a:lnTo>
                          <a:cubicBezTo>
                            <a:pt x="2549" y="209"/>
                            <a:pt x="2340"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46"/>
                    <p:cNvSpPr/>
                    <p:nvPr/>
                  </p:nvSpPr>
                  <p:spPr>
                    <a:xfrm>
                      <a:off x="7038738" y="3744945"/>
                      <a:ext cx="64356" cy="25853"/>
                    </a:xfrm>
                    <a:custGeom>
                      <a:avLst/>
                      <a:gdLst/>
                      <a:ahLst/>
                      <a:cxnLst/>
                      <a:rect l="l" t="t" r="r" b="b"/>
                      <a:pathLst>
                        <a:path w="2549" h="1024" extrusionOk="0">
                          <a:moveTo>
                            <a:pt x="470" y="0"/>
                          </a:moveTo>
                          <a:cubicBezTo>
                            <a:pt x="209" y="0"/>
                            <a:pt x="0" y="209"/>
                            <a:pt x="0" y="469"/>
                          </a:cubicBezTo>
                          <a:lnTo>
                            <a:pt x="0" y="554"/>
                          </a:lnTo>
                          <a:cubicBezTo>
                            <a:pt x="0" y="815"/>
                            <a:pt x="209" y="1023"/>
                            <a:pt x="470" y="1023"/>
                          </a:cubicBezTo>
                          <a:lnTo>
                            <a:pt x="2086" y="1023"/>
                          </a:lnTo>
                          <a:cubicBezTo>
                            <a:pt x="2340" y="1023"/>
                            <a:pt x="2549" y="815"/>
                            <a:pt x="2549" y="554"/>
                          </a:cubicBezTo>
                          <a:lnTo>
                            <a:pt x="2549" y="469"/>
                          </a:lnTo>
                          <a:cubicBezTo>
                            <a:pt x="2549" y="209"/>
                            <a:pt x="2340"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46"/>
                    <p:cNvSpPr/>
                    <p:nvPr/>
                  </p:nvSpPr>
                  <p:spPr>
                    <a:xfrm>
                      <a:off x="7038738" y="3706417"/>
                      <a:ext cx="64356" cy="25702"/>
                    </a:xfrm>
                    <a:custGeom>
                      <a:avLst/>
                      <a:gdLst/>
                      <a:ahLst/>
                      <a:cxnLst/>
                      <a:rect l="l" t="t" r="r" b="b"/>
                      <a:pathLst>
                        <a:path w="2549" h="1018" extrusionOk="0">
                          <a:moveTo>
                            <a:pt x="470" y="1"/>
                          </a:moveTo>
                          <a:cubicBezTo>
                            <a:pt x="209" y="1"/>
                            <a:pt x="0" y="209"/>
                            <a:pt x="0" y="464"/>
                          </a:cubicBezTo>
                          <a:lnTo>
                            <a:pt x="0" y="548"/>
                          </a:lnTo>
                          <a:cubicBezTo>
                            <a:pt x="0" y="809"/>
                            <a:pt x="209" y="1018"/>
                            <a:pt x="470" y="1018"/>
                          </a:cubicBezTo>
                          <a:lnTo>
                            <a:pt x="2086" y="1018"/>
                          </a:lnTo>
                          <a:cubicBezTo>
                            <a:pt x="2340" y="1018"/>
                            <a:pt x="2549" y="809"/>
                            <a:pt x="2549" y="548"/>
                          </a:cubicBezTo>
                          <a:lnTo>
                            <a:pt x="2549" y="464"/>
                          </a:lnTo>
                          <a:cubicBezTo>
                            <a:pt x="2549" y="209"/>
                            <a:pt x="2340"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46"/>
                    <p:cNvSpPr/>
                    <p:nvPr/>
                  </p:nvSpPr>
                  <p:spPr>
                    <a:xfrm>
                      <a:off x="7051563" y="3491864"/>
                      <a:ext cx="34412" cy="193042"/>
                    </a:xfrm>
                    <a:custGeom>
                      <a:avLst/>
                      <a:gdLst/>
                      <a:ahLst/>
                      <a:cxnLst/>
                      <a:rect l="l" t="t" r="r" b="b"/>
                      <a:pathLst>
                        <a:path w="1363" h="7646" extrusionOk="0">
                          <a:moveTo>
                            <a:pt x="685" y="0"/>
                          </a:moveTo>
                          <a:cubicBezTo>
                            <a:pt x="307" y="0"/>
                            <a:pt x="1" y="300"/>
                            <a:pt x="1" y="678"/>
                          </a:cubicBezTo>
                          <a:lnTo>
                            <a:pt x="1" y="6967"/>
                          </a:lnTo>
                          <a:cubicBezTo>
                            <a:pt x="1" y="7339"/>
                            <a:pt x="307" y="7645"/>
                            <a:pt x="685" y="7645"/>
                          </a:cubicBezTo>
                          <a:cubicBezTo>
                            <a:pt x="1057" y="7645"/>
                            <a:pt x="1363" y="7339"/>
                            <a:pt x="1363" y="6967"/>
                          </a:cubicBezTo>
                          <a:lnTo>
                            <a:pt x="1363" y="678"/>
                          </a:lnTo>
                          <a:cubicBezTo>
                            <a:pt x="1363" y="300"/>
                            <a:pt x="1057"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46"/>
                    <p:cNvSpPr/>
                    <p:nvPr/>
                  </p:nvSpPr>
                  <p:spPr>
                    <a:xfrm>
                      <a:off x="7055351" y="3540945"/>
                      <a:ext cx="106166" cy="44915"/>
                    </a:xfrm>
                    <a:custGeom>
                      <a:avLst/>
                      <a:gdLst/>
                      <a:ahLst/>
                      <a:cxnLst/>
                      <a:rect l="l" t="t" r="r" b="b"/>
                      <a:pathLst>
                        <a:path w="4205" h="1779" extrusionOk="0">
                          <a:moveTo>
                            <a:pt x="783" y="0"/>
                          </a:moveTo>
                          <a:cubicBezTo>
                            <a:pt x="518" y="0"/>
                            <a:pt x="262" y="154"/>
                            <a:pt x="151" y="415"/>
                          </a:cubicBezTo>
                          <a:cubicBezTo>
                            <a:pt x="1" y="767"/>
                            <a:pt x="164" y="1171"/>
                            <a:pt x="516" y="1321"/>
                          </a:cubicBezTo>
                          <a:cubicBezTo>
                            <a:pt x="1219" y="1628"/>
                            <a:pt x="1904" y="1778"/>
                            <a:pt x="2536" y="1778"/>
                          </a:cubicBezTo>
                          <a:cubicBezTo>
                            <a:pt x="2555" y="1778"/>
                            <a:pt x="2574" y="1778"/>
                            <a:pt x="2593" y="1778"/>
                          </a:cubicBezTo>
                          <a:cubicBezTo>
                            <a:pt x="2952" y="1778"/>
                            <a:pt x="3310" y="1719"/>
                            <a:pt x="3657" y="1602"/>
                          </a:cubicBezTo>
                          <a:cubicBezTo>
                            <a:pt x="4015" y="1478"/>
                            <a:pt x="4204" y="1080"/>
                            <a:pt x="4081" y="722"/>
                          </a:cubicBezTo>
                          <a:cubicBezTo>
                            <a:pt x="3983" y="438"/>
                            <a:pt x="3713" y="260"/>
                            <a:pt x="3427" y="260"/>
                          </a:cubicBezTo>
                          <a:cubicBezTo>
                            <a:pt x="3351" y="260"/>
                            <a:pt x="3275" y="272"/>
                            <a:pt x="3201" y="298"/>
                          </a:cubicBezTo>
                          <a:cubicBezTo>
                            <a:pt x="2986" y="372"/>
                            <a:pt x="2761" y="402"/>
                            <a:pt x="2536" y="402"/>
                          </a:cubicBezTo>
                          <a:cubicBezTo>
                            <a:pt x="2001" y="402"/>
                            <a:pt x="1464" y="231"/>
                            <a:pt x="1057" y="57"/>
                          </a:cubicBezTo>
                          <a:cubicBezTo>
                            <a:pt x="968" y="19"/>
                            <a:pt x="875" y="0"/>
                            <a:pt x="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46"/>
                    <p:cNvSpPr/>
                    <p:nvPr/>
                  </p:nvSpPr>
                  <p:spPr>
                    <a:xfrm>
                      <a:off x="7046792" y="3596717"/>
                      <a:ext cx="118335" cy="44739"/>
                    </a:xfrm>
                    <a:custGeom>
                      <a:avLst/>
                      <a:gdLst/>
                      <a:ahLst/>
                      <a:cxnLst/>
                      <a:rect l="l" t="t" r="r" b="b"/>
                      <a:pathLst>
                        <a:path w="4687" h="1772" extrusionOk="0">
                          <a:moveTo>
                            <a:pt x="781" y="1"/>
                          </a:moveTo>
                          <a:cubicBezTo>
                            <a:pt x="514" y="1"/>
                            <a:pt x="262" y="154"/>
                            <a:pt x="151" y="416"/>
                          </a:cubicBezTo>
                          <a:cubicBezTo>
                            <a:pt x="1" y="768"/>
                            <a:pt x="164" y="1172"/>
                            <a:pt x="516" y="1322"/>
                          </a:cubicBezTo>
                          <a:cubicBezTo>
                            <a:pt x="1141" y="1609"/>
                            <a:pt x="1819" y="1758"/>
                            <a:pt x="2510" y="1772"/>
                          </a:cubicBezTo>
                          <a:cubicBezTo>
                            <a:pt x="3110" y="1772"/>
                            <a:pt x="3709" y="1622"/>
                            <a:pt x="4244" y="1335"/>
                          </a:cubicBezTo>
                          <a:cubicBezTo>
                            <a:pt x="4570" y="1152"/>
                            <a:pt x="4687" y="735"/>
                            <a:pt x="4504" y="409"/>
                          </a:cubicBezTo>
                          <a:cubicBezTo>
                            <a:pt x="4382" y="177"/>
                            <a:pt x="4144" y="47"/>
                            <a:pt x="3899" y="47"/>
                          </a:cubicBezTo>
                          <a:cubicBezTo>
                            <a:pt x="3793" y="47"/>
                            <a:pt x="3686" y="71"/>
                            <a:pt x="3585" y="123"/>
                          </a:cubicBezTo>
                          <a:cubicBezTo>
                            <a:pt x="3235" y="312"/>
                            <a:pt x="2865" y="385"/>
                            <a:pt x="2503" y="385"/>
                          </a:cubicBezTo>
                          <a:cubicBezTo>
                            <a:pt x="1972" y="385"/>
                            <a:pt x="1460" y="228"/>
                            <a:pt x="1057" y="57"/>
                          </a:cubicBezTo>
                          <a:cubicBezTo>
                            <a:pt x="966" y="19"/>
                            <a:pt x="873" y="1"/>
                            <a:pt x="7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46"/>
                    <p:cNvSpPr/>
                    <p:nvPr/>
                  </p:nvSpPr>
                  <p:spPr>
                    <a:xfrm>
                      <a:off x="6983118" y="3540768"/>
                      <a:ext cx="99576" cy="44739"/>
                    </a:xfrm>
                    <a:custGeom>
                      <a:avLst/>
                      <a:gdLst/>
                      <a:ahLst/>
                      <a:cxnLst/>
                      <a:rect l="l" t="t" r="r" b="b"/>
                      <a:pathLst>
                        <a:path w="3944" h="1772" extrusionOk="0">
                          <a:moveTo>
                            <a:pt x="3155" y="1"/>
                          </a:moveTo>
                          <a:cubicBezTo>
                            <a:pt x="3059" y="1"/>
                            <a:pt x="2961" y="21"/>
                            <a:pt x="2868" y="64"/>
                          </a:cubicBezTo>
                          <a:cubicBezTo>
                            <a:pt x="2493" y="222"/>
                            <a:pt x="1975" y="388"/>
                            <a:pt x="1426" y="388"/>
                          </a:cubicBezTo>
                          <a:cubicBezTo>
                            <a:pt x="1250" y="388"/>
                            <a:pt x="1072" y="371"/>
                            <a:pt x="893" y="331"/>
                          </a:cubicBezTo>
                          <a:cubicBezTo>
                            <a:pt x="846" y="321"/>
                            <a:pt x="799" y="316"/>
                            <a:pt x="753" y="316"/>
                          </a:cubicBezTo>
                          <a:cubicBezTo>
                            <a:pt x="435" y="316"/>
                            <a:pt x="153" y="541"/>
                            <a:pt x="79" y="859"/>
                          </a:cubicBezTo>
                          <a:cubicBezTo>
                            <a:pt x="0" y="1231"/>
                            <a:pt x="235" y="1596"/>
                            <a:pt x="600" y="1680"/>
                          </a:cubicBezTo>
                          <a:cubicBezTo>
                            <a:pt x="874" y="1739"/>
                            <a:pt x="1148" y="1772"/>
                            <a:pt x="1428" y="1772"/>
                          </a:cubicBezTo>
                          <a:cubicBezTo>
                            <a:pt x="2112" y="1759"/>
                            <a:pt x="2790" y="1609"/>
                            <a:pt x="3416" y="1328"/>
                          </a:cubicBezTo>
                          <a:cubicBezTo>
                            <a:pt x="3774" y="1185"/>
                            <a:pt x="3944" y="774"/>
                            <a:pt x="3787" y="416"/>
                          </a:cubicBezTo>
                          <a:cubicBezTo>
                            <a:pt x="3677" y="157"/>
                            <a:pt x="3422" y="1"/>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46"/>
                    <p:cNvSpPr/>
                    <p:nvPr/>
                  </p:nvSpPr>
                  <p:spPr>
                    <a:xfrm>
                      <a:off x="7054871" y="3655619"/>
                      <a:ext cx="106645" cy="45244"/>
                    </a:xfrm>
                    <a:custGeom>
                      <a:avLst/>
                      <a:gdLst/>
                      <a:ahLst/>
                      <a:cxnLst/>
                      <a:rect l="l" t="t" r="r" b="b"/>
                      <a:pathLst>
                        <a:path w="4224" h="1792" extrusionOk="0">
                          <a:moveTo>
                            <a:pt x="788" y="1"/>
                          </a:moveTo>
                          <a:cubicBezTo>
                            <a:pt x="521" y="1"/>
                            <a:pt x="265" y="157"/>
                            <a:pt x="150" y="416"/>
                          </a:cubicBezTo>
                          <a:cubicBezTo>
                            <a:pt x="0" y="775"/>
                            <a:pt x="170" y="1192"/>
                            <a:pt x="535" y="1335"/>
                          </a:cubicBezTo>
                          <a:cubicBezTo>
                            <a:pt x="1167" y="1622"/>
                            <a:pt x="1858" y="1778"/>
                            <a:pt x="2555" y="1791"/>
                          </a:cubicBezTo>
                          <a:cubicBezTo>
                            <a:pt x="2933" y="1791"/>
                            <a:pt x="3311" y="1733"/>
                            <a:pt x="3676" y="1609"/>
                          </a:cubicBezTo>
                          <a:cubicBezTo>
                            <a:pt x="4034" y="1479"/>
                            <a:pt x="4223" y="1087"/>
                            <a:pt x="4100" y="729"/>
                          </a:cubicBezTo>
                          <a:cubicBezTo>
                            <a:pt x="4002" y="446"/>
                            <a:pt x="3734" y="265"/>
                            <a:pt x="3449" y="265"/>
                          </a:cubicBezTo>
                          <a:cubicBezTo>
                            <a:pt x="3373" y="265"/>
                            <a:pt x="3295" y="278"/>
                            <a:pt x="3220" y="305"/>
                          </a:cubicBezTo>
                          <a:cubicBezTo>
                            <a:pt x="3005" y="379"/>
                            <a:pt x="2780" y="409"/>
                            <a:pt x="2555" y="409"/>
                          </a:cubicBezTo>
                          <a:cubicBezTo>
                            <a:pt x="2020" y="409"/>
                            <a:pt x="1483" y="238"/>
                            <a:pt x="1076" y="64"/>
                          </a:cubicBezTo>
                          <a:cubicBezTo>
                            <a:pt x="982" y="21"/>
                            <a:pt x="885"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46"/>
                    <p:cNvSpPr/>
                    <p:nvPr/>
                  </p:nvSpPr>
                  <p:spPr>
                    <a:xfrm>
                      <a:off x="6983118" y="3655619"/>
                      <a:ext cx="99576" cy="44739"/>
                    </a:xfrm>
                    <a:custGeom>
                      <a:avLst/>
                      <a:gdLst/>
                      <a:ahLst/>
                      <a:cxnLst/>
                      <a:rect l="l" t="t" r="r" b="b"/>
                      <a:pathLst>
                        <a:path w="3944" h="1772" extrusionOk="0">
                          <a:moveTo>
                            <a:pt x="3155" y="1"/>
                          </a:moveTo>
                          <a:cubicBezTo>
                            <a:pt x="3059" y="1"/>
                            <a:pt x="2961" y="21"/>
                            <a:pt x="2868" y="64"/>
                          </a:cubicBezTo>
                          <a:cubicBezTo>
                            <a:pt x="2492" y="227"/>
                            <a:pt x="1974" y="394"/>
                            <a:pt x="1425" y="394"/>
                          </a:cubicBezTo>
                          <a:cubicBezTo>
                            <a:pt x="1249" y="394"/>
                            <a:pt x="1071" y="377"/>
                            <a:pt x="893" y="338"/>
                          </a:cubicBezTo>
                          <a:cubicBezTo>
                            <a:pt x="845" y="328"/>
                            <a:pt x="797" y="323"/>
                            <a:pt x="750" y="323"/>
                          </a:cubicBezTo>
                          <a:cubicBezTo>
                            <a:pt x="433" y="323"/>
                            <a:pt x="152" y="543"/>
                            <a:pt x="79" y="866"/>
                          </a:cubicBezTo>
                          <a:cubicBezTo>
                            <a:pt x="0" y="1231"/>
                            <a:pt x="235" y="1602"/>
                            <a:pt x="600" y="1687"/>
                          </a:cubicBezTo>
                          <a:cubicBezTo>
                            <a:pt x="874" y="1739"/>
                            <a:pt x="1148" y="1772"/>
                            <a:pt x="1428" y="1772"/>
                          </a:cubicBezTo>
                          <a:cubicBezTo>
                            <a:pt x="2112" y="1759"/>
                            <a:pt x="2790" y="1609"/>
                            <a:pt x="3416" y="1335"/>
                          </a:cubicBezTo>
                          <a:cubicBezTo>
                            <a:pt x="3774" y="1185"/>
                            <a:pt x="3944" y="775"/>
                            <a:pt x="3787" y="416"/>
                          </a:cubicBezTo>
                          <a:cubicBezTo>
                            <a:pt x="3677" y="157"/>
                            <a:pt x="3422" y="1"/>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46"/>
                    <p:cNvSpPr/>
                    <p:nvPr/>
                  </p:nvSpPr>
                  <p:spPr>
                    <a:xfrm>
                      <a:off x="6973725" y="3596464"/>
                      <a:ext cx="117527" cy="44335"/>
                    </a:xfrm>
                    <a:custGeom>
                      <a:avLst/>
                      <a:gdLst/>
                      <a:ahLst/>
                      <a:cxnLst/>
                      <a:rect l="l" t="t" r="r" b="b"/>
                      <a:pathLst>
                        <a:path w="4655" h="1756" extrusionOk="0">
                          <a:moveTo>
                            <a:pt x="3863" y="0"/>
                          </a:moveTo>
                          <a:cubicBezTo>
                            <a:pt x="3768" y="0"/>
                            <a:pt x="3671" y="20"/>
                            <a:pt x="3579" y="61"/>
                          </a:cubicBezTo>
                          <a:cubicBezTo>
                            <a:pt x="3094" y="270"/>
                            <a:pt x="2605" y="375"/>
                            <a:pt x="2150" y="375"/>
                          </a:cubicBezTo>
                          <a:cubicBezTo>
                            <a:pt x="1769" y="375"/>
                            <a:pt x="1412" y="301"/>
                            <a:pt x="1102" y="152"/>
                          </a:cubicBezTo>
                          <a:cubicBezTo>
                            <a:pt x="1002" y="101"/>
                            <a:pt x="895" y="77"/>
                            <a:pt x="789" y="77"/>
                          </a:cubicBezTo>
                          <a:cubicBezTo>
                            <a:pt x="532" y="77"/>
                            <a:pt x="286" y="220"/>
                            <a:pt x="170" y="465"/>
                          </a:cubicBezTo>
                          <a:cubicBezTo>
                            <a:pt x="1" y="817"/>
                            <a:pt x="151" y="1234"/>
                            <a:pt x="503" y="1397"/>
                          </a:cubicBezTo>
                          <a:cubicBezTo>
                            <a:pt x="1005" y="1632"/>
                            <a:pt x="1556" y="1756"/>
                            <a:pt x="2109" y="1756"/>
                          </a:cubicBezTo>
                          <a:cubicBezTo>
                            <a:pt x="2123" y="1756"/>
                            <a:pt x="2138" y="1756"/>
                            <a:pt x="2152" y="1755"/>
                          </a:cubicBezTo>
                          <a:cubicBezTo>
                            <a:pt x="2836" y="1749"/>
                            <a:pt x="3501" y="1606"/>
                            <a:pt x="4127" y="1332"/>
                          </a:cubicBezTo>
                          <a:cubicBezTo>
                            <a:pt x="4485" y="1182"/>
                            <a:pt x="4654" y="771"/>
                            <a:pt x="4498" y="419"/>
                          </a:cubicBezTo>
                          <a:cubicBezTo>
                            <a:pt x="4387" y="155"/>
                            <a:pt x="4131" y="0"/>
                            <a:pt x="3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46"/>
                    <p:cNvSpPr/>
                    <p:nvPr/>
                  </p:nvSpPr>
                  <p:spPr>
                    <a:xfrm>
                      <a:off x="7118368" y="3906680"/>
                      <a:ext cx="38881" cy="118007"/>
                    </a:xfrm>
                    <a:custGeom>
                      <a:avLst/>
                      <a:gdLst/>
                      <a:ahLst/>
                      <a:cxnLst/>
                      <a:rect l="l" t="t" r="r" b="b"/>
                      <a:pathLst>
                        <a:path w="1540" h="4674" extrusionOk="0">
                          <a:moveTo>
                            <a:pt x="1018" y="1"/>
                          </a:moveTo>
                          <a:lnTo>
                            <a:pt x="1" y="118"/>
                          </a:lnTo>
                          <a:lnTo>
                            <a:pt x="529" y="4674"/>
                          </a:lnTo>
                          <a:lnTo>
                            <a:pt x="1539" y="4557"/>
                          </a:lnTo>
                          <a:lnTo>
                            <a:pt x="10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46"/>
                    <p:cNvSpPr/>
                    <p:nvPr/>
                  </p:nvSpPr>
                  <p:spPr>
                    <a:xfrm>
                      <a:off x="7122332" y="3882695"/>
                      <a:ext cx="43830" cy="37063"/>
                    </a:xfrm>
                    <a:custGeom>
                      <a:avLst/>
                      <a:gdLst/>
                      <a:ahLst/>
                      <a:cxnLst/>
                      <a:rect l="l" t="t" r="r" b="b"/>
                      <a:pathLst>
                        <a:path w="1736" h="1468" extrusionOk="0">
                          <a:moveTo>
                            <a:pt x="778" y="1"/>
                          </a:moveTo>
                          <a:cubicBezTo>
                            <a:pt x="750" y="1"/>
                            <a:pt x="721" y="2"/>
                            <a:pt x="691" y="6"/>
                          </a:cubicBezTo>
                          <a:cubicBezTo>
                            <a:pt x="287" y="51"/>
                            <a:pt x="0" y="416"/>
                            <a:pt x="46" y="820"/>
                          </a:cubicBezTo>
                          <a:cubicBezTo>
                            <a:pt x="95" y="1225"/>
                            <a:pt x="433" y="1468"/>
                            <a:pt x="780" y="1468"/>
                          </a:cubicBezTo>
                          <a:cubicBezTo>
                            <a:pt x="987" y="1468"/>
                            <a:pt x="1196" y="1382"/>
                            <a:pt x="1349" y="1192"/>
                          </a:cubicBezTo>
                          <a:cubicBezTo>
                            <a:pt x="1735" y="700"/>
                            <a:pt x="1378"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46"/>
                    <p:cNvSpPr/>
                    <p:nvPr/>
                  </p:nvSpPr>
                  <p:spPr>
                    <a:xfrm>
                      <a:off x="7096656" y="3885674"/>
                      <a:ext cx="43981" cy="37013"/>
                    </a:xfrm>
                    <a:custGeom>
                      <a:avLst/>
                      <a:gdLst/>
                      <a:ahLst/>
                      <a:cxnLst/>
                      <a:rect l="l" t="t" r="r" b="b"/>
                      <a:pathLst>
                        <a:path w="1742" h="1466" extrusionOk="0">
                          <a:moveTo>
                            <a:pt x="784" y="0"/>
                          </a:moveTo>
                          <a:cubicBezTo>
                            <a:pt x="756" y="0"/>
                            <a:pt x="727" y="2"/>
                            <a:pt x="698" y="5"/>
                          </a:cubicBezTo>
                          <a:cubicBezTo>
                            <a:pt x="294" y="51"/>
                            <a:pt x="1" y="416"/>
                            <a:pt x="53" y="820"/>
                          </a:cubicBezTo>
                          <a:cubicBezTo>
                            <a:pt x="97" y="1223"/>
                            <a:pt x="435" y="1466"/>
                            <a:pt x="780" y="1466"/>
                          </a:cubicBezTo>
                          <a:cubicBezTo>
                            <a:pt x="988" y="1466"/>
                            <a:pt x="1198" y="1378"/>
                            <a:pt x="1350" y="1185"/>
                          </a:cubicBezTo>
                          <a:cubicBezTo>
                            <a:pt x="1742" y="699"/>
                            <a:pt x="1379"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46"/>
                    <p:cNvSpPr/>
                    <p:nvPr/>
                  </p:nvSpPr>
                  <p:spPr>
                    <a:xfrm>
                      <a:off x="7135991" y="4002015"/>
                      <a:ext cx="43855" cy="37063"/>
                    </a:xfrm>
                    <a:custGeom>
                      <a:avLst/>
                      <a:gdLst/>
                      <a:ahLst/>
                      <a:cxnLst/>
                      <a:rect l="l" t="t" r="r" b="b"/>
                      <a:pathLst>
                        <a:path w="1737" h="1468" extrusionOk="0">
                          <a:moveTo>
                            <a:pt x="777" y="1"/>
                          </a:moveTo>
                          <a:cubicBezTo>
                            <a:pt x="751" y="1"/>
                            <a:pt x="725" y="2"/>
                            <a:pt x="698" y="5"/>
                          </a:cubicBezTo>
                          <a:cubicBezTo>
                            <a:pt x="294" y="51"/>
                            <a:pt x="0" y="416"/>
                            <a:pt x="46" y="820"/>
                          </a:cubicBezTo>
                          <a:cubicBezTo>
                            <a:pt x="95" y="1224"/>
                            <a:pt x="436" y="1467"/>
                            <a:pt x="783" y="1467"/>
                          </a:cubicBezTo>
                          <a:cubicBezTo>
                            <a:pt x="990" y="1467"/>
                            <a:pt x="1199" y="1381"/>
                            <a:pt x="1349" y="1191"/>
                          </a:cubicBezTo>
                          <a:cubicBezTo>
                            <a:pt x="1737" y="704"/>
                            <a:pt x="138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46"/>
                    <p:cNvSpPr/>
                    <p:nvPr/>
                  </p:nvSpPr>
                  <p:spPr>
                    <a:xfrm>
                      <a:off x="7110314" y="4004969"/>
                      <a:ext cx="43981" cy="37063"/>
                    </a:xfrm>
                    <a:custGeom>
                      <a:avLst/>
                      <a:gdLst/>
                      <a:ahLst/>
                      <a:cxnLst/>
                      <a:rect l="l" t="t" r="r" b="b"/>
                      <a:pathLst>
                        <a:path w="1742" h="1468" extrusionOk="0">
                          <a:moveTo>
                            <a:pt x="784" y="0"/>
                          </a:moveTo>
                          <a:cubicBezTo>
                            <a:pt x="756" y="0"/>
                            <a:pt x="727" y="2"/>
                            <a:pt x="698" y="5"/>
                          </a:cubicBezTo>
                          <a:cubicBezTo>
                            <a:pt x="294" y="51"/>
                            <a:pt x="1" y="416"/>
                            <a:pt x="53" y="820"/>
                          </a:cubicBezTo>
                          <a:cubicBezTo>
                            <a:pt x="98" y="1224"/>
                            <a:pt x="437" y="1467"/>
                            <a:pt x="783" y="1467"/>
                          </a:cubicBezTo>
                          <a:cubicBezTo>
                            <a:pt x="990" y="1467"/>
                            <a:pt x="1199" y="1381"/>
                            <a:pt x="1350" y="1191"/>
                          </a:cubicBezTo>
                          <a:cubicBezTo>
                            <a:pt x="1742" y="700"/>
                            <a:pt x="1379"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46"/>
                    <p:cNvSpPr/>
                    <p:nvPr/>
                  </p:nvSpPr>
                  <p:spPr>
                    <a:xfrm>
                      <a:off x="7129906" y="4152515"/>
                      <a:ext cx="21890" cy="99753"/>
                    </a:xfrm>
                    <a:custGeom>
                      <a:avLst/>
                      <a:gdLst/>
                      <a:ahLst/>
                      <a:cxnLst/>
                      <a:rect l="l" t="t" r="r" b="b"/>
                      <a:pathLst>
                        <a:path w="867" h="3951" extrusionOk="0">
                          <a:moveTo>
                            <a:pt x="78" y="1"/>
                          </a:moveTo>
                          <a:lnTo>
                            <a:pt x="0" y="3938"/>
                          </a:lnTo>
                          <a:lnTo>
                            <a:pt x="789" y="3951"/>
                          </a:lnTo>
                          <a:lnTo>
                            <a:pt x="867" y="21"/>
                          </a:ln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46"/>
                    <p:cNvSpPr/>
                    <p:nvPr/>
                  </p:nvSpPr>
                  <p:spPr>
                    <a:xfrm>
                      <a:off x="7140207" y="4137543"/>
                      <a:ext cx="36129" cy="30953"/>
                    </a:xfrm>
                    <a:custGeom>
                      <a:avLst/>
                      <a:gdLst/>
                      <a:ahLst/>
                      <a:cxnLst/>
                      <a:rect l="l" t="t" r="r" b="b"/>
                      <a:pathLst>
                        <a:path w="1431" h="1226" extrusionOk="0">
                          <a:moveTo>
                            <a:pt x="616" y="1"/>
                          </a:moveTo>
                          <a:cubicBezTo>
                            <a:pt x="283" y="1"/>
                            <a:pt x="16" y="266"/>
                            <a:pt x="9" y="600"/>
                          </a:cubicBezTo>
                          <a:cubicBezTo>
                            <a:pt x="0" y="976"/>
                            <a:pt x="304" y="1226"/>
                            <a:pt x="622" y="1226"/>
                          </a:cubicBezTo>
                          <a:cubicBezTo>
                            <a:pt x="768" y="1226"/>
                            <a:pt x="916" y="1173"/>
                            <a:pt x="1039" y="1057"/>
                          </a:cubicBezTo>
                          <a:cubicBezTo>
                            <a:pt x="1430" y="679"/>
                            <a:pt x="1176" y="14"/>
                            <a:pt x="628" y="1"/>
                          </a:cubicBezTo>
                          <a:cubicBezTo>
                            <a:pt x="624" y="1"/>
                            <a:pt x="620" y="1"/>
                            <a:pt x="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46"/>
                    <p:cNvSpPr/>
                    <p:nvPr/>
                  </p:nvSpPr>
                  <p:spPr>
                    <a:xfrm>
                      <a:off x="7118924" y="4137215"/>
                      <a:ext cx="36180" cy="30802"/>
                    </a:xfrm>
                    <a:custGeom>
                      <a:avLst/>
                      <a:gdLst/>
                      <a:ahLst/>
                      <a:cxnLst/>
                      <a:rect l="l" t="t" r="r" b="b"/>
                      <a:pathLst>
                        <a:path w="1433" h="1220" extrusionOk="0">
                          <a:moveTo>
                            <a:pt x="607" y="0"/>
                          </a:moveTo>
                          <a:cubicBezTo>
                            <a:pt x="279" y="0"/>
                            <a:pt x="11" y="269"/>
                            <a:pt x="5" y="594"/>
                          </a:cubicBezTo>
                          <a:cubicBezTo>
                            <a:pt x="0" y="969"/>
                            <a:pt x="306" y="1219"/>
                            <a:pt x="624" y="1219"/>
                          </a:cubicBezTo>
                          <a:cubicBezTo>
                            <a:pt x="770" y="1219"/>
                            <a:pt x="918" y="1167"/>
                            <a:pt x="1041" y="1050"/>
                          </a:cubicBezTo>
                          <a:cubicBezTo>
                            <a:pt x="1432" y="672"/>
                            <a:pt x="1172" y="7"/>
                            <a:pt x="631" y="1"/>
                          </a:cubicBezTo>
                          <a:cubicBezTo>
                            <a:pt x="623" y="1"/>
                            <a:pt x="615" y="0"/>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46"/>
                    <p:cNvSpPr/>
                    <p:nvPr/>
                  </p:nvSpPr>
                  <p:spPr>
                    <a:xfrm>
                      <a:off x="7138238" y="4237271"/>
                      <a:ext cx="36281" cy="30852"/>
                    </a:xfrm>
                    <a:custGeom>
                      <a:avLst/>
                      <a:gdLst/>
                      <a:ahLst/>
                      <a:cxnLst/>
                      <a:rect l="l" t="t" r="r" b="b"/>
                      <a:pathLst>
                        <a:path w="1437" h="1222" extrusionOk="0">
                          <a:moveTo>
                            <a:pt x="605" y="0"/>
                          </a:moveTo>
                          <a:cubicBezTo>
                            <a:pt x="277" y="0"/>
                            <a:pt x="15" y="269"/>
                            <a:pt x="9" y="594"/>
                          </a:cubicBezTo>
                          <a:cubicBezTo>
                            <a:pt x="0" y="969"/>
                            <a:pt x="304" y="1222"/>
                            <a:pt x="622" y="1222"/>
                          </a:cubicBezTo>
                          <a:cubicBezTo>
                            <a:pt x="767" y="1222"/>
                            <a:pt x="916" y="1169"/>
                            <a:pt x="1039" y="1050"/>
                          </a:cubicBezTo>
                          <a:cubicBezTo>
                            <a:pt x="1436" y="672"/>
                            <a:pt x="1176" y="7"/>
                            <a:pt x="628" y="0"/>
                          </a:cubicBezTo>
                          <a:cubicBezTo>
                            <a:pt x="620" y="0"/>
                            <a:pt x="613"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46"/>
                    <p:cNvSpPr/>
                    <p:nvPr/>
                  </p:nvSpPr>
                  <p:spPr>
                    <a:xfrm>
                      <a:off x="7116828" y="4236766"/>
                      <a:ext cx="36306" cy="30878"/>
                    </a:xfrm>
                    <a:custGeom>
                      <a:avLst/>
                      <a:gdLst/>
                      <a:ahLst/>
                      <a:cxnLst/>
                      <a:rect l="l" t="t" r="r" b="b"/>
                      <a:pathLst>
                        <a:path w="1438" h="1223" extrusionOk="0">
                          <a:moveTo>
                            <a:pt x="623" y="1"/>
                          </a:moveTo>
                          <a:cubicBezTo>
                            <a:pt x="290" y="1"/>
                            <a:pt x="16" y="266"/>
                            <a:pt x="10" y="601"/>
                          </a:cubicBezTo>
                          <a:cubicBezTo>
                            <a:pt x="1" y="971"/>
                            <a:pt x="304" y="1222"/>
                            <a:pt x="623" y="1222"/>
                          </a:cubicBezTo>
                          <a:cubicBezTo>
                            <a:pt x="770" y="1222"/>
                            <a:pt x="921" y="1169"/>
                            <a:pt x="1046" y="1050"/>
                          </a:cubicBezTo>
                          <a:cubicBezTo>
                            <a:pt x="1437" y="672"/>
                            <a:pt x="1176" y="14"/>
                            <a:pt x="635" y="1"/>
                          </a:cubicBezTo>
                          <a:cubicBezTo>
                            <a:pt x="631" y="1"/>
                            <a:pt x="627"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46"/>
                    <p:cNvSpPr/>
                    <p:nvPr/>
                  </p:nvSpPr>
                  <p:spPr>
                    <a:xfrm>
                      <a:off x="7245742" y="3712350"/>
                      <a:ext cx="54004" cy="108640"/>
                    </a:xfrm>
                    <a:custGeom>
                      <a:avLst/>
                      <a:gdLst/>
                      <a:ahLst/>
                      <a:cxnLst/>
                      <a:rect l="l" t="t" r="r" b="b"/>
                      <a:pathLst>
                        <a:path w="2139" h="4303" extrusionOk="0">
                          <a:moveTo>
                            <a:pt x="893" y="1"/>
                          </a:moveTo>
                          <a:lnTo>
                            <a:pt x="0" y="274"/>
                          </a:lnTo>
                          <a:lnTo>
                            <a:pt x="1245" y="4302"/>
                          </a:lnTo>
                          <a:lnTo>
                            <a:pt x="2138" y="4028"/>
                          </a:lnTo>
                          <a:lnTo>
                            <a:pt x="8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46"/>
                    <p:cNvSpPr/>
                    <p:nvPr/>
                  </p:nvSpPr>
                  <p:spPr>
                    <a:xfrm>
                      <a:off x="7246398" y="3690183"/>
                      <a:ext cx="40472" cy="34185"/>
                    </a:xfrm>
                    <a:custGeom>
                      <a:avLst/>
                      <a:gdLst/>
                      <a:ahLst/>
                      <a:cxnLst/>
                      <a:rect l="l" t="t" r="r" b="b"/>
                      <a:pathLst>
                        <a:path w="1603" h="1354" extrusionOk="0">
                          <a:moveTo>
                            <a:pt x="764" y="0"/>
                          </a:moveTo>
                          <a:cubicBezTo>
                            <a:pt x="698" y="0"/>
                            <a:pt x="630" y="10"/>
                            <a:pt x="561" y="31"/>
                          </a:cubicBezTo>
                          <a:cubicBezTo>
                            <a:pt x="203" y="142"/>
                            <a:pt x="1" y="520"/>
                            <a:pt x="111" y="879"/>
                          </a:cubicBezTo>
                          <a:cubicBezTo>
                            <a:pt x="207" y="1190"/>
                            <a:pt x="483" y="1353"/>
                            <a:pt x="760" y="1353"/>
                          </a:cubicBezTo>
                          <a:cubicBezTo>
                            <a:pt x="994" y="1353"/>
                            <a:pt x="1228" y="1237"/>
                            <a:pt x="1356" y="996"/>
                          </a:cubicBezTo>
                          <a:cubicBezTo>
                            <a:pt x="1603" y="526"/>
                            <a:pt x="1244" y="0"/>
                            <a:pt x="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46"/>
                    <p:cNvSpPr/>
                    <p:nvPr/>
                  </p:nvSpPr>
                  <p:spPr>
                    <a:xfrm>
                      <a:off x="7223852" y="3697202"/>
                      <a:ext cx="40446" cy="34185"/>
                    </a:xfrm>
                    <a:custGeom>
                      <a:avLst/>
                      <a:gdLst/>
                      <a:ahLst/>
                      <a:cxnLst/>
                      <a:rect l="l" t="t" r="r" b="b"/>
                      <a:pathLst>
                        <a:path w="1602" h="1354" extrusionOk="0">
                          <a:moveTo>
                            <a:pt x="766" y="0"/>
                          </a:moveTo>
                          <a:cubicBezTo>
                            <a:pt x="697" y="0"/>
                            <a:pt x="627" y="11"/>
                            <a:pt x="555" y="34"/>
                          </a:cubicBezTo>
                          <a:cubicBezTo>
                            <a:pt x="196" y="138"/>
                            <a:pt x="1" y="522"/>
                            <a:pt x="111" y="874"/>
                          </a:cubicBezTo>
                          <a:cubicBezTo>
                            <a:pt x="207" y="1189"/>
                            <a:pt x="482" y="1354"/>
                            <a:pt x="759" y="1354"/>
                          </a:cubicBezTo>
                          <a:cubicBezTo>
                            <a:pt x="993" y="1354"/>
                            <a:pt x="1228" y="1236"/>
                            <a:pt x="1356" y="992"/>
                          </a:cubicBezTo>
                          <a:cubicBezTo>
                            <a:pt x="1602" y="524"/>
                            <a:pt x="1247" y="0"/>
                            <a:pt x="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46"/>
                    <p:cNvSpPr/>
                    <p:nvPr/>
                  </p:nvSpPr>
                  <p:spPr>
                    <a:xfrm>
                      <a:off x="7278993" y="3795642"/>
                      <a:ext cx="40598" cy="34261"/>
                    </a:xfrm>
                    <a:custGeom>
                      <a:avLst/>
                      <a:gdLst/>
                      <a:ahLst/>
                      <a:cxnLst/>
                      <a:rect l="l" t="t" r="r" b="b"/>
                      <a:pathLst>
                        <a:path w="1608" h="1357" extrusionOk="0">
                          <a:moveTo>
                            <a:pt x="764" y="1"/>
                          </a:moveTo>
                          <a:cubicBezTo>
                            <a:pt x="698" y="1"/>
                            <a:pt x="630" y="11"/>
                            <a:pt x="561" y="32"/>
                          </a:cubicBezTo>
                          <a:cubicBezTo>
                            <a:pt x="202" y="143"/>
                            <a:pt x="0" y="521"/>
                            <a:pt x="111" y="879"/>
                          </a:cubicBezTo>
                          <a:cubicBezTo>
                            <a:pt x="210" y="1191"/>
                            <a:pt x="487" y="1357"/>
                            <a:pt x="764" y="1357"/>
                          </a:cubicBezTo>
                          <a:cubicBezTo>
                            <a:pt x="996" y="1357"/>
                            <a:pt x="1228" y="1240"/>
                            <a:pt x="1356" y="997"/>
                          </a:cubicBezTo>
                          <a:cubicBezTo>
                            <a:pt x="1608" y="527"/>
                            <a:pt x="1245"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46"/>
                    <p:cNvSpPr/>
                    <p:nvPr/>
                  </p:nvSpPr>
                  <p:spPr>
                    <a:xfrm>
                      <a:off x="7256447" y="3802686"/>
                      <a:ext cx="40446" cy="34210"/>
                    </a:xfrm>
                    <a:custGeom>
                      <a:avLst/>
                      <a:gdLst/>
                      <a:ahLst/>
                      <a:cxnLst/>
                      <a:rect l="l" t="t" r="r" b="b"/>
                      <a:pathLst>
                        <a:path w="1602" h="1355" extrusionOk="0">
                          <a:moveTo>
                            <a:pt x="770" y="0"/>
                          </a:moveTo>
                          <a:cubicBezTo>
                            <a:pt x="702" y="0"/>
                            <a:pt x="632" y="11"/>
                            <a:pt x="561" y="33"/>
                          </a:cubicBezTo>
                          <a:cubicBezTo>
                            <a:pt x="202" y="144"/>
                            <a:pt x="0" y="522"/>
                            <a:pt x="111" y="881"/>
                          </a:cubicBezTo>
                          <a:cubicBezTo>
                            <a:pt x="206" y="1191"/>
                            <a:pt x="481" y="1354"/>
                            <a:pt x="757" y="1354"/>
                          </a:cubicBezTo>
                          <a:cubicBezTo>
                            <a:pt x="991" y="1354"/>
                            <a:pt x="1227" y="1237"/>
                            <a:pt x="1356" y="991"/>
                          </a:cubicBezTo>
                          <a:cubicBezTo>
                            <a:pt x="1601" y="523"/>
                            <a:pt x="1247"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46"/>
                    <p:cNvSpPr/>
                    <p:nvPr/>
                  </p:nvSpPr>
                  <p:spPr>
                    <a:xfrm>
                      <a:off x="7200498" y="3542207"/>
                      <a:ext cx="55469" cy="114220"/>
                    </a:xfrm>
                    <a:custGeom>
                      <a:avLst/>
                      <a:gdLst/>
                      <a:ahLst/>
                      <a:cxnLst/>
                      <a:rect l="l" t="t" r="r" b="b"/>
                      <a:pathLst>
                        <a:path w="2197" h="4524" extrusionOk="0">
                          <a:moveTo>
                            <a:pt x="945" y="0"/>
                          </a:moveTo>
                          <a:lnTo>
                            <a:pt x="0" y="281"/>
                          </a:lnTo>
                          <a:lnTo>
                            <a:pt x="1252" y="4524"/>
                          </a:lnTo>
                          <a:lnTo>
                            <a:pt x="2197" y="4243"/>
                          </a:lnTo>
                          <a:lnTo>
                            <a:pt x="9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46"/>
                    <p:cNvSpPr/>
                    <p:nvPr/>
                  </p:nvSpPr>
                  <p:spPr>
                    <a:xfrm>
                      <a:off x="7201483" y="3519409"/>
                      <a:ext cx="42567" cy="35877"/>
                    </a:xfrm>
                    <a:custGeom>
                      <a:avLst/>
                      <a:gdLst/>
                      <a:ahLst/>
                      <a:cxnLst/>
                      <a:rect l="l" t="t" r="r" b="b"/>
                      <a:pathLst>
                        <a:path w="1686" h="1421" extrusionOk="0">
                          <a:moveTo>
                            <a:pt x="799" y="0"/>
                          </a:moveTo>
                          <a:cubicBezTo>
                            <a:pt x="732" y="0"/>
                            <a:pt x="663" y="10"/>
                            <a:pt x="593" y="30"/>
                          </a:cubicBezTo>
                          <a:cubicBezTo>
                            <a:pt x="215" y="141"/>
                            <a:pt x="0" y="532"/>
                            <a:pt x="111" y="910"/>
                          </a:cubicBezTo>
                          <a:cubicBezTo>
                            <a:pt x="211" y="1242"/>
                            <a:pt x="504" y="1420"/>
                            <a:pt x="797" y="1420"/>
                          </a:cubicBezTo>
                          <a:cubicBezTo>
                            <a:pt x="1038" y="1420"/>
                            <a:pt x="1279" y="1300"/>
                            <a:pt x="1415" y="1047"/>
                          </a:cubicBezTo>
                          <a:cubicBezTo>
                            <a:pt x="1686" y="557"/>
                            <a:pt x="1309" y="0"/>
                            <a:pt x="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46"/>
                    <p:cNvSpPr/>
                    <p:nvPr/>
                  </p:nvSpPr>
                  <p:spPr>
                    <a:xfrm>
                      <a:off x="7177776" y="3526428"/>
                      <a:ext cx="42416" cy="35927"/>
                    </a:xfrm>
                    <a:custGeom>
                      <a:avLst/>
                      <a:gdLst/>
                      <a:ahLst/>
                      <a:cxnLst/>
                      <a:rect l="l" t="t" r="r" b="b"/>
                      <a:pathLst>
                        <a:path w="1680" h="1423" extrusionOk="0">
                          <a:moveTo>
                            <a:pt x="797" y="1"/>
                          </a:moveTo>
                          <a:cubicBezTo>
                            <a:pt x="729" y="1"/>
                            <a:pt x="659" y="11"/>
                            <a:pt x="587" y="32"/>
                          </a:cubicBezTo>
                          <a:cubicBezTo>
                            <a:pt x="216" y="143"/>
                            <a:pt x="1" y="534"/>
                            <a:pt x="105" y="912"/>
                          </a:cubicBezTo>
                          <a:cubicBezTo>
                            <a:pt x="205" y="1245"/>
                            <a:pt x="497" y="1422"/>
                            <a:pt x="792" y="1422"/>
                          </a:cubicBezTo>
                          <a:cubicBezTo>
                            <a:pt x="1034" y="1422"/>
                            <a:pt x="1277" y="1302"/>
                            <a:pt x="1415" y="1049"/>
                          </a:cubicBezTo>
                          <a:cubicBezTo>
                            <a:pt x="1679" y="560"/>
                            <a:pt x="1305" y="1"/>
                            <a:pt x="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46"/>
                    <p:cNvSpPr/>
                    <p:nvPr/>
                  </p:nvSpPr>
                  <p:spPr>
                    <a:xfrm>
                      <a:off x="7234229" y="3630473"/>
                      <a:ext cx="42441" cy="35902"/>
                    </a:xfrm>
                    <a:custGeom>
                      <a:avLst/>
                      <a:gdLst/>
                      <a:ahLst/>
                      <a:cxnLst/>
                      <a:rect l="l" t="t" r="r" b="b"/>
                      <a:pathLst>
                        <a:path w="1681" h="1422" extrusionOk="0">
                          <a:moveTo>
                            <a:pt x="797" y="1"/>
                          </a:moveTo>
                          <a:cubicBezTo>
                            <a:pt x="731" y="1"/>
                            <a:pt x="663" y="10"/>
                            <a:pt x="593" y="30"/>
                          </a:cubicBezTo>
                          <a:cubicBezTo>
                            <a:pt x="215" y="141"/>
                            <a:pt x="0" y="539"/>
                            <a:pt x="111" y="910"/>
                          </a:cubicBezTo>
                          <a:cubicBezTo>
                            <a:pt x="208" y="1244"/>
                            <a:pt x="502" y="1421"/>
                            <a:pt x="797" y="1421"/>
                          </a:cubicBezTo>
                          <a:cubicBezTo>
                            <a:pt x="1038" y="1421"/>
                            <a:pt x="1280" y="1303"/>
                            <a:pt x="1415" y="1054"/>
                          </a:cubicBezTo>
                          <a:cubicBezTo>
                            <a:pt x="1680" y="563"/>
                            <a:pt x="1307" y="1"/>
                            <a:pt x="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46"/>
                    <p:cNvSpPr/>
                    <p:nvPr/>
                  </p:nvSpPr>
                  <p:spPr>
                    <a:xfrm>
                      <a:off x="7210370" y="3637517"/>
                      <a:ext cx="42391" cy="35826"/>
                    </a:xfrm>
                    <a:custGeom>
                      <a:avLst/>
                      <a:gdLst/>
                      <a:ahLst/>
                      <a:cxnLst/>
                      <a:rect l="l" t="t" r="r" b="b"/>
                      <a:pathLst>
                        <a:path w="1679" h="1419" extrusionOk="0">
                          <a:moveTo>
                            <a:pt x="803" y="0"/>
                          </a:moveTo>
                          <a:cubicBezTo>
                            <a:pt x="735" y="0"/>
                            <a:pt x="665" y="10"/>
                            <a:pt x="593" y="32"/>
                          </a:cubicBezTo>
                          <a:cubicBezTo>
                            <a:pt x="215" y="142"/>
                            <a:pt x="0" y="534"/>
                            <a:pt x="111" y="912"/>
                          </a:cubicBezTo>
                          <a:cubicBezTo>
                            <a:pt x="207" y="1243"/>
                            <a:pt x="499" y="1419"/>
                            <a:pt x="793" y="1419"/>
                          </a:cubicBezTo>
                          <a:cubicBezTo>
                            <a:pt x="1035" y="1419"/>
                            <a:pt x="1279" y="1299"/>
                            <a:pt x="1415" y="1048"/>
                          </a:cubicBezTo>
                          <a:cubicBezTo>
                            <a:pt x="1679" y="560"/>
                            <a:pt x="1310"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46"/>
                    <p:cNvSpPr/>
                    <p:nvPr/>
                  </p:nvSpPr>
                  <p:spPr>
                    <a:xfrm>
                      <a:off x="7278993" y="3842021"/>
                      <a:ext cx="47415" cy="37543"/>
                    </a:xfrm>
                    <a:custGeom>
                      <a:avLst/>
                      <a:gdLst/>
                      <a:ahLst/>
                      <a:cxnLst/>
                      <a:rect l="l" t="t" r="r" b="b"/>
                      <a:pathLst>
                        <a:path w="1878" h="1487" extrusionOk="0">
                          <a:moveTo>
                            <a:pt x="1030" y="0"/>
                          </a:moveTo>
                          <a:cubicBezTo>
                            <a:pt x="0" y="0"/>
                            <a:pt x="0" y="1486"/>
                            <a:pt x="1030" y="1486"/>
                          </a:cubicBezTo>
                          <a:cubicBezTo>
                            <a:pt x="1877" y="1486"/>
                            <a:pt x="1877" y="0"/>
                            <a:pt x="1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46"/>
                    <p:cNvSpPr/>
                    <p:nvPr/>
                  </p:nvSpPr>
                  <p:spPr>
                    <a:xfrm>
                      <a:off x="7315829" y="3883074"/>
                      <a:ext cx="19239" cy="30045"/>
                    </a:xfrm>
                    <a:custGeom>
                      <a:avLst/>
                      <a:gdLst/>
                      <a:ahLst/>
                      <a:cxnLst/>
                      <a:rect l="l" t="t" r="r" b="b"/>
                      <a:pathLst>
                        <a:path w="762" h="1190" extrusionOk="0">
                          <a:moveTo>
                            <a:pt x="235" y="0"/>
                          </a:moveTo>
                          <a:cubicBezTo>
                            <a:pt x="137" y="0"/>
                            <a:pt x="40" y="54"/>
                            <a:pt x="21" y="167"/>
                          </a:cubicBezTo>
                          <a:cubicBezTo>
                            <a:pt x="8" y="297"/>
                            <a:pt x="1" y="434"/>
                            <a:pt x="21" y="564"/>
                          </a:cubicBezTo>
                          <a:cubicBezTo>
                            <a:pt x="34" y="714"/>
                            <a:pt x="40" y="897"/>
                            <a:pt x="112" y="1034"/>
                          </a:cubicBezTo>
                          <a:cubicBezTo>
                            <a:pt x="170" y="1141"/>
                            <a:pt x="285" y="1190"/>
                            <a:pt x="400" y="1190"/>
                          </a:cubicBezTo>
                          <a:cubicBezTo>
                            <a:pt x="580" y="1190"/>
                            <a:pt x="761" y="1070"/>
                            <a:pt x="737" y="864"/>
                          </a:cubicBezTo>
                          <a:cubicBezTo>
                            <a:pt x="705" y="610"/>
                            <a:pt x="516" y="388"/>
                            <a:pt x="464" y="167"/>
                          </a:cubicBezTo>
                          <a:cubicBezTo>
                            <a:pt x="441" y="58"/>
                            <a:pt x="337" y="0"/>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46"/>
                    <p:cNvSpPr/>
                    <p:nvPr/>
                  </p:nvSpPr>
                  <p:spPr>
                    <a:xfrm>
                      <a:off x="7286719" y="3892920"/>
                      <a:ext cx="23379" cy="28479"/>
                    </a:xfrm>
                    <a:custGeom>
                      <a:avLst/>
                      <a:gdLst/>
                      <a:ahLst/>
                      <a:cxnLst/>
                      <a:rect l="l" t="t" r="r" b="b"/>
                      <a:pathLst>
                        <a:path w="926" h="1128" extrusionOk="0">
                          <a:moveTo>
                            <a:pt x="207" y="0"/>
                          </a:moveTo>
                          <a:cubicBezTo>
                            <a:pt x="133" y="0"/>
                            <a:pt x="63" y="49"/>
                            <a:pt x="39" y="129"/>
                          </a:cubicBezTo>
                          <a:cubicBezTo>
                            <a:pt x="7" y="220"/>
                            <a:pt x="0" y="318"/>
                            <a:pt x="20" y="415"/>
                          </a:cubicBezTo>
                          <a:cubicBezTo>
                            <a:pt x="39" y="481"/>
                            <a:pt x="53" y="552"/>
                            <a:pt x="72" y="617"/>
                          </a:cubicBezTo>
                          <a:cubicBezTo>
                            <a:pt x="85" y="676"/>
                            <a:pt x="98" y="728"/>
                            <a:pt x="118" y="780"/>
                          </a:cubicBezTo>
                          <a:cubicBezTo>
                            <a:pt x="115" y="745"/>
                            <a:pt x="113" y="726"/>
                            <a:pt x="113" y="726"/>
                          </a:cubicBezTo>
                          <a:lnTo>
                            <a:pt x="113" y="726"/>
                          </a:lnTo>
                          <a:cubicBezTo>
                            <a:pt x="113" y="726"/>
                            <a:pt x="117" y="761"/>
                            <a:pt x="124" y="833"/>
                          </a:cubicBezTo>
                          <a:lnTo>
                            <a:pt x="163" y="924"/>
                          </a:lnTo>
                          <a:lnTo>
                            <a:pt x="235" y="1015"/>
                          </a:lnTo>
                          <a:cubicBezTo>
                            <a:pt x="297" y="1093"/>
                            <a:pt x="394" y="1128"/>
                            <a:pt x="492" y="1128"/>
                          </a:cubicBezTo>
                          <a:cubicBezTo>
                            <a:pt x="599" y="1128"/>
                            <a:pt x="708" y="1086"/>
                            <a:pt x="776" y="1015"/>
                          </a:cubicBezTo>
                          <a:cubicBezTo>
                            <a:pt x="900" y="891"/>
                            <a:pt x="926" y="702"/>
                            <a:pt x="841" y="552"/>
                          </a:cubicBezTo>
                          <a:cubicBezTo>
                            <a:pt x="809" y="498"/>
                            <a:pt x="772" y="454"/>
                            <a:pt x="724" y="418"/>
                          </a:cubicBezTo>
                          <a:lnTo>
                            <a:pt x="724" y="418"/>
                          </a:lnTo>
                          <a:cubicBezTo>
                            <a:pt x="720" y="413"/>
                            <a:pt x="716" y="408"/>
                            <a:pt x="711" y="402"/>
                          </a:cubicBezTo>
                          <a:cubicBezTo>
                            <a:pt x="672" y="363"/>
                            <a:pt x="633" y="318"/>
                            <a:pt x="600" y="272"/>
                          </a:cubicBezTo>
                          <a:cubicBezTo>
                            <a:pt x="554" y="213"/>
                            <a:pt x="509" y="161"/>
                            <a:pt x="457" y="116"/>
                          </a:cubicBezTo>
                          <a:cubicBezTo>
                            <a:pt x="411" y="70"/>
                            <a:pt x="352" y="44"/>
                            <a:pt x="294" y="24"/>
                          </a:cubicBezTo>
                          <a:cubicBezTo>
                            <a:pt x="266" y="8"/>
                            <a:pt x="236" y="0"/>
                            <a:pt x="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46"/>
                    <p:cNvSpPr/>
                    <p:nvPr/>
                  </p:nvSpPr>
                  <p:spPr>
                    <a:xfrm>
                      <a:off x="7107512" y="4057585"/>
                      <a:ext cx="64381" cy="52843"/>
                    </a:xfrm>
                    <a:custGeom>
                      <a:avLst/>
                      <a:gdLst/>
                      <a:ahLst/>
                      <a:cxnLst/>
                      <a:rect l="l" t="t" r="r" b="b"/>
                      <a:pathLst>
                        <a:path w="2550" h="2093" extrusionOk="0">
                          <a:moveTo>
                            <a:pt x="1356" y="0"/>
                          </a:moveTo>
                          <a:cubicBezTo>
                            <a:pt x="1" y="0"/>
                            <a:pt x="1" y="2092"/>
                            <a:pt x="1356" y="2092"/>
                          </a:cubicBezTo>
                          <a:cubicBezTo>
                            <a:pt x="2549" y="2092"/>
                            <a:pt x="2549" y="0"/>
                            <a:pt x="1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46"/>
                    <p:cNvSpPr/>
                    <p:nvPr/>
                  </p:nvSpPr>
                  <p:spPr>
                    <a:xfrm>
                      <a:off x="7116071" y="4284837"/>
                      <a:ext cx="47087" cy="36053"/>
                    </a:xfrm>
                    <a:custGeom>
                      <a:avLst/>
                      <a:gdLst/>
                      <a:ahLst/>
                      <a:cxnLst/>
                      <a:rect l="l" t="t" r="r" b="b"/>
                      <a:pathLst>
                        <a:path w="1865" h="1428" extrusionOk="0">
                          <a:moveTo>
                            <a:pt x="1017" y="0"/>
                          </a:moveTo>
                          <a:cubicBezTo>
                            <a:pt x="1" y="0"/>
                            <a:pt x="1" y="1427"/>
                            <a:pt x="1017" y="1427"/>
                          </a:cubicBezTo>
                          <a:cubicBezTo>
                            <a:pt x="1865" y="1427"/>
                            <a:pt x="1865" y="0"/>
                            <a:pt x="1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46"/>
                    <p:cNvSpPr/>
                    <p:nvPr/>
                  </p:nvSpPr>
                  <p:spPr>
                    <a:xfrm>
                      <a:off x="7161819" y="4293598"/>
                      <a:ext cx="52767" cy="24010"/>
                    </a:xfrm>
                    <a:custGeom>
                      <a:avLst/>
                      <a:gdLst/>
                      <a:ahLst/>
                      <a:cxnLst/>
                      <a:rect l="l" t="t" r="r" b="b"/>
                      <a:pathLst>
                        <a:path w="2090" h="951" extrusionOk="0">
                          <a:moveTo>
                            <a:pt x="586" y="1"/>
                          </a:moveTo>
                          <a:cubicBezTo>
                            <a:pt x="486" y="1"/>
                            <a:pt x="381" y="24"/>
                            <a:pt x="268" y="83"/>
                          </a:cubicBezTo>
                          <a:cubicBezTo>
                            <a:pt x="20" y="214"/>
                            <a:pt x="1" y="559"/>
                            <a:pt x="183" y="748"/>
                          </a:cubicBezTo>
                          <a:cubicBezTo>
                            <a:pt x="343" y="916"/>
                            <a:pt x="517" y="950"/>
                            <a:pt x="710" y="950"/>
                          </a:cubicBezTo>
                          <a:cubicBezTo>
                            <a:pt x="809" y="950"/>
                            <a:pt x="914" y="941"/>
                            <a:pt x="1024" y="937"/>
                          </a:cubicBezTo>
                          <a:cubicBezTo>
                            <a:pt x="1161" y="930"/>
                            <a:pt x="1291" y="930"/>
                            <a:pt x="1441" y="930"/>
                          </a:cubicBezTo>
                          <a:cubicBezTo>
                            <a:pt x="1561" y="930"/>
                            <a:pt x="1685" y="897"/>
                            <a:pt x="1807" y="897"/>
                          </a:cubicBezTo>
                          <a:cubicBezTo>
                            <a:pt x="1837" y="897"/>
                            <a:pt x="1867" y="899"/>
                            <a:pt x="1897" y="904"/>
                          </a:cubicBezTo>
                          <a:cubicBezTo>
                            <a:pt x="1907" y="907"/>
                            <a:pt x="1917" y="908"/>
                            <a:pt x="1927" y="908"/>
                          </a:cubicBezTo>
                          <a:cubicBezTo>
                            <a:pt x="2033" y="908"/>
                            <a:pt x="2089" y="755"/>
                            <a:pt x="1982" y="689"/>
                          </a:cubicBezTo>
                          <a:cubicBezTo>
                            <a:pt x="1845" y="598"/>
                            <a:pt x="1741" y="468"/>
                            <a:pt x="1591" y="383"/>
                          </a:cubicBezTo>
                          <a:cubicBezTo>
                            <a:pt x="1467" y="324"/>
                            <a:pt x="1343" y="259"/>
                            <a:pt x="1219" y="207"/>
                          </a:cubicBezTo>
                          <a:cubicBezTo>
                            <a:pt x="994" y="105"/>
                            <a:pt x="799"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46"/>
                    <p:cNvSpPr/>
                    <p:nvPr/>
                  </p:nvSpPr>
                  <p:spPr>
                    <a:xfrm>
                      <a:off x="6988394" y="3906857"/>
                      <a:ext cx="38856" cy="118007"/>
                    </a:xfrm>
                    <a:custGeom>
                      <a:avLst/>
                      <a:gdLst/>
                      <a:ahLst/>
                      <a:cxnLst/>
                      <a:rect l="l" t="t" r="r" b="b"/>
                      <a:pathLst>
                        <a:path w="1539" h="4674" extrusionOk="0">
                          <a:moveTo>
                            <a:pt x="528" y="0"/>
                          </a:moveTo>
                          <a:lnTo>
                            <a:pt x="0" y="4556"/>
                          </a:lnTo>
                          <a:lnTo>
                            <a:pt x="1017" y="4673"/>
                          </a:lnTo>
                          <a:lnTo>
                            <a:pt x="1538" y="111"/>
                          </a:lnTo>
                          <a:lnTo>
                            <a:pt x="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46"/>
                    <p:cNvSpPr/>
                    <p:nvPr/>
                  </p:nvSpPr>
                  <p:spPr>
                    <a:xfrm>
                      <a:off x="6979482" y="3882695"/>
                      <a:ext cx="43981" cy="37063"/>
                    </a:xfrm>
                    <a:custGeom>
                      <a:avLst/>
                      <a:gdLst/>
                      <a:ahLst/>
                      <a:cxnLst/>
                      <a:rect l="l" t="t" r="r" b="b"/>
                      <a:pathLst>
                        <a:path w="1742" h="1468" extrusionOk="0">
                          <a:moveTo>
                            <a:pt x="958" y="1"/>
                          </a:moveTo>
                          <a:cubicBezTo>
                            <a:pt x="363" y="1"/>
                            <a:pt x="0" y="700"/>
                            <a:pt x="392" y="1192"/>
                          </a:cubicBezTo>
                          <a:cubicBezTo>
                            <a:pt x="543" y="1382"/>
                            <a:pt x="752" y="1468"/>
                            <a:pt x="958" y="1468"/>
                          </a:cubicBezTo>
                          <a:cubicBezTo>
                            <a:pt x="1305" y="1468"/>
                            <a:pt x="1644" y="1225"/>
                            <a:pt x="1689" y="820"/>
                          </a:cubicBezTo>
                          <a:cubicBezTo>
                            <a:pt x="1741" y="416"/>
                            <a:pt x="1448" y="51"/>
                            <a:pt x="1044" y="6"/>
                          </a:cubicBezTo>
                          <a:cubicBezTo>
                            <a:pt x="1015" y="2"/>
                            <a:pt x="986" y="1"/>
                            <a:pt x="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46"/>
                    <p:cNvSpPr/>
                    <p:nvPr/>
                  </p:nvSpPr>
                  <p:spPr>
                    <a:xfrm>
                      <a:off x="7005133" y="3885674"/>
                      <a:ext cx="43830" cy="37013"/>
                    </a:xfrm>
                    <a:custGeom>
                      <a:avLst/>
                      <a:gdLst/>
                      <a:ahLst/>
                      <a:cxnLst/>
                      <a:rect l="l" t="t" r="r" b="b"/>
                      <a:pathLst>
                        <a:path w="1736" h="1466" extrusionOk="0">
                          <a:moveTo>
                            <a:pt x="958" y="0"/>
                          </a:moveTo>
                          <a:cubicBezTo>
                            <a:pt x="357" y="0"/>
                            <a:pt x="1" y="699"/>
                            <a:pt x="386" y="1185"/>
                          </a:cubicBezTo>
                          <a:cubicBezTo>
                            <a:pt x="538" y="1378"/>
                            <a:pt x="748" y="1466"/>
                            <a:pt x="956" y="1466"/>
                          </a:cubicBezTo>
                          <a:cubicBezTo>
                            <a:pt x="1302" y="1466"/>
                            <a:pt x="1641" y="1223"/>
                            <a:pt x="1690" y="820"/>
                          </a:cubicBezTo>
                          <a:cubicBezTo>
                            <a:pt x="1735" y="416"/>
                            <a:pt x="1449" y="44"/>
                            <a:pt x="1045" y="5"/>
                          </a:cubicBezTo>
                          <a:cubicBezTo>
                            <a:pt x="1015" y="2"/>
                            <a:pt x="986"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46"/>
                    <p:cNvSpPr/>
                    <p:nvPr/>
                  </p:nvSpPr>
                  <p:spPr>
                    <a:xfrm>
                      <a:off x="6965772" y="4002015"/>
                      <a:ext cx="43855" cy="37063"/>
                    </a:xfrm>
                    <a:custGeom>
                      <a:avLst/>
                      <a:gdLst/>
                      <a:ahLst/>
                      <a:cxnLst/>
                      <a:rect l="l" t="t" r="r" b="b"/>
                      <a:pathLst>
                        <a:path w="1737" h="1468" extrusionOk="0">
                          <a:moveTo>
                            <a:pt x="960" y="1"/>
                          </a:moveTo>
                          <a:cubicBezTo>
                            <a:pt x="362" y="1"/>
                            <a:pt x="0" y="704"/>
                            <a:pt x="388" y="1191"/>
                          </a:cubicBezTo>
                          <a:cubicBezTo>
                            <a:pt x="541" y="1381"/>
                            <a:pt x="750" y="1467"/>
                            <a:pt x="957" y="1467"/>
                          </a:cubicBezTo>
                          <a:cubicBezTo>
                            <a:pt x="1304" y="1467"/>
                            <a:pt x="1642" y="1224"/>
                            <a:pt x="1691" y="820"/>
                          </a:cubicBezTo>
                          <a:cubicBezTo>
                            <a:pt x="1737" y="416"/>
                            <a:pt x="1443" y="51"/>
                            <a:pt x="1039" y="5"/>
                          </a:cubicBezTo>
                          <a:cubicBezTo>
                            <a:pt x="1013" y="2"/>
                            <a:pt x="986"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46"/>
                    <p:cNvSpPr/>
                    <p:nvPr/>
                  </p:nvSpPr>
                  <p:spPr>
                    <a:xfrm>
                      <a:off x="6991323" y="4004969"/>
                      <a:ext cx="43981" cy="37063"/>
                    </a:xfrm>
                    <a:custGeom>
                      <a:avLst/>
                      <a:gdLst/>
                      <a:ahLst/>
                      <a:cxnLst/>
                      <a:rect l="l" t="t" r="r" b="b"/>
                      <a:pathLst>
                        <a:path w="1742" h="1468" extrusionOk="0">
                          <a:moveTo>
                            <a:pt x="959" y="0"/>
                          </a:moveTo>
                          <a:cubicBezTo>
                            <a:pt x="363" y="0"/>
                            <a:pt x="0" y="706"/>
                            <a:pt x="392" y="1191"/>
                          </a:cubicBezTo>
                          <a:cubicBezTo>
                            <a:pt x="543" y="1381"/>
                            <a:pt x="752" y="1467"/>
                            <a:pt x="959" y="1467"/>
                          </a:cubicBezTo>
                          <a:cubicBezTo>
                            <a:pt x="1305" y="1467"/>
                            <a:pt x="1644" y="1224"/>
                            <a:pt x="1689" y="820"/>
                          </a:cubicBezTo>
                          <a:cubicBezTo>
                            <a:pt x="1742" y="416"/>
                            <a:pt x="1448" y="51"/>
                            <a:pt x="1044" y="5"/>
                          </a:cubicBezTo>
                          <a:cubicBezTo>
                            <a:pt x="1015" y="2"/>
                            <a:pt x="987"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46"/>
                    <p:cNvSpPr/>
                    <p:nvPr/>
                  </p:nvSpPr>
                  <p:spPr>
                    <a:xfrm>
                      <a:off x="6990187" y="4156151"/>
                      <a:ext cx="21915" cy="99728"/>
                    </a:xfrm>
                    <a:custGeom>
                      <a:avLst/>
                      <a:gdLst/>
                      <a:ahLst/>
                      <a:cxnLst/>
                      <a:rect l="l" t="t" r="r" b="b"/>
                      <a:pathLst>
                        <a:path w="868" h="3950" extrusionOk="0">
                          <a:moveTo>
                            <a:pt x="783" y="0"/>
                          </a:moveTo>
                          <a:lnTo>
                            <a:pt x="1" y="20"/>
                          </a:lnTo>
                          <a:lnTo>
                            <a:pt x="79" y="3950"/>
                          </a:lnTo>
                          <a:lnTo>
                            <a:pt x="868" y="3937"/>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46"/>
                    <p:cNvSpPr/>
                    <p:nvPr/>
                  </p:nvSpPr>
                  <p:spPr>
                    <a:xfrm>
                      <a:off x="6969130" y="4137543"/>
                      <a:ext cx="36281" cy="30953"/>
                    </a:xfrm>
                    <a:custGeom>
                      <a:avLst/>
                      <a:gdLst/>
                      <a:ahLst/>
                      <a:cxnLst/>
                      <a:rect l="l" t="t" r="r" b="b"/>
                      <a:pathLst>
                        <a:path w="1437" h="1226" extrusionOk="0">
                          <a:moveTo>
                            <a:pt x="821" y="1"/>
                          </a:moveTo>
                          <a:cubicBezTo>
                            <a:pt x="817" y="1"/>
                            <a:pt x="813" y="1"/>
                            <a:pt x="809" y="1"/>
                          </a:cubicBezTo>
                          <a:cubicBezTo>
                            <a:pt x="261" y="14"/>
                            <a:pt x="0" y="679"/>
                            <a:pt x="398" y="1057"/>
                          </a:cubicBezTo>
                          <a:cubicBezTo>
                            <a:pt x="521" y="1173"/>
                            <a:pt x="669" y="1226"/>
                            <a:pt x="815" y="1226"/>
                          </a:cubicBezTo>
                          <a:cubicBezTo>
                            <a:pt x="1133" y="1226"/>
                            <a:pt x="1437" y="976"/>
                            <a:pt x="1428" y="600"/>
                          </a:cubicBezTo>
                          <a:cubicBezTo>
                            <a:pt x="1421" y="266"/>
                            <a:pt x="1148"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46"/>
                    <p:cNvSpPr/>
                    <p:nvPr/>
                  </p:nvSpPr>
                  <p:spPr>
                    <a:xfrm>
                      <a:off x="6990515" y="4137215"/>
                      <a:ext cx="36306" cy="30878"/>
                    </a:xfrm>
                    <a:custGeom>
                      <a:avLst/>
                      <a:gdLst/>
                      <a:ahLst/>
                      <a:cxnLst/>
                      <a:rect l="l" t="t" r="r" b="b"/>
                      <a:pathLst>
                        <a:path w="1438" h="1223" extrusionOk="0">
                          <a:moveTo>
                            <a:pt x="826" y="0"/>
                          </a:moveTo>
                          <a:cubicBezTo>
                            <a:pt x="818" y="0"/>
                            <a:pt x="810" y="1"/>
                            <a:pt x="802" y="1"/>
                          </a:cubicBezTo>
                          <a:cubicBezTo>
                            <a:pt x="261" y="7"/>
                            <a:pt x="1" y="672"/>
                            <a:pt x="392" y="1050"/>
                          </a:cubicBezTo>
                          <a:cubicBezTo>
                            <a:pt x="517" y="1169"/>
                            <a:pt x="667" y="1222"/>
                            <a:pt x="814" y="1222"/>
                          </a:cubicBezTo>
                          <a:cubicBezTo>
                            <a:pt x="1133" y="1222"/>
                            <a:pt x="1437" y="969"/>
                            <a:pt x="1428" y="594"/>
                          </a:cubicBezTo>
                          <a:cubicBezTo>
                            <a:pt x="1422" y="269"/>
                            <a:pt x="1154" y="0"/>
                            <a:pt x="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46"/>
                    <p:cNvSpPr/>
                    <p:nvPr/>
                  </p:nvSpPr>
                  <p:spPr>
                    <a:xfrm>
                      <a:off x="6971276" y="4237271"/>
                      <a:ext cx="36154" cy="30852"/>
                    </a:xfrm>
                    <a:custGeom>
                      <a:avLst/>
                      <a:gdLst/>
                      <a:ahLst/>
                      <a:cxnLst/>
                      <a:rect l="l" t="t" r="r" b="b"/>
                      <a:pathLst>
                        <a:path w="1432" h="1222" extrusionOk="0">
                          <a:moveTo>
                            <a:pt x="825" y="0"/>
                          </a:moveTo>
                          <a:cubicBezTo>
                            <a:pt x="817" y="0"/>
                            <a:pt x="810" y="0"/>
                            <a:pt x="802" y="0"/>
                          </a:cubicBezTo>
                          <a:cubicBezTo>
                            <a:pt x="261" y="7"/>
                            <a:pt x="0" y="672"/>
                            <a:pt x="391" y="1050"/>
                          </a:cubicBezTo>
                          <a:cubicBezTo>
                            <a:pt x="514" y="1169"/>
                            <a:pt x="663" y="1222"/>
                            <a:pt x="809" y="1222"/>
                          </a:cubicBezTo>
                          <a:cubicBezTo>
                            <a:pt x="1127" y="1222"/>
                            <a:pt x="1432" y="969"/>
                            <a:pt x="1428" y="594"/>
                          </a:cubicBezTo>
                          <a:cubicBezTo>
                            <a:pt x="1421" y="269"/>
                            <a:pt x="1153" y="0"/>
                            <a:pt x="8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46"/>
                    <p:cNvSpPr/>
                    <p:nvPr/>
                  </p:nvSpPr>
                  <p:spPr>
                    <a:xfrm>
                      <a:off x="6992661" y="4236766"/>
                      <a:ext cx="36180" cy="30878"/>
                    </a:xfrm>
                    <a:custGeom>
                      <a:avLst/>
                      <a:gdLst/>
                      <a:ahLst/>
                      <a:cxnLst/>
                      <a:rect l="l" t="t" r="r" b="b"/>
                      <a:pathLst>
                        <a:path w="1433" h="1223" extrusionOk="0">
                          <a:moveTo>
                            <a:pt x="814" y="1"/>
                          </a:moveTo>
                          <a:cubicBezTo>
                            <a:pt x="810" y="1"/>
                            <a:pt x="806" y="1"/>
                            <a:pt x="802" y="1"/>
                          </a:cubicBezTo>
                          <a:cubicBezTo>
                            <a:pt x="255" y="14"/>
                            <a:pt x="0" y="672"/>
                            <a:pt x="392" y="1050"/>
                          </a:cubicBezTo>
                          <a:cubicBezTo>
                            <a:pt x="515" y="1169"/>
                            <a:pt x="664" y="1222"/>
                            <a:pt x="810" y="1222"/>
                          </a:cubicBezTo>
                          <a:cubicBezTo>
                            <a:pt x="1128" y="1222"/>
                            <a:pt x="1432" y="971"/>
                            <a:pt x="1428" y="601"/>
                          </a:cubicBezTo>
                          <a:cubicBezTo>
                            <a:pt x="1415" y="266"/>
                            <a:pt x="1148" y="1"/>
                            <a:pt x="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46"/>
                    <p:cNvSpPr/>
                    <p:nvPr/>
                  </p:nvSpPr>
                  <p:spPr>
                    <a:xfrm>
                      <a:off x="6845544" y="3711694"/>
                      <a:ext cx="54181" cy="108791"/>
                    </a:xfrm>
                    <a:custGeom>
                      <a:avLst/>
                      <a:gdLst/>
                      <a:ahLst/>
                      <a:cxnLst/>
                      <a:rect l="l" t="t" r="r" b="b"/>
                      <a:pathLst>
                        <a:path w="2146" h="4309" extrusionOk="0">
                          <a:moveTo>
                            <a:pt x="1246" y="0"/>
                          </a:moveTo>
                          <a:lnTo>
                            <a:pt x="1" y="4028"/>
                          </a:lnTo>
                          <a:lnTo>
                            <a:pt x="894" y="4309"/>
                          </a:lnTo>
                          <a:lnTo>
                            <a:pt x="2145" y="274"/>
                          </a:lnTo>
                          <a:lnTo>
                            <a:pt x="1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46"/>
                    <p:cNvSpPr/>
                    <p:nvPr/>
                  </p:nvSpPr>
                  <p:spPr>
                    <a:xfrm>
                      <a:off x="6858748" y="3690183"/>
                      <a:ext cx="40472" cy="34185"/>
                    </a:xfrm>
                    <a:custGeom>
                      <a:avLst/>
                      <a:gdLst/>
                      <a:ahLst/>
                      <a:cxnLst/>
                      <a:rect l="l" t="t" r="r" b="b"/>
                      <a:pathLst>
                        <a:path w="1603" h="1354" extrusionOk="0">
                          <a:moveTo>
                            <a:pt x="844" y="0"/>
                          </a:moveTo>
                          <a:cubicBezTo>
                            <a:pt x="359" y="0"/>
                            <a:pt x="0" y="526"/>
                            <a:pt x="247" y="996"/>
                          </a:cubicBezTo>
                          <a:cubicBezTo>
                            <a:pt x="375" y="1237"/>
                            <a:pt x="609" y="1353"/>
                            <a:pt x="843" y="1353"/>
                          </a:cubicBezTo>
                          <a:cubicBezTo>
                            <a:pt x="1120" y="1353"/>
                            <a:pt x="1396" y="1190"/>
                            <a:pt x="1492" y="879"/>
                          </a:cubicBezTo>
                          <a:cubicBezTo>
                            <a:pt x="1602" y="520"/>
                            <a:pt x="1407" y="142"/>
                            <a:pt x="1048" y="31"/>
                          </a:cubicBezTo>
                          <a:cubicBezTo>
                            <a:pt x="979" y="10"/>
                            <a:pt x="910" y="0"/>
                            <a:pt x="8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46"/>
                    <p:cNvSpPr/>
                    <p:nvPr/>
                  </p:nvSpPr>
                  <p:spPr>
                    <a:xfrm>
                      <a:off x="6881345" y="3697202"/>
                      <a:ext cx="40573" cy="34185"/>
                    </a:xfrm>
                    <a:custGeom>
                      <a:avLst/>
                      <a:gdLst/>
                      <a:ahLst/>
                      <a:cxnLst/>
                      <a:rect l="l" t="t" r="r" b="b"/>
                      <a:pathLst>
                        <a:path w="1607" h="1354" extrusionOk="0">
                          <a:moveTo>
                            <a:pt x="837" y="0"/>
                          </a:moveTo>
                          <a:cubicBezTo>
                            <a:pt x="359" y="0"/>
                            <a:pt x="0" y="524"/>
                            <a:pt x="251" y="992"/>
                          </a:cubicBezTo>
                          <a:cubicBezTo>
                            <a:pt x="380" y="1236"/>
                            <a:pt x="613" y="1354"/>
                            <a:pt x="846" y="1354"/>
                          </a:cubicBezTo>
                          <a:cubicBezTo>
                            <a:pt x="1122" y="1354"/>
                            <a:pt x="1397" y="1189"/>
                            <a:pt x="1496" y="874"/>
                          </a:cubicBezTo>
                          <a:cubicBezTo>
                            <a:pt x="1607" y="522"/>
                            <a:pt x="1405" y="138"/>
                            <a:pt x="1046" y="34"/>
                          </a:cubicBezTo>
                          <a:cubicBezTo>
                            <a:pt x="975" y="11"/>
                            <a:pt x="905" y="0"/>
                            <a:pt x="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46"/>
                    <p:cNvSpPr/>
                    <p:nvPr/>
                  </p:nvSpPr>
                  <p:spPr>
                    <a:xfrm>
                      <a:off x="6826154" y="3795642"/>
                      <a:ext cx="40472" cy="34311"/>
                    </a:xfrm>
                    <a:custGeom>
                      <a:avLst/>
                      <a:gdLst/>
                      <a:ahLst/>
                      <a:cxnLst/>
                      <a:rect l="l" t="t" r="r" b="b"/>
                      <a:pathLst>
                        <a:path w="1603" h="1359" extrusionOk="0">
                          <a:moveTo>
                            <a:pt x="844" y="1"/>
                          </a:moveTo>
                          <a:cubicBezTo>
                            <a:pt x="359" y="1"/>
                            <a:pt x="1" y="527"/>
                            <a:pt x="247" y="997"/>
                          </a:cubicBezTo>
                          <a:cubicBezTo>
                            <a:pt x="376" y="1241"/>
                            <a:pt x="610" y="1359"/>
                            <a:pt x="844" y="1359"/>
                          </a:cubicBezTo>
                          <a:cubicBezTo>
                            <a:pt x="1121" y="1359"/>
                            <a:pt x="1397" y="1194"/>
                            <a:pt x="1492" y="879"/>
                          </a:cubicBezTo>
                          <a:cubicBezTo>
                            <a:pt x="1603" y="521"/>
                            <a:pt x="1401" y="143"/>
                            <a:pt x="1049" y="32"/>
                          </a:cubicBezTo>
                          <a:cubicBezTo>
                            <a:pt x="979" y="11"/>
                            <a:pt x="910" y="1"/>
                            <a:pt x="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46"/>
                    <p:cNvSpPr/>
                    <p:nvPr/>
                  </p:nvSpPr>
                  <p:spPr>
                    <a:xfrm>
                      <a:off x="6848725" y="3802686"/>
                      <a:ext cx="40446" cy="34210"/>
                    </a:xfrm>
                    <a:custGeom>
                      <a:avLst/>
                      <a:gdLst/>
                      <a:ahLst/>
                      <a:cxnLst/>
                      <a:rect l="l" t="t" r="r" b="b"/>
                      <a:pathLst>
                        <a:path w="1602" h="1355" extrusionOk="0">
                          <a:moveTo>
                            <a:pt x="837" y="0"/>
                          </a:moveTo>
                          <a:cubicBezTo>
                            <a:pt x="355" y="0"/>
                            <a:pt x="1" y="523"/>
                            <a:pt x="246" y="991"/>
                          </a:cubicBezTo>
                          <a:cubicBezTo>
                            <a:pt x="375" y="1237"/>
                            <a:pt x="611" y="1354"/>
                            <a:pt x="845" y="1354"/>
                          </a:cubicBezTo>
                          <a:cubicBezTo>
                            <a:pt x="1121" y="1354"/>
                            <a:pt x="1396" y="1191"/>
                            <a:pt x="1491" y="881"/>
                          </a:cubicBezTo>
                          <a:cubicBezTo>
                            <a:pt x="1602" y="522"/>
                            <a:pt x="1406" y="144"/>
                            <a:pt x="1048" y="33"/>
                          </a:cubicBezTo>
                          <a:cubicBezTo>
                            <a:pt x="976" y="11"/>
                            <a:pt x="905" y="0"/>
                            <a:pt x="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46"/>
                    <p:cNvSpPr/>
                    <p:nvPr/>
                  </p:nvSpPr>
                  <p:spPr>
                    <a:xfrm>
                      <a:off x="6889803" y="3542207"/>
                      <a:ext cx="55317" cy="114220"/>
                    </a:xfrm>
                    <a:custGeom>
                      <a:avLst/>
                      <a:gdLst/>
                      <a:ahLst/>
                      <a:cxnLst/>
                      <a:rect l="l" t="t" r="r" b="b"/>
                      <a:pathLst>
                        <a:path w="2191" h="4524" extrusionOk="0">
                          <a:moveTo>
                            <a:pt x="1246" y="0"/>
                          </a:moveTo>
                          <a:lnTo>
                            <a:pt x="1" y="4243"/>
                          </a:lnTo>
                          <a:lnTo>
                            <a:pt x="940" y="4524"/>
                          </a:lnTo>
                          <a:lnTo>
                            <a:pt x="2191" y="281"/>
                          </a:lnTo>
                          <a:lnTo>
                            <a:pt x="1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46"/>
                    <p:cNvSpPr/>
                    <p:nvPr/>
                  </p:nvSpPr>
                  <p:spPr>
                    <a:xfrm>
                      <a:off x="6901593" y="3519358"/>
                      <a:ext cx="42542" cy="35952"/>
                    </a:xfrm>
                    <a:custGeom>
                      <a:avLst/>
                      <a:gdLst/>
                      <a:ahLst/>
                      <a:cxnLst/>
                      <a:rect l="l" t="t" r="r" b="b"/>
                      <a:pathLst>
                        <a:path w="1685" h="1424" extrusionOk="0">
                          <a:moveTo>
                            <a:pt x="882" y="1"/>
                          </a:moveTo>
                          <a:cubicBezTo>
                            <a:pt x="374" y="1"/>
                            <a:pt x="0" y="561"/>
                            <a:pt x="270" y="1055"/>
                          </a:cubicBezTo>
                          <a:cubicBezTo>
                            <a:pt x="408" y="1304"/>
                            <a:pt x="650" y="1423"/>
                            <a:pt x="891" y="1423"/>
                          </a:cubicBezTo>
                          <a:cubicBezTo>
                            <a:pt x="1185" y="1423"/>
                            <a:pt x="1477" y="1246"/>
                            <a:pt x="1574" y="912"/>
                          </a:cubicBezTo>
                          <a:cubicBezTo>
                            <a:pt x="1685" y="534"/>
                            <a:pt x="1470" y="143"/>
                            <a:pt x="1092" y="32"/>
                          </a:cubicBezTo>
                          <a:cubicBezTo>
                            <a:pt x="1020" y="11"/>
                            <a:pt x="950" y="1"/>
                            <a:pt x="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46"/>
                    <p:cNvSpPr/>
                    <p:nvPr/>
                  </p:nvSpPr>
                  <p:spPr>
                    <a:xfrm>
                      <a:off x="6925452" y="3526428"/>
                      <a:ext cx="42542" cy="35851"/>
                    </a:xfrm>
                    <a:custGeom>
                      <a:avLst/>
                      <a:gdLst/>
                      <a:ahLst/>
                      <a:cxnLst/>
                      <a:rect l="l" t="t" r="r" b="b"/>
                      <a:pathLst>
                        <a:path w="1685" h="1420" extrusionOk="0">
                          <a:moveTo>
                            <a:pt x="882" y="1"/>
                          </a:moveTo>
                          <a:cubicBezTo>
                            <a:pt x="374" y="1"/>
                            <a:pt x="0" y="560"/>
                            <a:pt x="271" y="1049"/>
                          </a:cubicBezTo>
                          <a:cubicBezTo>
                            <a:pt x="406" y="1300"/>
                            <a:pt x="650" y="1420"/>
                            <a:pt x="892" y="1420"/>
                          </a:cubicBezTo>
                          <a:cubicBezTo>
                            <a:pt x="1186" y="1420"/>
                            <a:pt x="1478" y="1244"/>
                            <a:pt x="1574" y="912"/>
                          </a:cubicBezTo>
                          <a:cubicBezTo>
                            <a:pt x="1685" y="534"/>
                            <a:pt x="1470" y="137"/>
                            <a:pt x="1092" y="32"/>
                          </a:cubicBezTo>
                          <a:cubicBezTo>
                            <a:pt x="1020" y="11"/>
                            <a:pt x="950" y="1"/>
                            <a:pt x="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46"/>
                    <p:cNvSpPr/>
                    <p:nvPr/>
                  </p:nvSpPr>
                  <p:spPr>
                    <a:xfrm>
                      <a:off x="6868974" y="3630473"/>
                      <a:ext cx="42416" cy="35902"/>
                    </a:xfrm>
                    <a:custGeom>
                      <a:avLst/>
                      <a:gdLst/>
                      <a:ahLst/>
                      <a:cxnLst/>
                      <a:rect l="l" t="t" r="r" b="b"/>
                      <a:pathLst>
                        <a:path w="1680" h="1422" extrusionOk="0">
                          <a:moveTo>
                            <a:pt x="890" y="1"/>
                          </a:moveTo>
                          <a:cubicBezTo>
                            <a:pt x="379" y="1"/>
                            <a:pt x="1" y="563"/>
                            <a:pt x="272" y="1054"/>
                          </a:cubicBezTo>
                          <a:cubicBezTo>
                            <a:pt x="407" y="1303"/>
                            <a:pt x="647" y="1421"/>
                            <a:pt x="887" y="1421"/>
                          </a:cubicBezTo>
                          <a:cubicBezTo>
                            <a:pt x="1181" y="1421"/>
                            <a:pt x="1475" y="1244"/>
                            <a:pt x="1576" y="910"/>
                          </a:cubicBezTo>
                          <a:cubicBezTo>
                            <a:pt x="1680" y="539"/>
                            <a:pt x="1465" y="141"/>
                            <a:pt x="1093" y="30"/>
                          </a:cubicBezTo>
                          <a:cubicBezTo>
                            <a:pt x="1024" y="10"/>
                            <a:pt x="956" y="1"/>
                            <a:pt x="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46"/>
                    <p:cNvSpPr/>
                    <p:nvPr/>
                  </p:nvSpPr>
                  <p:spPr>
                    <a:xfrm>
                      <a:off x="6892858" y="3637517"/>
                      <a:ext cx="42391" cy="35826"/>
                    </a:xfrm>
                    <a:custGeom>
                      <a:avLst/>
                      <a:gdLst/>
                      <a:ahLst/>
                      <a:cxnLst/>
                      <a:rect l="l" t="t" r="r" b="b"/>
                      <a:pathLst>
                        <a:path w="1679" h="1419" extrusionOk="0">
                          <a:moveTo>
                            <a:pt x="881" y="0"/>
                          </a:moveTo>
                          <a:cubicBezTo>
                            <a:pt x="369" y="0"/>
                            <a:pt x="0" y="560"/>
                            <a:pt x="265" y="1048"/>
                          </a:cubicBezTo>
                          <a:cubicBezTo>
                            <a:pt x="403" y="1299"/>
                            <a:pt x="647" y="1419"/>
                            <a:pt x="889" y="1419"/>
                          </a:cubicBezTo>
                          <a:cubicBezTo>
                            <a:pt x="1182" y="1419"/>
                            <a:pt x="1472" y="1243"/>
                            <a:pt x="1568" y="912"/>
                          </a:cubicBezTo>
                          <a:cubicBezTo>
                            <a:pt x="1679" y="534"/>
                            <a:pt x="1464" y="142"/>
                            <a:pt x="1092" y="32"/>
                          </a:cubicBezTo>
                          <a:cubicBezTo>
                            <a:pt x="1020" y="10"/>
                            <a:pt x="949" y="0"/>
                            <a:pt x="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46"/>
                    <p:cNvSpPr/>
                    <p:nvPr/>
                  </p:nvSpPr>
                  <p:spPr>
                    <a:xfrm>
                      <a:off x="6819892" y="3842021"/>
                      <a:ext cx="47238" cy="37543"/>
                    </a:xfrm>
                    <a:custGeom>
                      <a:avLst/>
                      <a:gdLst/>
                      <a:ahLst/>
                      <a:cxnLst/>
                      <a:rect l="l" t="t" r="r" b="b"/>
                      <a:pathLst>
                        <a:path w="1871" h="1487" extrusionOk="0">
                          <a:moveTo>
                            <a:pt x="854" y="0"/>
                          </a:moveTo>
                          <a:cubicBezTo>
                            <a:pt x="0" y="0"/>
                            <a:pt x="0" y="1486"/>
                            <a:pt x="854" y="1486"/>
                          </a:cubicBezTo>
                          <a:cubicBezTo>
                            <a:pt x="1871" y="1486"/>
                            <a:pt x="1871" y="0"/>
                            <a:pt x="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46"/>
                    <p:cNvSpPr/>
                    <p:nvPr/>
                  </p:nvSpPr>
                  <p:spPr>
                    <a:xfrm>
                      <a:off x="6810728" y="3883074"/>
                      <a:ext cx="19062" cy="30045"/>
                    </a:xfrm>
                    <a:custGeom>
                      <a:avLst/>
                      <a:gdLst/>
                      <a:ahLst/>
                      <a:cxnLst/>
                      <a:rect l="l" t="t" r="r" b="b"/>
                      <a:pathLst>
                        <a:path w="755" h="1190" extrusionOk="0">
                          <a:moveTo>
                            <a:pt x="525" y="0"/>
                          </a:moveTo>
                          <a:cubicBezTo>
                            <a:pt x="423" y="0"/>
                            <a:pt x="318" y="58"/>
                            <a:pt x="291" y="167"/>
                          </a:cubicBezTo>
                          <a:cubicBezTo>
                            <a:pt x="246" y="388"/>
                            <a:pt x="57" y="610"/>
                            <a:pt x="24" y="864"/>
                          </a:cubicBezTo>
                          <a:cubicBezTo>
                            <a:pt x="0" y="1070"/>
                            <a:pt x="179" y="1190"/>
                            <a:pt x="357" y="1190"/>
                          </a:cubicBezTo>
                          <a:cubicBezTo>
                            <a:pt x="471" y="1190"/>
                            <a:pt x="585" y="1141"/>
                            <a:pt x="643" y="1034"/>
                          </a:cubicBezTo>
                          <a:cubicBezTo>
                            <a:pt x="721" y="897"/>
                            <a:pt x="728" y="714"/>
                            <a:pt x="741" y="564"/>
                          </a:cubicBezTo>
                          <a:cubicBezTo>
                            <a:pt x="754" y="434"/>
                            <a:pt x="754" y="297"/>
                            <a:pt x="735" y="167"/>
                          </a:cubicBezTo>
                          <a:cubicBezTo>
                            <a:pt x="718" y="54"/>
                            <a:pt x="623"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46"/>
                    <p:cNvSpPr/>
                    <p:nvPr/>
                  </p:nvSpPr>
                  <p:spPr>
                    <a:xfrm>
                      <a:off x="6835672" y="3892920"/>
                      <a:ext cx="23404" cy="28479"/>
                    </a:xfrm>
                    <a:custGeom>
                      <a:avLst/>
                      <a:gdLst/>
                      <a:ahLst/>
                      <a:cxnLst/>
                      <a:rect l="l" t="t" r="r" b="b"/>
                      <a:pathLst>
                        <a:path w="927" h="1128" extrusionOk="0">
                          <a:moveTo>
                            <a:pt x="714" y="0"/>
                          </a:moveTo>
                          <a:cubicBezTo>
                            <a:pt x="684" y="0"/>
                            <a:pt x="654" y="8"/>
                            <a:pt x="626" y="24"/>
                          </a:cubicBezTo>
                          <a:cubicBezTo>
                            <a:pt x="568" y="44"/>
                            <a:pt x="509" y="70"/>
                            <a:pt x="463" y="116"/>
                          </a:cubicBezTo>
                          <a:cubicBezTo>
                            <a:pt x="411" y="161"/>
                            <a:pt x="366" y="213"/>
                            <a:pt x="327" y="272"/>
                          </a:cubicBezTo>
                          <a:cubicBezTo>
                            <a:pt x="287" y="318"/>
                            <a:pt x="248" y="363"/>
                            <a:pt x="209" y="402"/>
                          </a:cubicBezTo>
                          <a:cubicBezTo>
                            <a:pt x="199" y="414"/>
                            <a:pt x="193" y="422"/>
                            <a:pt x="190" y="427"/>
                          </a:cubicBezTo>
                          <a:lnTo>
                            <a:pt x="190" y="427"/>
                          </a:lnTo>
                          <a:cubicBezTo>
                            <a:pt x="146" y="461"/>
                            <a:pt x="110" y="503"/>
                            <a:pt x="85" y="552"/>
                          </a:cubicBezTo>
                          <a:cubicBezTo>
                            <a:pt x="1" y="702"/>
                            <a:pt x="27" y="891"/>
                            <a:pt x="144" y="1015"/>
                          </a:cubicBezTo>
                          <a:cubicBezTo>
                            <a:pt x="215" y="1086"/>
                            <a:pt x="324" y="1128"/>
                            <a:pt x="430" y="1128"/>
                          </a:cubicBezTo>
                          <a:cubicBezTo>
                            <a:pt x="528" y="1128"/>
                            <a:pt x="623" y="1093"/>
                            <a:pt x="685" y="1015"/>
                          </a:cubicBezTo>
                          <a:cubicBezTo>
                            <a:pt x="711" y="982"/>
                            <a:pt x="737" y="956"/>
                            <a:pt x="757" y="924"/>
                          </a:cubicBezTo>
                          <a:lnTo>
                            <a:pt x="796" y="833"/>
                          </a:lnTo>
                          <a:cubicBezTo>
                            <a:pt x="803" y="761"/>
                            <a:pt x="809" y="726"/>
                            <a:pt x="811" y="726"/>
                          </a:cubicBezTo>
                          <a:lnTo>
                            <a:pt x="811" y="726"/>
                          </a:lnTo>
                          <a:cubicBezTo>
                            <a:pt x="812" y="726"/>
                            <a:pt x="812" y="745"/>
                            <a:pt x="809" y="780"/>
                          </a:cubicBezTo>
                          <a:cubicBezTo>
                            <a:pt x="822" y="728"/>
                            <a:pt x="835" y="676"/>
                            <a:pt x="855" y="617"/>
                          </a:cubicBezTo>
                          <a:cubicBezTo>
                            <a:pt x="868" y="552"/>
                            <a:pt x="887" y="481"/>
                            <a:pt x="907" y="415"/>
                          </a:cubicBezTo>
                          <a:cubicBezTo>
                            <a:pt x="926" y="318"/>
                            <a:pt x="913" y="220"/>
                            <a:pt x="887" y="129"/>
                          </a:cubicBezTo>
                          <a:cubicBezTo>
                            <a:pt x="864" y="49"/>
                            <a:pt x="790" y="0"/>
                            <a:pt x="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46"/>
                    <p:cNvSpPr/>
                    <p:nvPr/>
                  </p:nvSpPr>
                  <p:spPr>
                    <a:xfrm>
                      <a:off x="6974407" y="4057585"/>
                      <a:ext cx="64356" cy="52843"/>
                    </a:xfrm>
                    <a:custGeom>
                      <a:avLst/>
                      <a:gdLst/>
                      <a:ahLst/>
                      <a:cxnLst/>
                      <a:rect l="l" t="t" r="r" b="b"/>
                      <a:pathLst>
                        <a:path w="2549" h="2093" extrusionOk="0">
                          <a:moveTo>
                            <a:pt x="1193" y="0"/>
                          </a:moveTo>
                          <a:cubicBezTo>
                            <a:pt x="0" y="0"/>
                            <a:pt x="0" y="2092"/>
                            <a:pt x="1193" y="2092"/>
                          </a:cubicBezTo>
                          <a:cubicBezTo>
                            <a:pt x="2548" y="2092"/>
                            <a:pt x="2548" y="0"/>
                            <a:pt x="1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46"/>
                    <p:cNvSpPr/>
                    <p:nvPr/>
                  </p:nvSpPr>
                  <p:spPr>
                    <a:xfrm>
                      <a:off x="6982941" y="4284837"/>
                      <a:ext cx="47263" cy="36053"/>
                    </a:xfrm>
                    <a:custGeom>
                      <a:avLst/>
                      <a:gdLst/>
                      <a:ahLst/>
                      <a:cxnLst/>
                      <a:rect l="l" t="t" r="r" b="b"/>
                      <a:pathLst>
                        <a:path w="1872" h="1428" extrusionOk="0">
                          <a:moveTo>
                            <a:pt x="855" y="0"/>
                          </a:moveTo>
                          <a:cubicBezTo>
                            <a:pt x="1" y="0"/>
                            <a:pt x="1" y="1427"/>
                            <a:pt x="855" y="1427"/>
                          </a:cubicBezTo>
                          <a:cubicBezTo>
                            <a:pt x="1871" y="1427"/>
                            <a:pt x="1871" y="0"/>
                            <a:pt x="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46"/>
                    <p:cNvSpPr/>
                    <p:nvPr/>
                  </p:nvSpPr>
                  <p:spPr>
                    <a:xfrm>
                      <a:off x="6931310" y="4293598"/>
                      <a:ext cx="52490" cy="24010"/>
                    </a:xfrm>
                    <a:custGeom>
                      <a:avLst/>
                      <a:gdLst/>
                      <a:ahLst/>
                      <a:cxnLst/>
                      <a:rect l="l" t="t" r="r" b="b"/>
                      <a:pathLst>
                        <a:path w="2079" h="951" extrusionOk="0">
                          <a:moveTo>
                            <a:pt x="1497" y="1"/>
                          </a:moveTo>
                          <a:cubicBezTo>
                            <a:pt x="1283" y="1"/>
                            <a:pt x="1085" y="105"/>
                            <a:pt x="860" y="207"/>
                          </a:cubicBezTo>
                          <a:cubicBezTo>
                            <a:pt x="736" y="259"/>
                            <a:pt x="619" y="324"/>
                            <a:pt x="495" y="383"/>
                          </a:cubicBezTo>
                          <a:cubicBezTo>
                            <a:pt x="338" y="468"/>
                            <a:pt x="241" y="598"/>
                            <a:pt x="97" y="689"/>
                          </a:cubicBezTo>
                          <a:cubicBezTo>
                            <a:pt x="0" y="756"/>
                            <a:pt x="50" y="907"/>
                            <a:pt x="162" y="907"/>
                          </a:cubicBezTo>
                          <a:cubicBezTo>
                            <a:pt x="170" y="907"/>
                            <a:pt x="179" y="906"/>
                            <a:pt x="188" y="904"/>
                          </a:cubicBezTo>
                          <a:cubicBezTo>
                            <a:pt x="218" y="899"/>
                            <a:pt x="248" y="897"/>
                            <a:pt x="278" y="897"/>
                          </a:cubicBezTo>
                          <a:cubicBezTo>
                            <a:pt x="398" y="897"/>
                            <a:pt x="518" y="930"/>
                            <a:pt x="638" y="930"/>
                          </a:cubicBezTo>
                          <a:cubicBezTo>
                            <a:pt x="788" y="930"/>
                            <a:pt x="918" y="930"/>
                            <a:pt x="1062" y="937"/>
                          </a:cubicBezTo>
                          <a:cubicBezTo>
                            <a:pt x="1170" y="941"/>
                            <a:pt x="1273" y="950"/>
                            <a:pt x="1372" y="950"/>
                          </a:cubicBezTo>
                          <a:cubicBezTo>
                            <a:pt x="1566" y="950"/>
                            <a:pt x="1743" y="916"/>
                            <a:pt x="1903" y="748"/>
                          </a:cubicBezTo>
                          <a:cubicBezTo>
                            <a:pt x="2079" y="559"/>
                            <a:pt x="2065" y="214"/>
                            <a:pt x="1818" y="83"/>
                          </a:cubicBezTo>
                          <a:cubicBezTo>
                            <a:pt x="1704" y="24"/>
                            <a:pt x="1599" y="1"/>
                            <a:pt x="1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46"/>
                    <p:cNvSpPr/>
                    <p:nvPr/>
                  </p:nvSpPr>
                  <p:spPr>
                    <a:xfrm>
                      <a:off x="6959410" y="3809275"/>
                      <a:ext cx="116038" cy="64684"/>
                    </a:xfrm>
                    <a:custGeom>
                      <a:avLst/>
                      <a:gdLst/>
                      <a:ahLst/>
                      <a:cxnLst/>
                      <a:rect l="l" t="t" r="r" b="b"/>
                      <a:pathLst>
                        <a:path w="4596" h="2562" extrusionOk="0">
                          <a:moveTo>
                            <a:pt x="1858" y="0"/>
                          </a:moveTo>
                          <a:cubicBezTo>
                            <a:pt x="952" y="0"/>
                            <a:pt x="1" y="1056"/>
                            <a:pt x="816" y="1584"/>
                          </a:cubicBezTo>
                          <a:cubicBezTo>
                            <a:pt x="1630" y="2112"/>
                            <a:pt x="4596" y="2562"/>
                            <a:pt x="4596" y="2562"/>
                          </a:cubicBezTo>
                          <a:lnTo>
                            <a:pt x="4420" y="978"/>
                          </a:lnTo>
                          <a:cubicBezTo>
                            <a:pt x="3814" y="978"/>
                            <a:pt x="2764" y="0"/>
                            <a:pt x="1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46"/>
                    <p:cNvSpPr/>
                    <p:nvPr/>
                  </p:nvSpPr>
                  <p:spPr>
                    <a:xfrm>
                      <a:off x="7066384" y="3809275"/>
                      <a:ext cx="116038" cy="64684"/>
                    </a:xfrm>
                    <a:custGeom>
                      <a:avLst/>
                      <a:gdLst/>
                      <a:ahLst/>
                      <a:cxnLst/>
                      <a:rect l="l" t="t" r="r" b="b"/>
                      <a:pathLst>
                        <a:path w="4596" h="2562" extrusionOk="0">
                          <a:moveTo>
                            <a:pt x="2744" y="0"/>
                          </a:moveTo>
                          <a:cubicBezTo>
                            <a:pt x="1838" y="0"/>
                            <a:pt x="782" y="978"/>
                            <a:pt x="183" y="978"/>
                          </a:cubicBezTo>
                          <a:lnTo>
                            <a:pt x="0" y="2562"/>
                          </a:lnTo>
                          <a:cubicBezTo>
                            <a:pt x="0" y="2562"/>
                            <a:pt x="2966" y="2112"/>
                            <a:pt x="3781" y="1584"/>
                          </a:cubicBezTo>
                          <a:cubicBezTo>
                            <a:pt x="4595" y="1056"/>
                            <a:pt x="3644"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7" name="Google Shape;14117;p46"/>
                  <p:cNvGrpSpPr/>
                  <p:nvPr/>
                </p:nvGrpSpPr>
                <p:grpSpPr>
                  <a:xfrm>
                    <a:off x="6922902" y="3131329"/>
                    <a:ext cx="300496" cy="274642"/>
                    <a:chOff x="6922902" y="3131329"/>
                    <a:chExt cx="300496" cy="274642"/>
                  </a:xfrm>
                </p:grpSpPr>
                <p:sp>
                  <p:nvSpPr>
                    <p:cNvPr id="14118" name="Google Shape;14118;p46"/>
                    <p:cNvSpPr/>
                    <p:nvPr/>
                  </p:nvSpPr>
                  <p:spPr>
                    <a:xfrm>
                      <a:off x="6922902" y="3131329"/>
                      <a:ext cx="300496" cy="214604"/>
                    </a:xfrm>
                    <a:custGeom>
                      <a:avLst/>
                      <a:gdLst/>
                      <a:ahLst/>
                      <a:cxnLst/>
                      <a:rect l="l" t="t" r="r" b="b"/>
                      <a:pathLst>
                        <a:path w="11902" h="8500" extrusionOk="0">
                          <a:moveTo>
                            <a:pt x="3281" y="4076"/>
                          </a:moveTo>
                          <a:cubicBezTo>
                            <a:pt x="3975" y="4076"/>
                            <a:pt x="4641" y="4618"/>
                            <a:pt x="4641" y="5436"/>
                          </a:cubicBezTo>
                          <a:cubicBezTo>
                            <a:pt x="4634" y="6172"/>
                            <a:pt x="4034" y="6778"/>
                            <a:pt x="3291" y="6778"/>
                          </a:cubicBezTo>
                          <a:cubicBezTo>
                            <a:pt x="2092" y="6772"/>
                            <a:pt x="1486" y="5318"/>
                            <a:pt x="2340" y="4471"/>
                          </a:cubicBezTo>
                          <a:cubicBezTo>
                            <a:pt x="2615" y="4198"/>
                            <a:pt x="2951" y="4076"/>
                            <a:pt x="3281" y="4076"/>
                          </a:cubicBezTo>
                          <a:close/>
                          <a:moveTo>
                            <a:pt x="8548" y="4076"/>
                          </a:moveTo>
                          <a:cubicBezTo>
                            <a:pt x="9244" y="4076"/>
                            <a:pt x="9911" y="4618"/>
                            <a:pt x="9907" y="5436"/>
                          </a:cubicBezTo>
                          <a:cubicBezTo>
                            <a:pt x="9907" y="6172"/>
                            <a:pt x="9301" y="6778"/>
                            <a:pt x="8558" y="6778"/>
                          </a:cubicBezTo>
                          <a:cubicBezTo>
                            <a:pt x="7358" y="6772"/>
                            <a:pt x="6759" y="5318"/>
                            <a:pt x="7606" y="4471"/>
                          </a:cubicBezTo>
                          <a:cubicBezTo>
                            <a:pt x="7881" y="4198"/>
                            <a:pt x="8218" y="4076"/>
                            <a:pt x="8548" y="4076"/>
                          </a:cubicBezTo>
                          <a:close/>
                          <a:moveTo>
                            <a:pt x="4204" y="0"/>
                          </a:moveTo>
                          <a:cubicBezTo>
                            <a:pt x="1884" y="0"/>
                            <a:pt x="0" y="1884"/>
                            <a:pt x="0" y="4211"/>
                          </a:cubicBezTo>
                          <a:lnTo>
                            <a:pt x="0" y="4295"/>
                          </a:lnTo>
                          <a:cubicBezTo>
                            <a:pt x="0" y="6615"/>
                            <a:pt x="1884" y="8499"/>
                            <a:pt x="4210" y="8499"/>
                          </a:cubicBezTo>
                          <a:lnTo>
                            <a:pt x="7691" y="8499"/>
                          </a:lnTo>
                          <a:cubicBezTo>
                            <a:pt x="10011" y="8499"/>
                            <a:pt x="11895" y="6615"/>
                            <a:pt x="11895" y="4295"/>
                          </a:cubicBezTo>
                          <a:lnTo>
                            <a:pt x="11895" y="4211"/>
                          </a:lnTo>
                          <a:cubicBezTo>
                            <a:pt x="11901" y="1884"/>
                            <a:pt x="10018" y="0"/>
                            <a:pt x="7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46"/>
                    <p:cNvSpPr/>
                    <p:nvPr/>
                  </p:nvSpPr>
                  <p:spPr>
                    <a:xfrm>
                      <a:off x="6995792" y="3277285"/>
                      <a:ext cx="150248" cy="128687"/>
                    </a:xfrm>
                    <a:custGeom>
                      <a:avLst/>
                      <a:gdLst/>
                      <a:ahLst/>
                      <a:cxnLst/>
                      <a:rect l="l" t="t" r="r" b="b"/>
                      <a:pathLst>
                        <a:path w="5951" h="5097" extrusionOk="0">
                          <a:moveTo>
                            <a:pt x="3057" y="424"/>
                          </a:moveTo>
                          <a:cubicBezTo>
                            <a:pt x="3429" y="424"/>
                            <a:pt x="3722" y="1232"/>
                            <a:pt x="3722" y="1597"/>
                          </a:cubicBezTo>
                          <a:cubicBezTo>
                            <a:pt x="3735" y="1975"/>
                            <a:pt x="3435" y="2288"/>
                            <a:pt x="3057" y="2288"/>
                          </a:cubicBezTo>
                          <a:cubicBezTo>
                            <a:pt x="2679" y="2288"/>
                            <a:pt x="2379" y="1975"/>
                            <a:pt x="2392" y="1597"/>
                          </a:cubicBezTo>
                          <a:cubicBezTo>
                            <a:pt x="2392" y="1232"/>
                            <a:pt x="2692" y="424"/>
                            <a:pt x="3057" y="424"/>
                          </a:cubicBezTo>
                          <a:close/>
                          <a:moveTo>
                            <a:pt x="1206" y="2835"/>
                          </a:moveTo>
                          <a:cubicBezTo>
                            <a:pt x="1447" y="2835"/>
                            <a:pt x="1649" y="3109"/>
                            <a:pt x="1669" y="3455"/>
                          </a:cubicBezTo>
                          <a:lnTo>
                            <a:pt x="750" y="3455"/>
                          </a:lnTo>
                          <a:cubicBezTo>
                            <a:pt x="769" y="3109"/>
                            <a:pt x="965" y="2835"/>
                            <a:pt x="1206" y="2835"/>
                          </a:cubicBezTo>
                          <a:close/>
                          <a:moveTo>
                            <a:pt x="4882" y="2835"/>
                          </a:moveTo>
                          <a:cubicBezTo>
                            <a:pt x="5123" y="2835"/>
                            <a:pt x="5319" y="3109"/>
                            <a:pt x="5338" y="3455"/>
                          </a:cubicBezTo>
                          <a:lnTo>
                            <a:pt x="4419" y="3455"/>
                          </a:lnTo>
                          <a:cubicBezTo>
                            <a:pt x="4439" y="3109"/>
                            <a:pt x="4641" y="2835"/>
                            <a:pt x="4882" y="2835"/>
                          </a:cubicBezTo>
                          <a:close/>
                          <a:moveTo>
                            <a:pt x="2431" y="3005"/>
                          </a:moveTo>
                          <a:cubicBezTo>
                            <a:pt x="2673" y="3005"/>
                            <a:pt x="2868" y="3279"/>
                            <a:pt x="2888" y="3624"/>
                          </a:cubicBezTo>
                          <a:lnTo>
                            <a:pt x="1975" y="3624"/>
                          </a:lnTo>
                          <a:cubicBezTo>
                            <a:pt x="1995" y="3279"/>
                            <a:pt x="2190" y="3005"/>
                            <a:pt x="2431" y="3005"/>
                          </a:cubicBezTo>
                          <a:close/>
                          <a:moveTo>
                            <a:pt x="3722" y="3005"/>
                          </a:moveTo>
                          <a:cubicBezTo>
                            <a:pt x="3963" y="3005"/>
                            <a:pt x="4165" y="3279"/>
                            <a:pt x="4185" y="3624"/>
                          </a:cubicBezTo>
                          <a:lnTo>
                            <a:pt x="3266" y="3624"/>
                          </a:lnTo>
                          <a:cubicBezTo>
                            <a:pt x="3285" y="3279"/>
                            <a:pt x="3481" y="3005"/>
                            <a:pt x="3722" y="3005"/>
                          </a:cubicBezTo>
                          <a:close/>
                          <a:moveTo>
                            <a:pt x="2542" y="0"/>
                          </a:moveTo>
                          <a:cubicBezTo>
                            <a:pt x="1141" y="0"/>
                            <a:pt x="0" y="1134"/>
                            <a:pt x="0" y="2542"/>
                          </a:cubicBezTo>
                          <a:lnTo>
                            <a:pt x="0" y="2562"/>
                          </a:lnTo>
                          <a:cubicBezTo>
                            <a:pt x="0" y="3963"/>
                            <a:pt x="1141" y="5097"/>
                            <a:pt x="2542" y="5097"/>
                          </a:cubicBezTo>
                          <a:lnTo>
                            <a:pt x="3409" y="5097"/>
                          </a:lnTo>
                          <a:cubicBezTo>
                            <a:pt x="4817" y="5097"/>
                            <a:pt x="5951" y="3963"/>
                            <a:pt x="5951" y="2562"/>
                          </a:cubicBezTo>
                          <a:lnTo>
                            <a:pt x="5951" y="2542"/>
                          </a:lnTo>
                          <a:cubicBezTo>
                            <a:pt x="5951" y="1134"/>
                            <a:pt x="4817" y="0"/>
                            <a:pt x="3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46"/>
                    <p:cNvSpPr/>
                    <p:nvPr/>
                  </p:nvSpPr>
                  <p:spPr>
                    <a:xfrm>
                      <a:off x="7056007" y="3287965"/>
                      <a:ext cx="34261" cy="47087"/>
                    </a:xfrm>
                    <a:custGeom>
                      <a:avLst/>
                      <a:gdLst/>
                      <a:ahLst/>
                      <a:cxnLst/>
                      <a:rect l="l" t="t" r="r" b="b"/>
                      <a:pathLst>
                        <a:path w="1357" h="1865" extrusionOk="0">
                          <a:moveTo>
                            <a:pt x="679" y="1"/>
                          </a:moveTo>
                          <a:cubicBezTo>
                            <a:pt x="307" y="1"/>
                            <a:pt x="14" y="809"/>
                            <a:pt x="14" y="1174"/>
                          </a:cubicBezTo>
                          <a:cubicBezTo>
                            <a:pt x="1" y="1552"/>
                            <a:pt x="301" y="1865"/>
                            <a:pt x="679" y="1865"/>
                          </a:cubicBezTo>
                          <a:cubicBezTo>
                            <a:pt x="1050" y="1865"/>
                            <a:pt x="1356" y="1552"/>
                            <a:pt x="1343" y="1174"/>
                          </a:cubicBezTo>
                          <a:cubicBezTo>
                            <a:pt x="1343" y="809"/>
                            <a:pt x="1044"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121" name="Google Shape;14121;p46"/>
              <p:cNvGrpSpPr/>
              <p:nvPr/>
            </p:nvGrpSpPr>
            <p:grpSpPr>
              <a:xfrm rot="581139">
                <a:off x="4173882" y="2641579"/>
                <a:ext cx="117418" cy="79335"/>
                <a:chOff x="7638250" y="1085887"/>
                <a:chExt cx="107071" cy="72351"/>
              </a:xfrm>
            </p:grpSpPr>
            <p:sp>
              <p:nvSpPr>
                <p:cNvPr id="14122" name="Google Shape;14122;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46"/>
                <p:cNvSpPr/>
                <p:nvPr/>
              </p:nvSpPr>
              <p:spPr>
                <a:xfrm>
                  <a:off x="7713538" y="1107734"/>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46"/>
                <p:cNvSpPr/>
                <p:nvPr/>
              </p:nvSpPr>
              <p:spPr>
                <a:xfrm>
                  <a:off x="7733871" y="1085887"/>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3" name="Google Shape;14133;p46"/>
              <p:cNvGrpSpPr/>
              <p:nvPr/>
            </p:nvGrpSpPr>
            <p:grpSpPr>
              <a:xfrm rot="581139">
                <a:off x="4157212" y="2724191"/>
                <a:ext cx="64043" cy="88463"/>
                <a:chOff x="7647275" y="1077563"/>
                <a:chExt cx="58400" cy="80675"/>
              </a:xfrm>
            </p:grpSpPr>
            <p:sp>
              <p:nvSpPr>
                <p:cNvPr id="14134" name="Google Shape;14134;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2" name="Google Shape;14142;p46"/>
              <p:cNvGrpSpPr/>
              <p:nvPr/>
            </p:nvGrpSpPr>
            <p:grpSpPr>
              <a:xfrm rot="581139">
                <a:off x="4112469" y="2815878"/>
                <a:ext cx="84495" cy="127281"/>
                <a:chOff x="7647275" y="1077563"/>
                <a:chExt cx="77050" cy="116076"/>
              </a:xfrm>
            </p:grpSpPr>
            <p:sp>
              <p:nvSpPr>
                <p:cNvPr id="14143" name="Google Shape;14143;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46"/>
                <p:cNvSpPr/>
                <p:nvPr/>
              </p:nvSpPr>
              <p:spPr>
                <a:xfrm>
                  <a:off x="7651141" y="1182189"/>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6" name="Google Shape;14156;p46"/>
              <p:cNvGrpSpPr/>
              <p:nvPr/>
            </p:nvGrpSpPr>
            <p:grpSpPr>
              <a:xfrm rot="581139">
                <a:off x="4494313" y="3050919"/>
                <a:ext cx="85154" cy="73276"/>
                <a:chOff x="7646674" y="1095013"/>
                <a:chExt cx="77651" cy="66825"/>
              </a:xfrm>
            </p:grpSpPr>
            <p:sp>
              <p:nvSpPr>
                <p:cNvPr id="14157" name="Google Shape;14157;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46"/>
                <p:cNvSpPr/>
                <p:nvPr/>
              </p:nvSpPr>
              <p:spPr>
                <a:xfrm>
                  <a:off x="7653593" y="1132200"/>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46"/>
                <p:cNvSpPr/>
                <p:nvPr/>
              </p:nvSpPr>
              <p:spPr>
                <a:xfrm>
                  <a:off x="7646674" y="1112454"/>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8" name="Google Shape;14168;p46"/>
              <p:cNvGrpSpPr/>
              <p:nvPr/>
            </p:nvGrpSpPr>
            <p:grpSpPr>
              <a:xfrm rot="581139">
                <a:off x="4557307" y="3047659"/>
                <a:ext cx="84312" cy="73276"/>
                <a:chOff x="7638250" y="1077563"/>
                <a:chExt cx="76883" cy="66825"/>
              </a:xfrm>
            </p:grpSpPr>
            <p:sp>
              <p:nvSpPr>
                <p:cNvPr id="14169" name="Google Shape;14169;p46"/>
                <p:cNvSpPr/>
                <p:nvPr/>
              </p:nvSpPr>
              <p:spPr>
                <a:xfrm>
                  <a:off x="7704258" y="1091869"/>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6" name="Google Shape;14176;p46"/>
              <p:cNvGrpSpPr/>
              <p:nvPr/>
            </p:nvGrpSpPr>
            <p:grpSpPr>
              <a:xfrm rot="581139">
                <a:off x="4957615" y="3022054"/>
                <a:ext cx="93077" cy="92410"/>
                <a:chOff x="7639450" y="1077563"/>
                <a:chExt cx="84875" cy="84275"/>
              </a:xfrm>
            </p:grpSpPr>
            <p:sp>
              <p:nvSpPr>
                <p:cNvPr id="14177" name="Google Shape;14177;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46"/>
                <p:cNvSpPr/>
                <p:nvPr/>
              </p:nvSpPr>
              <p:spPr>
                <a:xfrm>
                  <a:off x="7642051" y="1093212"/>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46"/>
                <p:cNvSpPr/>
                <p:nvPr/>
              </p:nvSpPr>
              <p:spPr>
                <a:xfrm>
                  <a:off x="7645690" y="1135674"/>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46"/>
                <p:cNvSpPr/>
                <p:nvPr/>
              </p:nvSpPr>
              <p:spPr>
                <a:xfrm>
                  <a:off x="7639450" y="1113688"/>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1" name="Google Shape;14191;p46"/>
              <p:cNvGrpSpPr/>
              <p:nvPr/>
            </p:nvGrpSpPr>
            <p:grpSpPr>
              <a:xfrm rot="581139">
                <a:off x="5013444" y="3119267"/>
                <a:ext cx="87785" cy="125230"/>
                <a:chOff x="7638250" y="1070613"/>
                <a:chExt cx="80050" cy="114205"/>
              </a:xfrm>
            </p:grpSpPr>
            <p:sp>
              <p:nvSpPr>
                <p:cNvPr id="14192" name="Google Shape;14192;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46"/>
                <p:cNvSpPr/>
                <p:nvPr/>
              </p:nvSpPr>
              <p:spPr>
                <a:xfrm>
                  <a:off x="7665862" y="107061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46"/>
                <p:cNvSpPr/>
                <p:nvPr/>
              </p:nvSpPr>
              <p:spPr>
                <a:xfrm>
                  <a:off x="7685146" y="117394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46"/>
                <p:cNvSpPr/>
                <p:nvPr/>
              </p:nvSpPr>
              <p:spPr>
                <a:xfrm>
                  <a:off x="7651834" y="1111574"/>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3" name="Google Shape;14203;p46"/>
              <p:cNvGrpSpPr/>
              <p:nvPr/>
            </p:nvGrpSpPr>
            <p:grpSpPr>
              <a:xfrm rot="581139">
                <a:off x="5051798" y="3244638"/>
                <a:ext cx="94393" cy="94758"/>
                <a:chOff x="7638250" y="1075421"/>
                <a:chExt cx="86075" cy="86416"/>
              </a:xfrm>
            </p:grpSpPr>
            <p:sp>
              <p:nvSpPr>
                <p:cNvPr id="14204" name="Google Shape;14204;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46"/>
                <p:cNvSpPr/>
                <p:nvPr/>
              </p:nvSpPr>
              <p:spPr>
                <a:xfrm>
                  <a:off x="7668807" y="1075421"/>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46"/>
                <p:cNvSpPr/>
                <p:nvPr/>
              </p:nvSpPr>
              <p:spPr>
                <a:xfrm>
                  <a:off x="7643779" y="1120384"/>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8" name="Google Shape;14218;p46"/>
            <p:cNvGrpSpPr/>
            <p:nvPr/>
          </p:nvGrpSpPr>
          <p:grpSpPr>
            <a:xfrm rot="581139">
              <a:off x="4688801" y="3935819"/>
              <a:ext cx="94393" cy="92410"/>
              <a:chOff x="7638250" y="1077563"/>
              <a:chExt cx="86075" cy="84275"/>
            </a:xfrm>
          </p:grpSpPr>
          <p:sp>
            <p:nvSpPr>
              <p:cNvPr id="14219" name="Google Shape;14219;p46"/>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46"/>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46"/>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46"/>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46"/>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46"/>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46"/>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46"/>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46"/>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46"/>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46"/>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46"/>
              <p:cNvSpPr/>
              <p:nvPr/>
            </p:nvSpPr>
            <p:spPr>
              <a:xfrm>
                <a:off x="7639450" y="1113688"/>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46"/>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46"/>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33" name="Google Shape;1423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PHYSICAL EXAMINATION</a:t>
            </a:r>
            <a:endParaRPr/>
          </a:p>
        </p:txBody>
      </p:sp>
      <p:sp>
        <p:nvSpPr>
          <p:cNvPr id="14234" name="Google Shape;14234;p46"/>
          <p:cNvSpPr txBox="1">
            <a:spLocks noGrp="1"/>
          </p:cNvSpPr>
          <p:nvPr>
            <p:ph type="subTitle" idx="6"/>
          </p:nvPr>
        </p:nvSpPr>
        <p:spPr>
          <a:xfrm>
            <a:off x="1350896" y="3664866"/>
            <a:ext cx="2164200" cy="66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Bilateral Popliteal Pterygiums and Tibial deficiencies </a:t>
            </a:r>
            <a:endParaRPr dirty="0"/>
          </a:p>
        </p:txBody>
      </p:sp>
      <p:sp>
        <p:nvSpPr>
          <p:cNvPr id="14237" name="Google Shape;14237;p46"/>
          <p:cNvSpPr txBox="1">
            <a:spLocks noGrp="1"/>
          </p:cNvSpPr>
          <p:nvPr>
            <p:ph type="title" idx="3"/>
          </p:nvPr>
        </p:nvSpPr>
        <p:spPr>
          <a:xfrm>
            <a:off x="5556672" y="4066416"/>
            <a:ext cx="2354517"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Left Foot Hypoplastic</a:t>
            </a:r>
            <a:endParaRPr sz="1800" dirty="0"/>
          </a:p>
        </p:txBody>
      </p:sp>
      <p:sp>
        <p:nvSpPr>
          <p:cNvPr id="14238" name="Google Shape;14238;p46"/>
          <p:cNvSpPr txBox="1">
            <a:spLocks noGrp="1"/>
          </p:cNvSpPr>
          <p:nvPr>
            <p:ph type="subTitle" idx="4"/>
          </p:nvPr>
        </p:nvSpPr>
        <p:spPr>
          <a:xfrm>
            <a:off x="5533499" y="4346056"/>
            <a:ext cx="2164200" cy="66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Rigid equinovarus and supination deformities</a:t>
            </a:r>
            <a:endParaRPr dirty="0"/>
          </a:p>
        </p:txBody>
      </p:sp>
      <p:sp>
        <p:nvSpPr>
          <p:cNvPr id="14239" name="Google Shape;14239;p46"/>
          <p:cNvSpPr txBox="1">
            <a:spLocks noGrp="1"/>
          </p:cNvSpPr>
          <p:nvPr>
            <p:ph type="title" idx="5"/>
          </p:nvPr>
        </p:nvSpPr>
        <p:spPr>
          <a:xfrm>
            <a:off x="1345675" y="3077825"/>
            <a:ext cx="21642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Shorted Bilateral LE</a:t>
            </a:r>
            <a:endParaRPr dirty="0"/>
          </a:p>
        </p:txBody>
      </p:sp>
      <p:sp>
        <p:nvSpPr>
          <p:cNvPr id="14240" name="Google Shape;14240;p46"/>
          <p:cNvSpPr txBox="1">
            <a:spLocks noGrp="1"/>
          </p:cNvSpPr>
          <p:nvPr>
            <p:ph type="title" idx="7"/>
          </p:nvPr>
        </p:nvSpPr>
        <p:spPr>
          <a:xfrm>
            <a:off x="5756244" y="3114999"/>
            <a:ext cx="2164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Dimpling at Knees </a:t>
            </a:r>
            <a:endParaRPr dirty="0"/>
          </a:p>
        </p:txBody>
      </p:sp>
      <p:sp>
        <p:nvSpPr>
          <p:cNvPr id="14243" name="Google Shape;14243;p46"/>
          <p:cNvSpPr/>
          <p:nvPr/>
        </p:nvSpPr>
        <p:spPr>
          <a:xfrm>
            <a:off x="4810356" y="3917567"/>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45" name="Google Shape;14245;p46"/>
          <p:cNvCxnSpPr>
            <a:cxnSpLocks/>
            <a:endCxn id="14246" idx="0"/>
          </p:cNvCxnSpPr>
          <p:nvPr/>
        </p:nvCxnSpPr>
        <p:spPr>
          <a:xfrm rot="10800000" flipV="1">
            <a:off x="4924054" y="4363054"/>
            <a:ext cx="600804" cy="95501"/>
          </a:xfrm>
          <a:prstGeom prst="bentConnector2">
            <a:avLst/>
          </a:prstGeom>
          <a:noFill/>
          <a:ln w="19050" cap="flat" cmpd="sng">
            <a:solidFill>
              <a:schemeClr val="dk1"/>
            </a:solidFill>
            <a:prstDash val="solid"/>
            <a:round/>
            <a:headEnd type="oval" w="med" len="med"/>
            <a:tailEnd type="none" w="med" len="med"/>
          </a:ln>
        </p:spPr>
      </p:cxnSp>
      <p:cxnSp>
        <p:nvCxnSpPr>
          <p:cNvPr id="14247" name="Google Shape;14247;p46"/>
          <p:cNvCxnSpPr>
            <a:stCxn id="14239" idx="3"/>
            <a:endCxn id="14248" idx="2"/>
          </p:cNvCxnSpPr>
          <p:nvPr/>
        </p:nvCxnSpPr>
        <p:spPr>
          <a:xfrm>
            <a:off x="3509875" y="3341675"/>
            <a:ext cx="723954" cy="837288"/>
          </a:xfrm>
          <a:prstGeom prst="bentConnector3">
            <a:avLst>
              <a:gd name="adj1" fmla="val 50000"/>
            </a:avLst>
          </a:prstGeom>
          <a:noFill/>
          <a:ln w="19050" cap="flat" cmpd="sng">
            <a:solidFill>
              <a:schemeClr val="dk1"/>
            </a:solidFill>
            <a:prstDash val="solid"/>
            <a:round/>
            <a:headEnd type="oval" w="med" len="med"/>
            <a:tailEnd type="none" w="med" len="med"/>
          </a:ln>
        </p:spPr>
      </p:cxnSp>
      <p:cxnSp>
        <p:nvCxnSpPr>
          <p:cNvPr id="14249" name="Google Shape;14249;p46"/>
          <p:cNvCxnSpPr>
            <a:cxnSpLocks/>
            <a:stCxn id="14240" idx="1"/>
            <a:endCxn id="14243" idx="6"/>
          </p:cNvCxnSpPr>
          <p:nvPr/>
        </p:nvCxnSpPr>
        <p:spPr>
          <a:xfrm rot="10800000" flipV="1">
            <a:off x="4918956" y="3378849"/>
            <a:ext cx="837288" cy="593018"/>
          </a:xfrm>
          <a:prstGeom prst="bentConnector3">
            <a:avLst>
              <a:gd name="adj1" fmla="val 50000"/>
            </a:avLst>
          </a:prstGeom>
          <a:noFill/>
          <a:ln w="19050" cap="flat" cmpd="sng">
            <a:solidFill>
              <a:schemeClr val="dk1"/>
            </a:solidFill>
            <a:prstDash val="solid"/>
            <a:round/>
            <a:headEnd type="oval" w="med" len="med"/>
            <a:tailEnd type="none" w="med" len="med"/>
          </a:ln>
        </p:spPr>
      </p:cxnSp>
      <p:sp>
        <p:nvSpPr>
          <p:cNvPr id="14248" name="Google Shape;14248;p46"/>
          <p:cNvSpPr/>
          <p:nvPr/>
        </p:nvSpPr>
        <p:spPr>
          <a:xfrm>
            <a:off x="4233829" y="4124663"/>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46"/>
          <p:cNvSpPr/>
          <p:nvPr/>
        </p:nvSpPr>
        <p:spPr>
          <a:xfrm>
            <a:off x="4869754" y="4458556"/>
            <a:ext cx="108600" cy="108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Picture 218" descr="A picture containing person, blue&#10;&#10;Description automatically generated">
            <a:extLst>
              <a:ext uri="{FF2B5EF4-FFF2-40B4-BE49-F238E27FC236}">
                <a16:creationId xmlns:a16="http://schemas.microsoft.com/office/drawing/2014/main" id="{94FDF40D-F0AD-439B-A90A-4D656674E0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73763" y="642156"/>
            <a:ext cx="2013184" cy="268436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sp>
        <p:nvSpPr>
          <p:cNvPr id="13639" name="Google Shape;13639;p41"/>
          <p:cNvSpPr/>
          <p:nvPr/>
        </p:nvSpPr>
        <p:spPr>
          <a:xfrm>
            <a:off x="1032586" y="997687"/>
            <a:ext cx="1051500" cy="1051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41"/>
          <p:cNvSpPr txBox="1">
            <a:spLocks noGrp="1"/>
          </p:cNvSpPr>
          <p:nvPr>
            <p:ph type="title"/>
          </p:nvPr>
        </p:nvSpPr>
        <p:spPr>
          <a:xfrm>
            <a:off x="926399" y="2034475"/>
            <a:ext cx="4772104"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Diagnosis</a:t>
            </a:r>
            <a:endParaRPr dirty="0">
              <a:solidFill>
                <a:schemeClr val="accent1"/>
              </a:solidFill>
            </a:endParaRPr>
          </a:p>
        </p:txBody>
      </p:sp>
      <p:sp>
        <p:nvSpPr>
          <p:cNvPr id="13641" name="Google Shape;13641;p41"/>
          <p:cNvSpPr txBox="1">
            <a:spLocks noGrp="1"/>
          </p:cNvSpPr>
          <p:nvPr>
            <p:ph type="title" idx="2"/>
          </p:nvPr>
        </p:nvSpPr>
        <p:spPr>
          <a:xfrm>
            <a:off x="998365" y="1147050"/>
            <a:ext cx="1056900" cy="7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46870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339A-2897-42C8-A4AB-B9EDE599CF7E}"/>
              </a:ext>
            </a:extLst>
          </p:cNvPr>
          <p:cNvSpPr>
            <a:spLocks noGrp="1"/>
          </p:cNvSpPr>
          <p:nvPr>
            <p:ph type="title"/>
          </p:nvPr>
        </p:nvSpPr>
        <p:spPr>
          <a:xfrm>
            <a:off x="2891250" y="266725"/>
            <a:ext cx="3361500" cy="1602900"/>
          </a:xfrm>
        </p:spPr>
        <p:txBody>
          <a:bodyPr/>
          <a:lstStyle/>
          <a:p>
            <a:r>
              <a:rPr lang="en-US" dirty="0"/>
              <a:t>Plain Radiographs</a:t>
            </a:r>
          </a:p>
        </p:txBody>
      </p:sp>
      <p:sp>
        <p:nvSpPr>
          <p:cNvPr id="12" name="Google Shape;14234;p46">
            <a:extLst>
              <a:ext uri="{FF2B5EF4-FFF2-40B4-BE49-F238E27FC236}">
                <a16:creationId xmlns:a16="http://schemas.microsoft.com/office/drawing/2014/main" id="{D83DF27F-E1E2-48A3-80BE-75A874D89AFB}"/>
              </a:ext>
            </a:extLst>
          </p:cNvPr>
          <p:cNvSpPr txBox="1">
            <a:spLocks/>
          </p:cNvSpPr>
          <p:nvPr/>
        </p:nvSpPr>
        <p:spPr>
          <a:xfrm>
            <a:off x="6252750" y="2239050"/>
            <a:ext cx="3233392" cy="665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latin typeface="Work Sans" pitchFamily="2" charset="0"/>
              </a:rPr>
              <a:t>Paley 5c</a:t>
            </a:r>
          </a:p>
          <a:p>
            <a:r>
              <a:rPr lang="en-US" sz="2800" dirty="0">
                <a:latin typeface="Work Sans" pitchFamily="2" charset="0"/>
              </a:rPr>
              <a:t>Jones I </a:t>
            </a:r>
          </a:p>
          <a:p>
            <a:r>
              <a:rPr lang="en-US" sz="2800" dirty="0">
                <a:latin typeface="Work Sans" pitchFamily="2" charset="0"/>
              </a:rPr>
              <a:t>Classification</a:t>
            </a:r>
          </a:p>
        </p:txBody>
      </p:sp>
      <p:sp>
        <p:nvSpPr>
          <p:cNvPr id="14" name="TextBox 13">
            <a:extLst>
              <a:ext uri="{FF2B5EF4-FFF2-40B4-BE49-F238E27FC236}">
                <a16:creationId xmlns:a16="http://schemas.microsoft.com/office/drawing/2014/main" id="{AF0FC576-A1A7-48FF-BF58-FE238245B5D1}"/>
              </a:ext>
            </a:extLst>
          </p:cNvPr>
          <p:cNvSpPr txBox="1"/>
          <p:nvPr/>
        </p:nvSpPr>
        <p:spPr>
          <a:xfrm>
            <a:off x="650632" y="4161935"/>
            <a:ext cx="4848882" cy="430887"/>
          </a:xfrm>
          <a:prstGeom prst="rect">
            <a:avLst/>
          </a:prstGeom>
          <a:noFill/>
        </p:spPr>
        <p:txBody>
          <a:bodyPr wrap="square">
            <a:spAutoFit/>
          </a:bodyPr>
          <a:lstStyle/>
          <a:p>
            <a:r>
              <a:rPr lang="en-US" sz="1100" dirty="0">
                <a:effectLst/>
                <a:latin typeface="Times New Roman" panose="02020603050405020304" pitchFamily="18" charset="0"/>
                <a:ea typeface="Times New Roman" panose="02020603050405020304" pitchFamily="18" charset="0"/>
              </a:rPr>
              <a:t>Radiographic when the patient was 8 months old. (A). Anteroposterior view of the right lower extremity; (B). Anteroposterior view of left lower extremity</a:t>
            </a:r>
            <a:endParaRPr lang="en-US" sz="1000" dirty="0">
              <a:latin typeface="Work Sans" pitchFamily="2" charset="0"/>
            </a:endParaRPr>
          </a:p>
        </p:txBody>
      </p:sp>
      <p:pic>
        <p:nvPicPr>
          <p:cNvPr id="15" name="Picture 14" descr="A picture containing text&#10;&#10;Description automatically generated">
            <a:extLst>
              <a:ext uri="{FF2B5EF4-FFF2-40B4-BE49-F238E27FC236}">
                <a16:creationId xmlns:a16="http://schemas.microsoft.com/office/drawing/2014/main" id="{B915FF63-FED3-4658-A0E8-DE372E530249}"/>
              </a:ext>
            </a:extLst>
          </p:cNvPr>
          <p:cNvPicPr>
            <a:picLocks noChangeAspect="1"/>
          </p:cNvPicPr>
          <p:nvPr/>
        </p:nvPicPr>
        <p:blipFill>
          <a:blip r:embed="rId3"/>
          <a:stretch>
            <a:fillRect/>
          </a:stretch>
        </p:blipFill>
        <p:spPr>
          <a:xfrm>
            <a:off x="172488" y="1488585"/>
            <a:ext cx="5805170" cy="2673350"/>
          </a:xfrm>
          <a:prstGeom prst="rect">
            <a:avLst/>
          </a:prstGeom>
        </p:spPr>
      </p:pic>
    </p:spTree>
    <p:extLst>
      <p:ext uri="{BB962C8B-B14F-4D97-AF65-F5344CB8AC3E}">
        <p14:creationId xmlns:p14="http://schemas.microsoft.com/office/powerpoint/2010/main" val="53450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sp>
        <p:nvSpPr>
          <p:cNvPr id="13639" name="Google Shape;13639;p41"/>
          <p:cNvSpPr/>
          <p:nvPr/>
        </p:nvSpPr>
        <p:spPr>
          <a:xfrm>
            <a:off x="1032586" y="997687"/>
            <a:ext cx="1051500" cy="1051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41"/>
          <p:cNvSpPr txBox="1">
            <a:spLocks noGrp="1"/>
          </p:cNvSpPr>
          <p:nvPr>
            <p:ph type="title"/>
          </p:nvPr>
        </p:nvSpPr>
        <p:spPr>
          <a:xfrm>
            <a:off x="926399" y="2034475"/>
            <a:ext cx="4772104"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Treatment</a:t>
            </a:r>
            <a:endParaRPr dirty="0">
              <a:solidFill>
                <a:schemeClr val="accent1"/>
              </a:solidFill>
            </a:endParaRPr>
          </a:p>
        </p:txBody>
      </p:sp>
      <p:sp>
        <p:nvSpPr>
          <p:cNvPr id="13641" name="Google Shape;13641;p41"/>
          <p:cNvSpPr txBox="1">
            <a:spLocks noGrp="1"/>
          </p:cNvSpPr>
          <p:nvPr>
            <p:ph type="title" idx="2"/>
          </p:nvPr>
        </p:nvSpPr>
        <p:spPr>
          <a:xfrm>
            <a:off x="998365" y="1147050"/>
            <a:ext cx="1056900" cy="7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Tree>
    <p:extLst>
      <p:ext uri="{BB962C8B-B14F-4D97-AF65-F5344CB8AC3E}">
        <p14:creationId xmlns:p14="http://schemas.microsoft.com/office/powerpoint/2010/main" val="369884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0FF69D-F8BA-4277-B151-50A86BE5F38A}"/>
              </a:ext>
            </a:extLst>
          </p:cNvPr>
          <p:cNvSpPr>
            <a:spLocks noGrp="1"/>
          </p:cNvSpPr>
          <p:nvPr>
            <p:ph type="title"/>
          </p:nvPr>
        </p:nvSpPr>
        <p:spPr/>
        <p:txBody>
          <a:bodyPr/>
          <a:lstStyle/>
          <a:p>
            <a:r>
              <a:rPr lang="en-US" dirty="0"/>
              <a:t>Bilateral Calcaneus Transfer (R)</a:t>
            </a:r>
          </a:p>
        </p:txBody>
      </p:sp>
      <p:sp>
        <p:nvSpPr>
          <p:cNvPr id="6" name="Text Placeholder 5">
            <a:extLst>
              <a:ext uri="{FF2B5EF4-FFF2-40B4-BE49-F238E27FC236}">
                <a16:creationId xmlns:a16="http://schemas.microsoft.com/office/drawing/2014/main" id="{B2129333-C991-4E89-BA0E-00B611811F4D}"/>
              </a:ext>
            </a:extLst>
          </p:cNvPr>
          <p:cNvSpPr>
            <a:spLocks noGrp="1"/>
          </p:cNvSpPr>
          <p:nvPr>
            <p:ph type="body" idx="1"/>
          </p:nvPr>
        </p:nvSpPr>
        <p:spPr>
          <a:xfrm>
            <a:off x="613542" y="1614069"/>
            <a:ext cx="5202000" cy="2768400"/>
          </a:xfrm>
        </p:spPr>
        <p:txBody>
          <a:bodyPr/>
          <a:lstStyle/>
          <a:p>
            <a:r>
              <a:rPr lang="en-US" sz="2000" dirty="0">
                <a:effectLst/>
                <a:latin typeface="Work Sans" pitchFamily="2" charset="0"/>
                <a:ea typeface="Times New Roman" panose="02020603050405020304" pitchFamily="18" charset="0"/>
              </a:rPr>
              <a:t>Right forefoot, midfoot, and talus were excised. </a:t>
            </a:r>
          </a:p>
          <a:p>
            <a:r>
              <a:rPr lang="en-US" sz="2000" dirty="0">
                <a:effectLst/>
                <a:latin typeface="Work Sans" pitchFamily="2" charset="0"/>
                <a:ea typeface="Times New Roman" panose="02020603050405020304" pitchFamily="18" charset="0"/>
              </a:rPr>
              <a:t>The right fibula was carefully excised via subperiosteal dissection, preserving the vessels and nerves. </a:t>
            </a:r>
          </a:p>
          <a:p>
            <a:r>
              <a:rPr lang="en-US" sz="2000" dirty="0">
                <a:effectLst/>
                <a:latin typeface="Work Sans" pitchFamily="2" charset="0"/>
                <a:ea typeface="Times New Roman" panose="02020603050405020304" pitchFamily="18" charset="0"/>
              </a:rPr>
              <a:t>The calcaneus</a:t>
            </a:r>
            <a:r>
              <a:rPr lang="en-US" sz="2000" dirty="0">
                <a:latin typeface="Work Sans" pitchFamily="2" charset="0"/>
                <a:ea typeface="Times New Roman" panose="02020603050405020304" pitchFamily="18" charset="0"/>
              </a:rPr>
              <a:t> </a:t>
            </a:r>
            <a:r>
              <a:rPr lang="en-US" sz="2000" dirty="0">
                <a:effectLst/>
                <a:latin typeface="Work Sans" pitchFamily="2" charset="0"/>
                <a:ea typeface="Times New Roman" panose="02020603050405020304" pitchFamily="18" charset="0"/>
              </a:rPr>
              <a:t>brought to end of the femur and fixed with a smooth Steinmann pin</a:t>
            </a:r>
            <a:endParaRPr lang="en-US" sz="1600" dirty="0">
              <a:latin typeface="Work Sans" pitchFamily="2" charset="0"/>
            </a:endParaRPr>
          </a:p>
        </p:txBody>
      </p:sp>
      <p:pic>
        <p:nvPicPr>
          <p:cNvPr id="8" name="Picture 7">
            <a:extLst>
              <a:ext uri="{FF2B5EF4-FFF2-40B4-BE49-F238E27FC236}">
                <a16:creationId xmlns:a16="http://schemas.microsoft.com/office/drawing/2014/main" id="{223020B3-F813-4FF4-A610-C481E9A6783A}"/>
              </a:ext>
            </a:extLst>
          </p:cNvPr>
          <p:cNvPicPr>
            <a:picLocks noChangeAspect="1"/>
          </p:cNvPicPr>
          <p:nvPr/>
        </p:nvPicPr>
        <p:blipFill rotWithShape="1">
          <a:blip r:embed="rId3"/>
          <a:srcRect l="423" t="-1" r="50029" b="1240"/>
          <a:stretch/>
        </p:blipFill>
        <p:spPr>
          <a:xfrm>
            <a:off x="5929459" y="1339697"/>
            <a:ext cx="2822337" cy="3317144"/>
          </a:xfrm>
          <a:prstGeom prst="rect">
            <a:avLst/>
          </a:prstGeom>
        </p:spPr>
      </p:pic>
    </p:spTree>
    <p:extLst>
      <p:ext uri="{BB962C8B-B14F-4D97-AF65-F5344CB8AC3E}">
        <p14:creationId xmlns:p14="http://schemas.microsoft.com/office/powerpoint/2010/main" val="213827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0FF69D-F8BA-4277-B151-50A86BE5F38A}"/>
              </a:ext>
            </a:extLst>
          </p:cNvPr>
          <p:cNvSpPr>
            <a:spLocks noGrp="1"/>
          </p:cNvSpPr>
          <p:nvPr>
            <p:ph type="title"/>
          </p:nvPr>
        </p:nvSpPr>
        <p:spPr>
          <a:xfrm>
            <a:off x="720000" y="212005"/>
            <a:ext cx="7704000" cy="572700"/>
          </a:xfrm>
        </p:spPr>
        <p:txBody>
          <a:bodyPr/>
          <a:lstStyle/>
          <a:p>
            <a:r>
              <a:rPr lang="en-US" dirty="0"/>
              <a:t>Bilateral Calcaneus Transfer (L)</a:t>
            </a:r>
          </a:p>
        </p:txBody>
      </p:sp>
      <p:sp>
        <p:nvSpPr>
          <p:cNvPr id="6" name="Text Placeholder 5">
            <a:extLst>
              <a:ext uri="{FF2B5EF4-FFF2-40B4-BE49-F238E27FC236}">
                <a16:creationId xmlns:a16="http://schemas.microsoft.com/office/drawing/2014/main" id="{B2129333-C991-4E89-BA0E-00B611811F4D}"/>
              </a:ext>
            </a:extLst>
          </p:cNvPr>
          <p:cNvSpPr>
            <a:spLocks noGrp="1"/>
          </p:cNvSpPr>
          <p:nvPr>
            <p:ph type="body" idx="4294967295"/>
          </p:nvPr>
        </p:nvSpPr>
        <p:spPr>
          <a:xfrm>
            <a:off x="3568045" y="1187450"/>
            <a:ext cx="5202238" cy="2768600"/>
          </a:xfrm>
        </p:spPr>
        <p:txBody>
          <a:bodyPr/>
          <a:lstStyle/>
          <a:p>
            <a:r>
              <a:rPr lang="en-US" sz="1800" dirty="0">
                <a:latin typeface="Work Sans" pitchFamily="2" charset="0"/>
                <a:ea typeface="Times New Roman" panose="02020603050405020304" pitchFamily="18" charset="0"/>
              </a:rPr>
              <a:t>T</a:t>
            </a:r>
            <a:r>
              <a:rPr lang="en-US" sz="1800" dirty="0">
                <a:effectLst/>
                <a:latin typeface="Work Sans" pitchFamily="2" charset="0"/>
                <a:ea typeface="Times New Roman" panose="02020603050405020304" pitchFamily="18" charset="0"/>
              </a:rPr>
              <a:t>he talus and remaining metatarsals and toes of the hypoplastic left foot were carefully dissected </a:t>
            </a:r>
          </a:p>
          <a:p>
            <a:r>
              <a:rPr lang="en-US" sz="1800" dirty="0">
                <a:effectLst/>
                <a:latin typeface="Work Sans" pitchFamily="2" charset="0"/>
                <a:ea typeface="Times New Roman" panose="02020603050405020304" pitchFamily="18" charset="0"/>
              </a:rPr>
              <a:t>The left fibula was excised via subperiosteal dissection, preserving the vessels and nerves </a:t>
            </a:r>
          </a:p>
          <a:p>
            <a:r>
              <a:rPr lang="en-US" sz="1800" dirty="0">
                <a:effectLst/>
                <a:latin typeface="Work Sans" pitchFamily="2" charset="0"/>
                <a:ea typeface="Times New Roman" panose="02020603050405020304" pitchFamily="18" charset="0"/>
              </a:rPr>
              <a:t>Leg length equal- distal femur shortened with midshaft osteotomy removing approximately 3cm </a:t>
            </a:r>
          </a:p>
          <a:p>
            <a:r>
              <a:rPr lang="en-US" sz="1800" dirty="0">
                <a:effectLst/>
                <a:latin typeface="Work Sans" pitchFamily="2" charset="0"/>
                <a:ea typeface="Times New Roman" panose="02020603050405020304" pitchFamily="18" charset="0"/>
              </a:rPr>
              <a:t>Smooth Steinmann pin was then inserted, </a:t>
            </a:r>
            <a:r>
              <a:rPr lang="en-US" sz="1800" dirty="0" err="1">
                <a:effectLst/>
                <a:latin typeface="Work Sans" pitchFamily="2" charset="0"/>
                <a:ea typeface="Times New Roman" panose="02020603050405020304" pitchFamily="18" charset="0"/>
              </a:rPr>
              <a:t>calcaneous</a:t>
            </a:r>
            <a:r>
              <a:rPr lang="en-US" sz="1800" dirty="0">
                <a:latin typeface="Work Sans" pitchFamily="2" charset="0"/>
                <a:ea typeface="Times New Roman" panose="02020603050405020304" pitchFamily="18" charset="0"/>
              </a:rPr>
              <a:t>, </a:t>
            </a:r>
            <a:r>
              <a:rPr lang="en-US" sz="1800" dirty="0">
                <a:effectLst/>
                <a:latin typeface="Work Sans" pitchFamily="2" charset="0"/>
                <a:ea typeface="Times New Roman" panose="02020603050405020304" pitchFamily="18" charset="0"/>
              </a:rPr>
              <a:t>and into the medullary canal of the femur</a:t>
            </a:r>
            <a:endParaRPr lang="en-US" dirty="0">
              <a:latin typeface="Work Sans" pitchFamily="2" charset="0"/>
            </a:endParaRPr>
          </a:p>
        </p:txBody>
      </p:sp>
      <p:pic>
        <p:nvPicPr>
          <p:cNvPr id="3" name="Picture 2">
            <a:extLst>
              <a:ext uri="{FF2B5EF4-FFF2-40B4-BE49-F238E27FC236}">
                <a16:creationId xmlns:a16="http://schemas.microsoft.com/office/drawing/2014/main" id="{B00F22AA-FC3E-4A81-A962-5F6723C7B61B}"/>
              </a:ext>
            </a:extLst>
          </p:cNvPr>
          <p:cNvPicPr>
            <a:picLocks noChangeAspect="1"/>
          </p:cNvPicPr>
          <p:nvPr/>
        </p:nvPicPr>
        <p:blipFill rotWithShape="1">
          <a:blip r:embed="rId3"/>
          <a:srcRect l="50000" t="-379"/>
          <a:stretch/>
        </p:blipFill>
        <p:spPr>
          <a:xfrm>
            <a:off x="441921" y="1017725"/>
            <a:ext cx="3126124" cy="3700683"/>
          </a:xfrm>
          <a:prstGeom prst="rect">
            <a:avLst/>
          </a:prstGeom>
        </p:spPr>
      </p:pic>
    </p:spTree>
    <p:extLst>
      <p:ext uri="{BB962C8B-B14F-4D97-AF65-F5344CB8AC3E}">
        <p14:creationId xmlns:p14="http://schemas.microsoft.com/office/powerpoint/2010/main" val="183344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58"/>
        <p:cNvGrpSpPr/>
        <p:nvPr/>
      </p:nvGrpSpPr>
      <p:grpSpPr>
        <a:xfrm>
          <a:off x="0" y="0"/>
          <a:ext cx="0" cy="0"/>
          <a:chOff x="0" y="0"/>
          <a:chExt cx="0" cy="0"/>
        </a:xfrm>
      </p:grpSpPr>
      <p:sp>
        <p:nvSpPr>
          <p:cNvPr id="13959" name="Google Shape;13959;p43"/>
          <p:cNvSpPr txBox="1">
            <a:spLocks noGrp="1"/>
          </p:cNvSpPr>
          <p:nvPr>
            <p:ph type="title"/>
          </p:nvPr>
        </p:nvSpPr>
        <p:spPr>
          <a:xfrm>
            <a:off x="720000" y="26660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Wound Closure</a:t>
            </a:r>
            <a:endParaRPr b="1" dirty="0"/>
          </a:p>
        </p:txBody>
      </p:sp>
      <p:sp>
        <p:nvSpPr>
          <p:cNvPr id="13960" name="Google Shape;13960;p43"/>
          <p:cNvSpPr txBox="1">
            <a:spLocks noGrp="1"/>
          </p:cNvSpPr>
          <p:nvPr>
            <p:ph type="title" idx="2"/>
          </p:nvPr>
        </p:nvSpPr>
        <p:spPr>
          <a:xfrm>
            <a:off x="1371212" y="2618425"/>
            <a:ext cx="29679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a:t>
            </a:r>
            <a:endParaRPr/>
          </a:p>
        </p:txBody>
      </p:sp>
      <p:sp>
        <p:nvSpPr>
          <p:cNvPr id="13964" name="Google Shape;13964;p43"/>
          <p:cNvSpPr/>
          <p:nvPr/>
        </p:nvSpPr>
        <p:spPr>
          <a:xfrm>
            <a:off x="2406800" y="152932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43"/>
          <p:cNvSpPr/>
          <p:nvPr/>
        </p:nvSpPr>
        <p:spPr>
          <a:xfrm>
            <a:off x="5840200" y="152932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66" name="Google Shape;13966;p43"/>
          <p:cNvGrpSpPr/>
          <p:nvPr/>
        </p:nvGrpSpPr>
        <p:grpSpPr>
          <a:xfrm>
            <a:off x="6061398" y="1751122"/>
            <a:ext cx="454303" cy="453076"/>
            <a:chOff x="-23599325" y="1971025"/>
            <a:chExt cx="296175" cy="295375"/>
          </a:xfrm>
        </p:grpSpPr>
        <p:sp>
          <p:nvSpPr>
            <p:cNvPr id="13967" name="Google Shape;13967;p43"/>
            <p:cNvSpPr/>
            <p:nvPr/>
          </p:nvSpPr>
          <p:spPr>
            <a:xfrm>
              <a:off x="-23599325" y="1971025"/>
              <a:ext cx="296175" cy="295375"/>
            </a:xfrm>
            <a:custGeom>
              <a:avLst/>
              <a:gdLst/>
              <a:ahLst/>
              <a:cxnLst/>
              <a:rect l="l" t="t" r="r" b="b"/>
              <a:pathLst>
                <a:path w="11847" h="11815" extrusionOk="0">
                  <a:moveTo>
                    <a:pt x="7656" y="662"/>
                  </a:moveTo>
                  <a:lnTo>
                    <a:pt x="7656" y="4190"/>
                  </a:lnTo>
                  <a:lnTo>
                    <a:pt x="4159" y="4190"/>
                  </a:lnTo>
                  <a:lnTo>
                    <a:pt x="4159" y="662"/>
                  </a:lnTo>
                  <a:close/>
                  <a:moveTo>
                    <a:pt x="5577" y="4884"/>
                  </a:moveTo>
                  <a:lnTo>
                    <a:pt x="5577" y="5577"/>
                  </a:lnTo>
                  <a:lnTo>
                    <a:pt x="4222" y="5577"/>
                  </a:lnTo>
                  <a:lnTo>
                    <a:pt x="4222" y="4884"/>
                  </a:lnTo>
                  <a:close/>
                  <a:moveTo>
                    <a:pt x="7625" y="4884"/>
                  </a:moveTo>
                  <a:lnTo>
                    <a:pt x="7625" y="5608"/>
                  </a:lnTo>
                  <a:lnTo>
                    <a:pt x="6270" y="5608"/>
                  </a:lnTo>
                  <a:lnTo>
                    <a:pt x="6270" y="4884"/>
                  </a:lnTo>
                  <a:close/>
                  <a:moveTo>
                    <a:pt x="2111" y="5577"/>
                  </a:moveTo>
                  <a:lnTo>
                    <a:pt x="2111" y="6301"/>
                  </a:lnTo>
                  <a:lnTo>
                    <a:pt x="693" y="6301"/>
                  </a:lnTo>
                  <a:lnTo>
                    <a:pt x="693" y="5923"/>
                  </a:lnTo>
                  <a:cubicBezTo>
                    <a:pt x="693" y="5766"/>
                    <a:pt x="851" y="5577"/>
                    <a:pt x="1072" y="5577"/>
                  </a:cubicBezTo>
                  <a:close/>
                  <a:moveTo>
                    <a:pt x="10775" y="5577"/>
                  </a:moveTo>
                  <a:cubicBezTo>
                    <a:pt x="10996" y="5577"/>
                    <a:pt x="11153" y="5766"/>
                    <a:pt x="11153" y="5955"/>
                  </a:cubicBezTo>
                  <a:lnTo>
                    <a:pt x="11153" y="6301"/>
                  </a:lnTo>
                  <a:lnTo>
                    <a:pt x="9735" y="6301"/>
                  </a:lnTo>
                  <a:lnTo>
                    <a:pt x="9735" y="5577"/>
                  </a:lnTo>
                  <a:close/>
                  <a:moveTo>
                    <a:pt x="5545" y="6270"/>
                  </a:moveTo>
                  <a:lnTo>
                    <a:pt x="5545" y="6963"/>
                  </a:lnTo>
                  <a:lnTo>
                    <a:pt x="4159" y="6963"/>
                  </a:lnTo>
                  <a:lnTo>
                    <a:pt x="4159" y="6270"/>
                  </a:lnTo>
                  <a:close/>
                  <a:moveTo>
                    <a:pt x="7625" y="6270"/>
                  </a:moveTo>
                  <a:lnTo>
                    <a:pt x="7625" y="6963"/>
                  </a:lnTo>
                  <a:lnTo>
                    <a:pt x="6270" y="6963"/>
                  </a:lnTo>
                  <a:lnTo>
                    <a:pt x="6270" y="6270"/>
                  </a:lnTo>
                  <a:close/>
                  <a:moveTo>
                    <a:pt x="2111" y="6931"/>
                  </a:moveTo>
                  <a:lnTo>
                    <a:pt x="2111" y="7656"/>
                  </a:lnTo>
                  <a:lnTo>
                    <a:pt x="693" y="7656"/>
                  </a:lnTo>
                  <a:lnTo>
                    <a:pt x="693" y="6931"/>
                  </a:lnTo>
                  <a:close/>
                  <a:moveTo>
                    <a:pt x="11153" y="6963"/>
                  </a:moveTo>
                  <a:lnTo>
                    <a:pt x="11153" y="7688"/>
                  </a:lnTo>
                  <a:lnTo>
                    <a:pt x="9735" y="7688"/>
                  </a:lnTo>
                  <a:lnTo>
                    <a:pt x="9735" y="6963"/>
                  </a:lnTo>
                  <a:close/>
                  <a:moveTo>
                    <a:pt x="5545" y="7625"/>
                  </a:moveTo>
                  <a:lnTo>
                    <a:pt x="5545" y="8349"/>
                  </a:lnTo>
                  <a:lnTo>
                    <a:pt x="4159" y="8349"/>
                  </a:lnTo>
                  <a:lnTo>
                    <a:pt x="4159" y="7625"/>
                  </a:lnTo>
                  <a:close/>
                  <a:moveTo>
                    <a:pt x="7625" y="7656"/>
                  </a:moveTo>
                  <a:lnTo>
                    <a:pt x="7625" y="8349"/>
                  </a:lnTo>
                  <a:lnTo>
                    <a:pt x="6270" y="8349"/>
                  </a:lnTo>
                  <a:lnTo>
                    <a:pt x="6270" y="7656"/>
                  </a:lnTo>
                  <a:close/>
                  <a:moveTo>
                    <a:pt x="2111" y="8349"/>
                  </a:moveTo>
                  <a:lnTo>
                    <a:pt x="2111" y="9074"/>
                  </a:lnTo>
                  <a:lnTo>
                    <a:pt x="693" y="9074"/>
                  </a:lnTo>
                  <a:lnTo>
                    <a:pt x="693" y="8349"/>
                  </a:lnTo>
                  <a:close/>
                  <a:moveTo>
                    <a:pt x="11153" y="8349"/>
                  </a:moveTo>
                  <a:lnTo>
                    <a:pt x="11153" y="9074"/>
                  </a:lnTo>
                  <a:lnTo>
                    <a:pt x="9735" y="9074"/>
                  </a:lnTo>
                  <a:lnTo>
                    <a:pt x="9735" y="8349"/>
                  </a:lnTo>
                  <a:close/>
                  <a:moveTo>
                    <a:pt x="2111" y="9735"/>
                  </a:moveTo>
                  <a:lnTo>
                    <a:pt x="2111" y="11090"/>
                  </a:lnTo>
                  <a:lnTo>
                    <a:pt x="693" y="11090"/>
                  </a:lnTo>
                  <a:lnTo>
                    <a:pt x="693" y="9735"/>
                  </a:lnTo>
                  <a:close/>
                  <a:moveTo>
                    <a:pt x="8759" y="2048"/>
                  </a:moveTo>
                  <a:cubicBezTo>
                    <a:pt x="8948" y="2048"/>
                    <a:pt x="9105" y="2206"/>
                    <a:pt x="9105" y="2395"/>
                  </a:cubicBezTo>
                  <a:lnTo>
                    <a:pt x="9105" y="11090"/>
                  </a:lnTo>
                  <a:lnTo>
                    <a:pt x="7719" y="11090"/>
                  </a:lnTo>
                  <a:lnTo>
                    <a:pt x="7719" y="10082"/>
                  </a:lnTo>
                  <a:cubicBezTo>
                    <a:pt x="7719" y="9893"/>
                    <a:pt x="7562" y="9735"/>
                    <a:pt x="7373" y="9735"/>
                  </a:cubicBezTo>
                  <a:lnTo>
                    <a:pt x="4600" y="9735"/>
                  </a:lnTo>
                  <a:cubicBezTo>
                    <a:pt x="4411" y="9735"/>
                    <a:pt x="4254" y="9893"/>
                    <a:pt x="4254" y="10082"/>
                  </a:cubicBezTo>
                  <a:lnTo>
                    <a:pt x="4254" y="11090"/>
                  </a:lnTo>
                  <a:lnTo>
                    <a:pt x="2867" y="11090"/>
                  </a:lnTo>
                  <a:lnTo>
                    <a:pt x="2867" y="2395"/>
                  </a:lnTo>
                  <a:lnTo>
                    <a:pt x="2804" y="2395"/>
                  </a:lnTo>
                  <a:cubicBezTo>
                    <a:pt x="2804" y="2206"/>
                    <a:pt x="2962" y="2048"/>
                    <a:pt x="3151" y="2048"/>
                  </a:cubicBezTo>
                  <a:lnTo>
                    <a:pt x="3497" y="2048"/>
                  </a:lnTo>
                  <a:lnTo>
                    <a:pt x="3497" y="8696"/>
                  </a:lnTo>
                  <a:cubicBezTo>
                    <a:pt x="3497" y="8916"/>
                    <a:pt x="3655" y="9074"/>
                    <a:pt x="3875" y="9074"/>
                  </a:cubicBezTo>
                  <a:lnTo>
                    <a:pt x="8034" y="9074"/>
                  </a:lnTo>
                  <a:cubicBezTo>
                    <a:pt x="8223" y="9074"/>
                    <a:pt x="8381" y="8916"/>
                    <a:pt x="8381" y="8696"/>
                  </a:cubicBezTo>
                  <a:lnTo>
                    <a:pt x="8381" y="2048"/>
                  </a:lnTo>
                  <a:close/>
                  <a:moveTo>
                    <a:pt x="6963" y="10428"/>
                  </a:moveTo>
                  <a:lnTo>
                    <a:pt x="6963" y="11153"/>
                  </a:lnTo>
                  <a:lnTo>
                    <a:pt x="4884" y="11153"/>
                  </a:lnTo>
                  <a:lnTo>
                    <a:pt x="4884" y="10428"/>
                  </a:lnTo>
                  <a:close/>
                  <a:moveTo>
                    <a:pt x="11153" y="9767"/>
                  </a:moveTo>
                  <a:lnTo>
                    <a:pt x="11153" y="11153"/>
                  </a:lnTo>
                  <a:lnTo>
                    <a:pt x="9735" y="11153"/>
                  </a:lnTo>
                  <a:lnTo>
                    <a:pt x="9735" y="9767"/>
                  </a:lnTo>
                  <a:close/>
                  <a:moveTo>
                    <a:pt x="3812" y="0"/>
                  </a:moveTo>
                  <a:cubicBezTo>
                    <a:pt x="3623" y="0"/>
                    <a:pt x="3466" y="158"/>
                    <a:pt x="3466" y="347"/>
                  </a:cubicBezTo>
                  <a:lnTo>
                    <a:pt x="3466" y="1387"/>
                  </a:lnTo>
                  <a:lnTo>
                    <a:pt x="3119" y="1387"/>
                  </a:lnTo>
                  <a:cubicBezTo>
                    <a:pt x="2521" y="1387"/>
                    <a:pt x="2080" y="1859"/>
                    <a:pt x="2080" y="2395"/>
                  </a:cubicBezTo>
                  <a:lnTo>
                    <a:pt x="2080" y="4884"/>
                  </a:lnTo>
                  <a:lnTo>
                    <a:pt x="1009" y="4884"/>
                  </a:lnTo>
                  <a:cubicBezTo>
                    <a:pt x="441" y="4884"/>
                    <a:pt x="0" y="5356"/>
                    <a:pt x="0" y="5923"/>
                  </a:cubicBezTo>
                  <a:lnTo>
                    <a:pt x="0" y="11468"/>
                  </a:lnTo>
                  <a:cubicBezTo>
                    <a:pt x="0" y="11657"/>
                    <a:pt x="158" y="11815"/>
                    <a:pt x="347" y="11815"/>
                  </a:cubicBezTo>
                  <a:lnTo>
                    <a:pt x="11468" y="11815"/>
                  </a:lnTo>
                  <a:cubicBezTo>
                    <a:pt x="11657" y="11815"/>
                    <a:pt x="11815" y="11657"/>
                    <a:pt x="11815" y="11468"/>
                  </a:cubicBezTo>
                  <a:lnTo>
                    <a:pt x="11815" y="5923"/>
                  </a:lnTo>
                  <a:cubicBezTo>
                    <a:pt x="11846" y="5356"/>
                    <a:pt x="11374" y="4884"/>
                    <a:pt x="10775" y="4884"/>
                  </a:cubicBezTo>
                  <a:lnTo>
                    <a:pt x="9735" y="4884"/>
                  </a:lnTo>
                  <a:lnTo>
                    <a:pt x="9735" y="2395"/>
                  </a:lnTo>
                  <a:cubicBezTo>
                    <a:pt x="9735" y="1828"/>
                    <a:pt x="9263" y="1387"/>
                    <a:pt x="8696" y="1387"/>
                  </a:cubicBezTo>
                  <a:lnTo>
                    <a:pt x="8349" y="1387"/>
                  </a:lnTo>
                  <a:lnTo>
                    <a:pt x="8349" y="347"/>
                  </a:lnTo>
                  <a:cubicBezTo>
                    <a:pt x="8349" y="158"/>
                    <a:pt x="8192" y="0"/>
                    <a:pt x="8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43"/>
            <p:cNvSpPr/>
            <p:nvPr/>
          </p:nvSpPr>
          <p:spPr>
            <a:xfrm>
              <a:off x="-23477250" y="2004100"/>
              <a:ext cx="53575" cy="53575"/>
            </a:xfrm>
            <a:custGeom>
              <a:avLst/>
              <a:gdLst/>
              <a:ahLst/>
              <a:cxnLst/>
              <a:rect l="l" t="t" r="r" b="b"/>
              <a:pathLst>
                <a:path w="2143" h="2143" extrusionOk="0">
                  <a:moveTo>
                    <a:pt x="1072" y="1"/>
                  </a:moveTo>
                  <a:cubicBezTo>
                    <a:pt x="851" y="1"/>
                    <a:pt x="694" y="158"/>
                    <a:pt x="694" y="379"/>
                  </a:cubicBezTo>
                  <a:lnTo>
                    <a:pt x="694" y="725"/>
                  </a:lnTo>
                  <a:lnTo>
                    <a:pt x="347" y="725"/>
                  </a:lnTo>
                  <a:cubicBezTo>
                    <a:pt x="158" y="725"/>
                    <a:pt x="1" y="883"/>
                    <a:pt x="1" y="1072"/>
                  </a:cubicBezTo>
                  <a:cubicBezTo>
                    <a:pt x="1" y="1292"/>
                    <a:pt x="158" y="1450"/>
                    <a:pt x="347" y="1450"/>
                  </a:cubicBezTo>
                  <a:lnTo>
                    <a:pt x="694" y="1450"/>
                  </a:lnTo>
                  <a:lnTo>
                    <a:pt x="694" y="1796"/>
                  </a:lnTo>
                  <a:cubicBezTo>
                    <a:pt x="694" y="1985"/>
                    <a:pt x="851" y="2143"/>
                    <a:pt x="1072" y="2143"/>
                  </a:cubicBezTo>
                  <a:cubicBezTo>
                    <a:pt x="1261" y="2143"/>
                    <a:pt x="1418" y="1985"/>
                    <a:pt x="1418" y="1796"/>
                  </a:cubicBezTo>
                  <a:lnTo>
                    <a:pt x="1418" y="1450"/>
                  </a:lnTo>
                  <a:lnTo>
                    <a:pt x="1765" y="1450"/>
                  </a:lnTo>
                  <a:cubicBezTo>
                    <a:pt x="1985" y="1450"/>
                    <a:pt x="2143" y="1292"/>
                    <a:pt x="2143" y="1072"/>
                  </a:cubicBezTo>
                  <a:cubicBezTo>
                    <a:pt x="2143" y="883"/>
                    <a:pt x="1985" y="725"/>
                    <a:pt x="1765" y="725"/>
                  </a:cubicBezTo>
                  <a:lnTo>
                    <a:pt x="1418" y="725"/>
                  </a:lnTo>
                  <a:lnTo>
                    <a:pt x="1418" y="379"/>
                  </a:ln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9" name="Google Shape;13969;p43"/>
          <p:cNvGrpSpPr/>
          <p:nvPr/>
        </p:nvGrpSpPr>
        <p:grpSpPr>
          <a:xfrm>
            <a:off x="2628818" y="1750528"/>
            <a:ext cx="453076" cy="454264"/>
            <a:chOff x="-25104475" y="2340425"/>
            <a:chExt cx="295375" cy="296150"/>
          </a:xfrm>
        </p:grpSpPr>
        <p:sp>
          <p:nvSpPr>
            <p:cNvPr id="13970" name="Google Shape;13970;p43"/>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43"/>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43"/>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43"/>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43"/>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43"/>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43"/>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43"/>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43"/>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person, cloth&#10;&#10;Description automatically generated">
            <a:extLst>
              <a:ext uri="{FF2B5EF4-FFF2-40B4-BE49-F238E27FC236}">
                <a16:creationId xmlns:a16="http://schemas.microsoft.com/office/drawing/2014/main" id="{BE71D399-238B-4774-9799-BE9B2EA4A735}"/>
              </a:ext>
            </a:extLst>
          </p:cNvPr>
          <p:cNvPicPr>
            <a:picLocks noChangeAspect="1"/>
          </p:cNvPicPr>
          <p:nvPr/>
        </p:nvPicPr>
        <p:blipFill>
          <a:blip r:embed="rId3"/>
          <a:stretch>
            <a:fillRect/>
          </a:stretch>
        </p:blipFill>
        <p:spPr>
          <a:xfrm rot="16200000">
            <a:off x="2216977" y="125341"/>
            <a:ext cx="4244270" cy="56590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sp>
        <p:nvSpPr>
          <p:cNvPr id="13639" name="Google Shape;13639;p41"/>
          <p:cNvSpPr/>
          <p:nvPr/>
        </p:nvSpPr>
        <p:spPr>
          <a:xfrm>
            <a:off x="1032586" y="997687"/>
            <a:ext cx="1051500" cy="1051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41"/>
          <p:cNvSpPr txBox="1">
            <a:spLocks noGrp="1"/>
          </p:cNvSpPr>
          <p:nvPr>
            <p:ph type="title"/>
          </p:nvPr>
        </p:nvSpPr>
        <p:spPr>
          <a:xfrm>
            <a:off x="926399" y="2034475"/>
            <a:ext cx="4772104"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Follow Up</a:t>
            </a:r>
            <a:endParaRPr dirty="0">
              <a:solidFill>
                <a:schemeClr val="accent1"/>
              </a:solidFill>
            </a:endParaRPr>
          </a:p>
        </p:txBody>
      </p:sp>
      <p:sp>
        <p:nvSpPr>
          <p:cNvPr id="13641" name="Google Shape;13641;p41"/>
          <p:cNvSpPr txBox="1">
            <a:spLocks noGrp="1"/>
          </p:cNvSpPr>
          <p:nvPr>
            <p:ph type="title" idx="2"/>
          </p:nvPr>
        </p:nvSpPr>
        <p:spPr>
          <a:xfrm>
            <a:off x="998365" y="1147050"/>
            <a:ext cx="1056900" cy="7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Tree>
    <p:extLst>
      <p:ext uri="{BB962C8B-B14F-4D97-AF65-F5344CB8AC3E}">
        <p14:creationId xmlns:p14="http://schemas.microsoft.com/office/powerpoint/2010/main" val="427109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 x-ray film&#10;&#10;Description automatically generated">
            <a:extLst>
              <a:ext uri="{FF2B5EF4-FFF2-40B4-BE49-F238E27FC236}">
                <a16:creationId xmlns:a16="http://schemas.microsoft.com/office/drawing/2014/main" id="{9AB3B726-83CF-4EDF-8688-575C1AEF4F73}"/>
              </a:ext>
            </a:extLst>
          </p:cNvPr>
          <p:cNvPicPr>
            <a:picLocks noChangeAspect="1"/>
          </p:cNvPicPr>
          <p:nvPr/>
        </p:nvPicPr>
        <p:blipFill>
          <a:blip r:embed="rId3"/>
          <a:stretch>
            <a:fillRect/>
          </a:stretch>
        </p:blipFill>
        <p:spPr>
          <a:xfrm>
            <a:off x="1903502" y="918830"/>
            <a:ext cx="5336996" cy="3638327"/>
          </a:xfrm>
          <a:prstGeom prst="rect">
            <a:avLst/>
          </a:prstGeom>
        </p:spPr>
      </p:pic>
      <p:sp>
        <p:nvSpPr>
          <p:cNvPr id="13" name="Google Shape;13959;p43">
            <a:extLst>
              <a:ext uri="{FF2B5EF4-FFF2-40B4-BE49-F238E27FC236}">
                <a16:creationId xmlns:a16="http://schemas.microsoft.com/office/drawing/2014/main" id="{F65DB437-AD8B-46C1-B819-268905BFE638}"/>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4 Week Post-Op</a:t>
            </a:r>
            <a:endParaRPr sz="3000" b="1" dirty="0"/>
          </a:p>
        </p:txBody>
      </p:sp>
      <p:sp>
        <p:nvSpPr>
          <p:cNvPr id="5" name="TextBox 4">
            <a:extLst>
              <a:ext uri="{FF2B5EF4-FFF2-40B4-BE49-F238E27FC236}">
                <a16:creationId xmlns:a16="http://schemas.microsoft.com/office/drawing/2014/main" id="{DF9D56E9-AD7B-4B52-B490-544CA1A475F4}"/>
              </a:ext>
            </a:extLst>
          </p:cNvPr>
          <p:cNvSpPr txBox="1"/>
          <p:nvPr/>
        </p:nvSpPr>
        <p:spPr>
          <a:xfrm>
            <a:off x="2162738" y="4535352"/>
            <a:ext cx="5538246" cy="584775"/>
          </a:xfrm>
          <a:prstGeom prst="rect">
            <a:avLst/>
          </a:prstGeom>
          <a:noFill/>
        </p:spPr>
        <p:txBody>
          <a:bodyPr wrap="square">
            <a:spAutoFit/>
          </a:bodyPr>
          <a:lstStyle/>
          <a:p>
            <a:r>
              <a:rPr lang="en" sz="3200" b="1" dirty="0">
                <a:latin typeface="Work Sans" pitchFamily="2" charset="0"/>
              </a:rPr>
              <a:t>Steinmann Pin Removal</a:t>
            </a:r>
            <a:endParaRPr lang="en-US" sz="3200" b="1" dirty="0">
              <a:latin typeface="Work Sans" pitchFamily="2" charset="0"/>
            </a:endParaRPr>
          </a:p>
        </p:txBody>
      </p:sp>
    </p:spTree>
    <p:extLst>
      <p:ext uri="{BB962C8B-B14F-4D97-AF65-F5344CB8AC3E}">
        <p14:creationId xmlns:p14="http://schemas.microsoft.com/office/powerpoint/2010/main" val="98837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53"/>
        <p:cNvGrpSpPr/>
        <p:nvPr/>
      </p:nvGrpSpPr>
      <p:grpSpPr>
        <a:xfrm>
          <a:off x="0" y="0"/>
          <a:ext cx="0" cy="0"/>
          <a:chOff x="0" y="0"/>
          <a:chExt cx="0" cy="0"/>
        </a:xfrm>
      </p:grpSpPr>
      <p:sp>
        <p:nvSpPr>
          <p:cNvPr id="14254" name="Google Shape;14254;p47"/>
          <p:cNvSpPr/>
          <p:nvPr/>
        </p:nvSpPr>
        <p:spPr>
          <a:xfrm>
            <a:off x="756000" y="1626450"/>
            <a:ext cx="3748800" cy="1890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47"/>
          <p:cNvSpPr txBox="1">
            <a:spLocks noGrp="1"/>
          </p:cNvSpPr>
          <p:nvPr>
            <p:ph type="title"/>
          </p:nvPr>
        </p:nvSpPr>
        <p:spPr>
          <a:xfrm>
            <a:off x="949650" y="1831573"/>
            <a:ext cx="3361500" cy="160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6 Week Post-Op</a:t>
            </a:r>
            <a:br>
              <a:rPr lang="en" dirty="0"/>
            </a:br>
            <a:br>
              <a:rPr lang="en" dirty="0"/>
            </a:br>
            <a:r>
              <a:rPr lang="en" dirty="0"/>
              <a:t>“Stubbies”</a:t>
            </a:r>
            <a:endParaRPr dirty="0"/>
          </a:p>
        </p:txBody>
      </p:sp>
      <p:pic>
        <p:nvPicPr>
          <p:cNvPr id="3" name="Picture 2" descr="A person wearing a garment&#10;&#10;Description automatically generated with low confidence">
            <a:extLst>
              <a:ext uri="{FF2B5EF4-FFF2-40B4-BE49-F238E27FC236}">
                <a16:creationId xmlns:a16="http://schemas.microsoft.com/office/drawing/2014/main" id="{80E043D3-C58C-4BA3-A6C9-FDA72D684A59}"/>
              </a:ext>
            </a:extLst>
          </p:cNvPr>
          <p:cNvPicPr>
            <a:picLocks noChangeAspect="1"/>
          </p:cNvPicPr>
          <p:nvPr/>
        </p:nvPicPr>
        <p:blipFill>
          <a:blip r:embed="rId4"/>
          <a:stretch>
            <a:fillRect/>
          </a:stretch>
        </p:blipFill>
        <p:spPr>
          <a:xfrm>
            <a:off x="4639202" y="398871"/>
            <a:ext cx="4105275"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01"/>
        <p:cNvGrpSpPr/>
        <p:nvPr/>
      </p:nvGrpSpPr>
      <p:grpSpPr>
        <a:xfrm>
          <a:off x="0" y="0"/>
          <a:ext cx="0" cy="0"/>
          <a:chOff x="0" y="0"/>
          <a:chExt cx="0" cy="0"/>
        </a:xfrm>
      </p:grpSpPr>
      <p:sp>
        <p:nvSpPr>
          <p:cNvPr id="13602" name="Google Shape;13602;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DISCLAIMER</a:t>
            </a:r>
            <a:endParaRPr dirty="0"/>
          </a:p>
        </p:txBody>
      </p:sp>
      <p:sp>
        <p:nvSpPr>
          <p:cNvPr id="13603" name="Google Shape;13603;p38"/>
          <p:cNvSpPr txBox="1">
            <a:spLocks noGrp="1"/>
          </p:cNvSpPr>
          <p:nvPr>
            <p:ph type="body" idx="1"/>
          </p:nvPr>
        </p:nvSpPr>
        <p:spPr>
          <a:xfrm>
            <a:off x="720000" y="1929011"/>
            <a:ext cx="7704000" cy="2250678"/>
          </a:xfrm>
          <a:prstGeom prst="rect">
            <a:avLst/>
          </a:prstGeom>
        </p:spPr>
        <p:txBody>
          <a:bodyPr spcFirstLastPara="1" wrap="square" lIns="91425" tIns="91425" rIns="91425" bIns="91425" anchor="b" anchorCtr="0">
            <a:noAutofit/>
          </a:bodyPr>
          <a:lstStyle/>
          <a:p>
            <a:pPr marL="285750" indent="-285750">
              <a:buFont typeface="Arial" panose="020B0604020202020204" pitchFamily="34" charset="0"/>
              <a:buChar char="•"/>
            </a:pPr>
            <a:r>
              <a:rPr lang="en-US" sz="1800" dirty="0"/>
              <a:t>All data collection was performed at Children’s Hospital of Orange County, Orange, CA</a:t>
            </a:r>
          </a:p>
          <a:p>
            <a:pPr marL="285750" indent="-285750">
              <a:buFont typeface="Arial" panose="020B0604020202020204" pitchFamily="34" charset="0"/>
              <a:buChar char="•"/>
            </a:pPr>
            <a:r>
              <a:rPr lang="en-US" sz="1800" dirty="0"/>
              <a:t>Informed consent was obtained from the mother for the publication of this case report.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Speaker: William H Fang, M.S.</a:t>
            </a:r>
          </a:p>
          <a:p>
            <a:pPr marL="285750" indent="-285750">
              <a:buFont typeface="Arial" panose="020B0604020202020204" pitchFamily="34" charset="0"/>
              <a:buChar char="•"/>
            </a:pPr>
            <a:r>
              <a:rPr lang="en-US" sz="1800" dirty="0"/>
              <a:t>The authors have no conflicts of interest to disclose </a:t>
            </a:r>
          </a:p>
          <a:p>
            <a:pPr marL="285750" indent="-285750">
              <a:buFont typeface="Arial" panose="020B0604020202020204" pitchFamily="34" charset="0"/>
              <a:buChar char="•"/>
            </a:pPr>
            <a:endParaRPr lang="en-US" sz="1200" dirty="0"/>
          </a:p>
          <a:p>
            <a:pPr marL="0" lvl="0" indent="0" algn="ctr" rtl="0">
              <a:spcBef>
                <a:spcPts val="0"/>
              </a:spcBef>
              <a:spcAft>
                <a:spcPts val="0"/>
              </a:spcAft>
              <a:buNone/>
            </a:pPr>
            <a:endParaRPr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59"/>
        <p:cNvGrpSpPr/>
        <p:nvPr/>
      </p:nvGrpSpPr>
      <p:grpSpPr>
        <a:xfrm>
          <a:off x="0" y="0"/>
          <a:ext cx="0" cy="0"/>
          <a:chOff x="0" y="0"/>
          <a:chExt cx="0" cy="0"/>
        </a:xfrm>
      </p:grpSpPr>
      <p:sp>
        <p:nvSpPr>
          <p:cNvPr id="14260" name="Google Shape;14260;p48"/>
          <p:cNvSpPr txBox="1">
            <a:spLocks noGrp="1"/>
          </p:cNvSpPr>
          <p:nvPr>
            <p:ph type="title"/>
          </p:nvPr>
        </p:nvSpPr>
        <p:spPr>
          <a:xfrm>
            <a:off x="720000" y="1884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8 Weeks Post-Op</a:t>
            </a:r>
            <a:endParaRPr dirty="0"/>
          </a:p>
        </p:txBody>
      </p:sp>
      <p:pic>
        <p:nvPicPr>
          <p:cNvPr id="3" name="Picture 2" descr="A picture containing person, baby, indoor, diaper&#10;&#10;Description automatically generated">
            <a:extLst>
              <a:ext uri="{FF2B5EF4-FFF2-40B4-BE49-F238E27FC236}">
                <a16:creationId xmlns:a16="http://schemas.microsoft.com/office/drawing/2014/main" id="{D40F8925-5392-4147-AD7B-36091B6C8E16}"/>
              </a:ext>
            </a:extLst>
          </p:cNvPr>
          <p:cNvPicPr>
            <a:picLocks noChangeAspect="1"/>
          </p:cNvPicPr>
          <p:nvPr/>
        </p:nvPicPr>
        <p:blipFill>
          <a:blip r:embed="rId3"/>
          <a:stretch>
            <a:fillRect/>
          </a:stretch>
        </p:blipFill>
        <p:spPr>
          <a:xfrm>
            <a:off x="3068691" y="874649"/>
            <a:ext cx="3006618" cy="3474956"/>
          </a:xfrm>
          <a:prstGeom prst="rect">
            <a:avLst/>
          </a:prstGeom>
        </p:spPr>
      </p:pic>
      <p:sp>
        <p:nvSpPr>
          <p:cNvPr id="4" name="TextBox 3">
            <a:extLst>
              <a:ext uri="{FF2B5EF4-FFF2-40B4-BE49-F238E27FC236}">
                <a16:creationId xmlns:a16="http://schemas.microsoft.com/office/drawing/2014/main" id="{EB9BC7AF-EEEF-4273-AD59-DF7531F1D12A}"/>
              </a:ext>
            </a:extLst>
          </p:cNvPr>
          <p:cNvSpPr txBox="1"/>
          <p:nvPr/>
        </p:nvSpPr>
        <p:spPr>
          <a:xfrm>
            <a:off x="1421938" y="4463079"/>
            <a:ext cx="6300123" cy="584775"/>
          </a:xfrm>
          <a:prstGeom prst="rect">
            <a:avLst/>
          </a:prstGeom>
          <a:noFill/>
        </p:spPr>
        <p:txBody>
          <a:bodyPr wrap="none" rtlCol="0">
            <a:spAutoFit/>
          </a:bodyPr>
          <a:lstStyle/>
          <a:p>
            <a:r>
              <a:rPr lang="en-US" sz="3200" dirty="0">
                <a:latin typeface="Oswald" panose="00000500000000000000" pitchFamily="2" charset="0"/>
              </a:rPr>
              <a:t>Crawling Without Complaints of Pain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6AA6F-59A7-4C87-90C8-AC8AE2110177}"/>
              </a:ext>
            </a:extLst>
          </p:cNvPr>
          <p:cNvSpPr>
            <a:spLocks noGrp="1"/>
          </p:cNvSpPr>
          <p:nvPr>
            <p:ph type="title"/>
          </p:nvPr>
        </p:nvSpPr>
        <p:spPr>
          <a:xfrm>
            <a:off x="2891250" y="36089"/>
            <a:ext cx="3361500" cy="1602900"/>
          </a:xfrm>
        </p:spPr>
        <p:txBody>
          <a:bodyPr/>
          <a:lstStyle/>
          <a:p>
            <a:r>
              <a:rPr lang="en-US" dirty="0"/>
              <a:t>6 Month Post-Op</a:t>
            </a:r>
            <a:br>
              <a:rPr lang="en-US" dirty="0"/>
            </a:br>
            <a:endParaRPr lang="en-US" dirty="0"/>
          </a:p>
        </p:txBody>
      </p:sp>
      <p:pic>
        <p:nvPicPr>
          <p:cNvPr id="5" name="Picture 4" descr="A picture containing indoor, x-ray film&#10;&#10;Description automatically generated">
            <a:extLst>
              <a:ext uri="{FF2B5EF4-FFF2-40B4-BE49-F238E27FC236}">
                <a16:creationId xmlns:a16="http://schemas.microsoft.com/office/drawing/2014/main" id="{E14F1BF9-8B98-4F1D-AC0E-5732BDDDDD53}"/>
              </a:ext>
            </a:extLst>
          </p:cNvPr>
          <p:cNvPicPr>
            <a:picLocks noChangeAspect="1"/>
          </p:cNvPicPr>
          <p:nvPr/>
        </p:nvPicPr>
        <p:blipFill>
          <a:blip r:embed="rId3"/>
          <a:stretch>
            <a:fillRect/>
          </a:stretch>
        </p:blipFill>
        <p:spPr>
          <a:xfrm>
            <a:off x="1383979" y="556420"/>
            <a:ext cx="6376042" cy="4148972"/>
          </a:xfrm>
          <a:prstGeom prst="rect">
            <a:avLst/>
          </a:prstGeom>
        </p:spPr>
      </p:pic>
      <p:sp>
        <p:nvSpPr>
          <p:cNvPr id="6" name="TextBox 5">
            <a:extLst>
              <a:ext uri="{FF2B5EF4-FFF2-40B4-BE49-F238E27FC236}">
                <a16:creationId xmlns:a16="http://schemas.microsoft.com/office/drawing/2014/main" id="{F7FDE024-1C27-42E4-B26D-15F26CDDB488}"/>
              </a:ext>
            </a:extLst>
          </p:cNvPr>
          <p:cNvSpPr txBox="1"/>
          <p:nvPr/>
        </p:nvSpPr>
        <p:spPr>
          <a:xfrm>
            <a:off x="1461502" y="4640948"/>
            <a:ext cx="6298519" cy="584775"/>
          </a:xfrm>
          <a:prstGeom prst="rect">
            <a:avLst/>
          </a:prstGeom>
          <a:noFill/>
        </p:spPr>
        <p:txBody>
          <a:bodyPr wrap="none" rtlCol="0">
            <a:spAutoFit/>
          </a:bodyPr>
          <a:lstStyle/>
          <a:p>
            <a:r>
              <a:rPr lang="en-US" sz="3200" dirty="0">
                <a:latin typeface="Oswald" panose="00000500000000000000" pitchFamily="2" charset="0"/>
              </a:rPr>
              <a:t>Pull to Stand + Walk with Assistance</a:t>
            </a:r>
          </a:p>
        </p:txBody>
      </p:sp>
    </p:spTree>
    <p:extLst>
      <p:ext uri="{BB962C8B-B14F-4D97-AF65-F5344CB8AC3E}">
        <p14:creationId xmlns:p14="http://schemas.microsoft.com/office/powerpoint/2010/main" val="215837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sp>
        <p:nvSpPr>
          <p:cNvPr id="13639" name="Google Shape;13639;p41"/>
          <p:cNvSpPr/>
          <p:nvPr/>
        </p:nvSpPr>
        <p:spPr>
          <a:xfrm>
            <a:off x="1032586" y="997687"/>
            <a:ext cx="1051500" cy="1051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41"/>
          <p:cNvSpPr txBox="1">
            <a:spLocks noGrp="1"/>
          </p:cNvSpPr>
          <p:nvPr>
            <p:ph type="title"/>
          </p:nvPr>
        </p:nvSpPr>
        <p:spPr>
          <a:xfrm>
            <a:off x="926399" y="2034475"/>
            <a:ext cx="4772104"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Discussion</a:t>
            </a:r>
            <a:endParaRPr dirty="0">
              <a:solidFill>
                <a:schemeClr val="accent1"/>
              </a:solidFill>
            </a:endParaRPr>
          </a:p>
        </p:txBody>
      </p:sp>
      <p:sp>
        <p:nvSpPr>
          <p:cNvPr id="13641" name="Google Shape;13641;p41"/>
          <p:cNvSpPr txBox="1">
            <a:spLocks noGrp="1"/>
          </p:cNvSpPr>
          <p:nvPr>
            <p:ph type="title" idx="2"/>
          </p:nvPr>
        </p:nvSpPr>
        <p:spPr>
          <a:xfrm>
            <a:off x="998365" y="1147050"/>
            <a:ext cx="1056900" cy="7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Tree>
    <p:extLst>
      <p:ext uri="{BB962C8B-B14F-4D97-AF65-F5344CB8AC3E}">
        <p14:creationId xmlns:p14="http://schemas.microsoft.com/office/powerpoint/2010/main" val="423676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72"/>
        <p:cNvGrpSpPr/>
        <p:nvPr/>
      </p:nvGrpSpPr>
      <p:grpSpPr>
        <a:xfrm>
          <a:off x="0" y="0"/>
          <a:ext cx="0" cy="0"/>
          <a:chOff x="0" y="0"/>
          <a:chExt cx="0" cy="0"/>
        </a:xfrm>
      </p:grpSpPr>
      <p:sp>
        <p:nvSpPr>
          <p:cNvPr id="14273" name="Google Shape;14273;p49"/>
          <p:cNvSpPr txBox="1">
            <a:spLocks noGrp="1"/>
          </p:cNvSpPr>
          <p:nvPr>
            <p:ph type="title"/>
          </p:nvPr>
        </p:nvSpPr>
        <p:spPr>
          <a:xfrm>
            <a:off x="719999" y="29891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DISCUSSION</a:t>
            </a:r>
            <a:endParaRPr sz="3600" dirty="0"/>
          </a:p>
        </p:txBody>
      </p:sp>
      <p:sp>
        <p:nvSpPr>
          <p:cNvPr id="8" name="TextBox 7">
            <a:extLst>
              <a:ext uri="{FF2B5EF4-FFF2-40B4-BE49-F238E27FC236}">
                <a16:creationId xmlns:a16="http://schemas.microsoft.com/office/drawing/2014/main" id="{A8A7527D-AD1D-4CCC-B664-14CBA2EF9CF5}"/>
              </a:ext>
            </a:extLst>
          </p:cNvPr>
          <p:cNvSpPr txBox="1"/>
          <p:nvPr/>
        </p:nvSpPr>
        <p:spPr>
          <a:xfrm>
            <a:off x="984524" y="1051094"/>
            <a:ext cx="7174949"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Work Sans" pitchFamily="2" charset="0"/>
              </a:rPr>
              <a:t>Complex And Challenging Condition </a:t>
            </a:r>
          </a:p>
          <a:p>
            <a:pPr marL="285750" indent="-285750">
              <a:buFont typeface="Arial" panose="020B0604020202020204" pitchFamily="34" charset="0"/>
              <a:buChar char="•"/>
            </a:pPr>
            <a:r>
              <a:rPr lang="en-US" sz="2400" dirty="0">
                <a:latin typeface="Work Sans" pitchFamily="2" charset="0"/>
              </a:rPr>
              <a:t>Literature: Early Reconstructive Efforts – Amputation Common</a:t>
            </a:r>
          </a:p>
          <a:p>
            <a:pPr marL="285750" indent="-285750">
              <a:buFont typeface="Arial" panose="020B0604020202020204" pitchFamily="34" charset="0"/>
              <a:buChar char="•"/>
            </a:pPr>
            <a:r>
              <a:rPr lang="en-US" sz="2400" dirty="0">
                <a:latin typeface="Work Sans" pitchFamily="2" charset="0"/>
              </a:rPr>
              <a:t>2016 Paley Proposed 2 Stage Surgery </a:t>
            </a:r>
          </a:p>
          <a:p>
            <a:pPr marL="285750" indent="-285750">
              <a:buFont typeface="Arial" panose="020B0604020202020204" pitchFamily="34" charset="0"/>
              <a:buChar char="•"/>
            </a:pPr>
            <a:endParaRPr lang="en-US" sz="2400" dirty="0">
              <a:latin typeface="Work Sans" pitchFamily="2" charset="0"/>
            </a:endParaRPr>
          </a:p>
          <a:p>
            <a:pPr marL="285750" indent="-285750">
              <a:buFont typeface="Arial" panose="020B0604020202020204" pitchFamily="34" charset="0"/>
              <a:buChar char="•"/>
            </a:pPr>
            <a:r>
              <a:rPr lang="en-US" sz="2400" dirty="0">
                <a:latin typeface="Work Sans" pitchFamily="2" charset="0"/>
              </a:rPr>
              <a:t>This novel reconstructive technique allowed for the preservation of calcaneal skin sensation, reduced the risk of neuroma formation, and avoided amputation or prolonged staged reconstruction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95"/>
        <p:cNvGrpSpPr/>
        <p:nvPr/>
      </p:nvGrpSpPr>
      <p:grpSpPr>
        <a:xfrm>
          <a:off x="0" y="0"/>
          <a:ext cx="0" cy="0"/>
          <a:chOff x="0" y="0"/>
          <a:chExt cx="0" cy="0"/>
        </a:xfrm>
      </p:grpSpPr>
      <p:sp>
        <p:nvSpPr>
          <p:cNvPr id="14396" name="Google Shape;14396;p53"/>
          <p:cNvSpPr txBox="1">
            <a:spLocks noGrp="1"/>
          </p:cNvSpPr>
          <p:nvPr>
            <p:ph type="title"/>
          </p:nvPr>
        </p:nvSpPr>
        <p:spPr>
          <a:xfrm>
            <a:off x="1284000" y="894486"/>
            <a:ext cx="6576000" cy="210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dirty="0"/>
              <a:t>Single Surgery</a:t>
            </a:r>
            <a:endParaRPr sz="8000" dirty="0"/>
          </a:p>
        </p:txBody>
      </p:sp>
      <p:sp>
        <p:nvSpPr>
          <p:cNvPr id="14397" name="Google Shape;14397;p53"/>
          <p:cNvSpPr txBox="1">
            <a:spLocks noGrp="1"/>
          </p:cNvSpPr>
          <p:nvPr>
            <p:ph type="subTitle" idx="1"/>
          </p:nvPr>
        </p:nvSpPr>
        <p:spPr>
          <a:xfrm>
            <a:off x="1284000" y="3080752"/>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Non-Weightbearing Recovery Time Reduced</a:t>
            </a:r>
          </a:p>
          <a:p>
            <a:pPr marL="0" lvl="0" indent="0" algn="ctr" rtl="0">
              <a:spcBef>
                <a:spcPts val="0"/>
              </a:spcBef>
              <a:spcAft>
                <a:spcPts val="0"/>
              </a:spcAft>
              <a:buNone/>
            </a:pPr>
            <a:r>
              <a:rPr lang="en" dirty="0"/>
              <a:t>Better Functional Outcome for Patient </a:t>
            </a:r>
            <a:endParaRPr dirty="0"/>
          </a:p>
        </p:txBody>
      </p:sp>
      <p:sp>
        <p:nvSpPr>
          <p:cNvPr id="14398" name="Google Shape;14398;p53"/>
          <p:cNvSpPr/>
          <p:nvPr/>
        </p:nvSpPr>
        <p:spPr>
          <a:xfrm>
            <a:off x="9814681" y="2189548"/>
            <a:ext cx="65427" cy="154938"/>
          </a:xfrm>
          <a:custGeom>
            <a:avLst/>
            <a:gdLst/>
            <a:ahLst/>
            <a:cxnLst/>
            <a:rect l="l" t="t" r="r" b="b"/>
            <a:pathLst>
              <a:path w="345" h="817" extrusionOk="0">
                <a:moveTo>
                  <a:pt x="1" y="0"/>
                </a:moveTo>
                <a:lnTo>
                  <a:pt x="302" y="816"/>
                </a:lnTo>
                <a:lnTo>
                  <a:pt x="345" y="81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53"/>
          <p:cNvSpPr/>
          <p:nvPr/>
        </p:nvSpPr>
        <p:spPr>
          <a:xfrm>
            <a:off x="9733325" y="1220290"/>
            <a:ext cx="146783" cy="1124201"/>
          </a:xfrm>
          <a:custGeom>
            <a:avLst/>
            <a:gdLst/>
            <a:ahLst/>
            <a:cxnLst/>
            <a:rect l="l" t="t" r="r" b="b"/>
            <a:pathLst>
              <a:path w="774" h="5928" fill="none" extrusionOk="0">
                <a:moveTo>
                  <a:pt x="473" y="0"/>
                </a:moveTo>
                <a:lnTo>
                  <a:pt x="473" y="0"/>
                </a:lnTo>
                <a:lnTo>
                  <a:pt x="258" y="602"/>
                </a:lnTo>
                <a:lnTo>
                  <a:pt x="86" y="1289"/>
                </a:lnTo>
                <a:lnTo>
                  <a:pt x="0" y="1976"/>
                </a:lnTo>
                <a:lnTo>
                  <a:pt x="0" y="2749"/>
                </a:lnTo>
                <a:lnTo>
                  <a:pt x="43" y="3479"/>
                </a:lnTo>
                <a:lnTo>
                  <a:pt x="215" y="4295"/>
                </a:lnTo>
                <a:lnTo>
                  <a:pt x="430" y="5111"/>
                </a:lnTo>
                <a:lnTo>
                  <a:pt x="774" y="5927"/>
                </a:lnTo>
                <a:lnTo>
                  <a:pt x="774" y="5927"/>
                </a:lnTo>
                <a:lnTo>
                  <a:pt x="774" y="5927"/>
                </a:lnTo>
                <a:lnTo>
                  <a:pt x="731" y="5927"/>
                </a:lnTo>
                <a:lnTo>
                  <a:pt x="731" y="5927"/>
                </a:lnTo>
                <a:lnTo>
                  <a:pt x="430" y="5111"/>
                </a:lnTo>
                <a:lnTo>
                  <a:pt x="215" y="4295"/>
                </a:lnTo>
                <a:lnTo>
                  <a:pt x="43" y="3479"/>
                </a:lnTo>
                <a:lnTo>
                  <a:pt x="0" y="2749"/>
                </a:lnTo>
                <a:lnTo>
                  <a:pt x="0" y="1976"/>
                </a:lnTo>
                <a:lnTo>
                  <a:pt x="86" y="1289"/>
                </a:lnTo>
                <a:lnTo>
                  <a:pt x="258" y="602"/>
                </a:lnTo>
                <a:lnTo>
                  <a:pt x="4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53"/>
          <p:cNvSpPr/>
          <p:nvPr/>
        </p:nvSpPr>
        <p:spPr>
          <a:xfrm>
            <a:off x="9855454" y="1081852"/>
            <a:ext cx="32808" cy="65237"/>
          </a:xfrm>
          <a:custGeom>
            <a:avLst/>
            <a:gdLst/>
            <a:ahLst/>
            <a:cxnLst/>
            <a:rect l="l" t="t" r="r" b="b"/>
            <a:pathLst>
              <a:path w="173" h="344" fill="none" extrusionOk="0">
                <a:moveTo>
                  <a:pt x="172" y="0"/>
                </a:moveTo>
                <a:lnTo>
                  <a:pt x="172" y="0"/>
                </a:lnTo>
                <a:lnTo>
                  <a:pt x="1" y="344"/>
                </a:lnTo>
                <a:lnTo>
                  <a:pt x="1" y="344"/>
                </a:lnTo>
                <a:lnTo>
                  <a:pt x="1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53"/>
          <p:cNvSpPr/>
          <p:nvPr/>
        </p:nvSpPr>
        <p:spPr>
          <a:xfrm>
            <a:off x="9969429" y="894486"/>
            <a:ext cx="81736" cy="89701"/>
          </a:xfrm>
          <a:custGeom>
            <a:avLst/>
            <a:gdLst/>
            <a:ahLst/>
            <a:cxnLst/>
            <a:rect l="l" t="t" r="r" b="b"/>
            <a:pathLst>
              <a:path w="431" h="473" fill="none" extrusionOk="0">
                <a:moveTo>
                  <a:pt x="430" y="0"/>
                </a:moveTo>
                <a:lnTo>
                  <a:pt x="430" y="0"/>
                </a:lnTo>
                <a:lnTo>
                  <a:pt x="259" y="172"/>
                </a:lnTo>
                <a:lnTo>
                  <a:pt x="259" y="172"/>
                </a:lnTo>
                <a:lnTo>
                  <a:pt x="1" y="430"/>
                </a:lnTo>
                <a:lnTo>
                  <a:pt x="1" y="473"/>
                </a:lnTo>
                <a:lnTo>
                  <a:pt x="1" y="430"/>
                </a:lnTo>
                <a:lnTo>
                  <a:pt x="1" y="430"/>
                </a:lnTo>
                <a:lnTo>
                  <a:pt x="259" y="172"/>
                </a:lnTo>
                <a:lnTo>
                  <a:pt x="259" y="172"/>
                </a:lnTo>
                <a:lnTo>
                  <a:pt x="4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53"/>
          <p:cNvSpPr/>
          <p:nvPr/>
        </p:nvSpPr>
        <p:spPr>
          <a:xfrm>
            <a:off x="10197568" y="715275"/>
            <a:ext cx="293377" cy="81736"/>
          </a:xfrm>
          <a:custGeom>
            <a:avLst/>
            <a:gdLst/>
            <a:ahLst/>
            <a:cxnLst/>
            <a:rect l="l" t="t" r="r" b="b"/>
            <a:pathLst>
              <a:path w="1547" h="431" fill="none" extrusionOk="0">
                <a:moveTo>
                  <a:pt x="1547" y="1"/>
                </a:moveTo>
                <a:lnTo>
                  <a:pt x="1547" y="1"/>
                </a:lnTo>
                <a:lnTo>
                  <a:pt x="1117" y="44"/>
                </a:lnTo>
                <a:lnTo>
                  <a:pt x="731" y="172"/>
                </a:lnTo>
                <a:lnTo>
                  <a:pt x="731" y="172"/>
                </a:lnTo>
                <a:lnTo>
                  <a:pt x="344" y="258"/>
                </a:lnTo>
                <a:lnTo>
                  <a:pt x="1" y="430"/>
                </a:lnTo>
                <a:lnTo>
                  <a:pt x="1" y="430"/>
                </a:lnTo>
                <a:lnTo>
                  <a:pt x="344" y="258"/>
                </a:lnTo>
                <a:lnTo>
                  <a:pt x="731" y="172"/>
                </a:lnTo>
                <a:lnTo>
                  <a:pt x="731" y="172"/>
                </a:lnTo>
                <a:lnTo>
                  <a:pt x="1117" y="44"/>
                </a:lnTo>
                <a:lnTo>
                  <a:pt x="15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90"/>
        <p:cNvGrpSpPr/>
        <p:nvPr/>
      </p:nvGrpSpPr>
      <p:grpSpPr>
        <a:xfrm>
          <a:off x="0" y="0"/>
          <a:ext cx="0" cy="0"/>
          <a:chOff x="0" y="0"/>
          <a:chExt cx="0" cy="0"/>
        </a:xfrm>
      </p:grpSpPr>
      <p:sp>
        <p:nvSpPr>
          <p:cNvPr id="14591" name="Google Shape;14591;p61"/>
          <p:cNvSpPr txBox="1">
            <a:spLocks noGrp="1"/>
          </p:cNvSpPr>
          <p:nvPr>
            <p:ph type="title"/>
          </p:nvPr>
        </p:nvSpPr>
        <p:spPr>
          <a:xfrm>
            <a:off x="720000" y="1952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REFERENCES</a:t>
            </a:r>
            <a:endParaRPr dirty="0"/>
          </a:p>
        </p:txBody>
      </p:sp>
      <p:sp>
        <p:nvSpPr>
          <p:cNvPr id="6" name="TextBox 5">
            <a:extLst>
              <a:ext uri="{FF2B5EF4-FFF2-40B4-BE49-F238E27FC236}">
                <a16:creationId xmlns:a16="http://schemas.microsoft.com/office/drawing/2014/main" id="{B3239B8C-3EE8-411E-8B3D-2B30E1D7E7A7}"/>
              </a:ext>
            </a:extLst>
          </p:cNvPr>
          <p:cNvSpPr txBox="1"/>
          <p:nvPr/>
        </p:nvSpPr>
        <p:spPr>
          <a:xfrm>
            <a:off x="1126502" y="767914"/>
            <a:ext cx="6504495" cy="4308872"/>
          </a:xfrm>
          <a:prstGeom prst="rect">
            <a:avLst/>
          </a:prstGeom>
          <a:noFill/>
        </p:spPr>
        <p:txBody>
          <a:bodyPr wrap="square" rtlCol="0">
            <a:spAutoFit/>
          </a:bodyPr>
          <a:lstStyle/>
          <a:p>
            <a:pPr marL="0" marR="0">
              <a:spcBef>
                <a:spcPts val="0"/>
              </a:spcBef>
              <a:spcAft>
                <a:spcPts val="0"/>
              </a:spcAft>
            </a:pPr>
            <a:r>
              <a:rPr lang="en-US" sz="1100" dirty="0">
                <a:effectLst/>
                <a:latin typeface="Work Sans" pitchFamily="2" charset="0"/>
                <a:ea typeface="Calibri" panose="020F0502020204030204" pitchFamily="34" charset="0"/>
              </a:rPr>
              <a:t>1.	Weber M: New classification and score for tibial hemimelia. </a:t>
            </a:r>
            <a:r>
              <a:rPr lang="en-US" sz="1100" i="1" dirty="0">
                <a:effectLst/>
                <a:latin typeface="Work Sans" pitchFamily="2" charset="0"/>
                <a:ea typeface="Calibri" panose="020F0502020204030204" pitchFamily="34" charset="0"/>
              </a:rPr>
              <a:t>Journal of 	children's orthopaedics </a:t>
            </a:r>
            <a:r>
              <a:rPr lang="en-US" sz="1100" dirty="0">
                <a:effectLst/>
                <a:latin typeface="Work Sans" pitchFamily="2" charset="0"/>
                <a:ea typeface="Calibri" panose="020F0502020204030204" pitchFamily="34" charset="0"/>
              </a:rPr>
              <a:t>2008;2:169-175.</a:t>
            </a:r>
          </a:p>
          <a:p>
            <a:pPr marL="0" marR="0">
              <a:spcBef>
                <a:spcPts val="0"/>
              </a:spcBef>
              <a:spcAft>
                <a:spcPts val="0"/>
              </a:spcAft>
            </a:pPr>
            <a:r>
              <a:rPr lang="en-US" sz="1100" dirty="0">
                <a:effectLst/>
                <a:latin typeface="Work Sans" pitchFamily="2" charset="0"/>
                <a:ea typeface="Calibri" panose="020F0502020204030204" pitchFamily="34" charset="0"/>
              </a:rPr>
              <a:t>2.	Chong DY, Paley D: Deformity Reconstruction Surgery for Tibial Hemimelia. 	</a:t>
            </a:r>
            <a:r>
              <a:rPr lang="en-US" sz="1100" i="1" dirty="0">
                <a:effectLst/>
                <a:latin typeface="Work Sans" pitchFamily="2" charset="0"/>
                <a:ea typeface="Calibri" panose="020F0502020204030204" pitchFamily="34" charset="0"/>
              </a:rPr>
              <a:t>Children </a:t>
            </a:r>
            <a:r>
              <a:rPr lang="en-US" sz="1100" dirty="0">
                <a:effectLst/>
                <a:latin typeface="Work Sans" pitchFamily="2" charset="0"/>
                <a:ea typeface="Calibri" panose="020F0502020204030204" pitchFamily="34" charset="0"/>
              </a:rPr>
              <a:t>2021;8:461.</a:t>
            </a:r>
          </a:p>
          <a:p>
            <a:pPr marL="0" marR="0">
              <a:spcBef>
                <a:spcPts val="0"/>
              </a:spcBef>
              <a:spcAft>
                <a:spcPts val="0"/>
              </a:spcAft>
            </a:pPr>
            <a:r>
              <a:rPr lang="en-US" sz="1100" dirty="0">
                <a:effectLst/>
                <a:latin typeface="Work Sans" pitchFamily="2" charset="0"/>
                <a:ea typeface="Calibri" panose="020F0502020204030204" pitchFamily="34" charset="0"/>
              </a:rPr>
              <a:t>3.	</a:t>
            </a:r>
            <a:r>
              <a:rPr lang="en-US" sz="1100" dirty="0" err="1">
                <a:effectLst/>
                <a:latin typeface="Work Sans" pitchFamily="2" charset="0"/>
                <a:ea typeface="Calibri" panose="020F0502020204030204" pitchFamily="34" charset="0"/>
              </a:rPr>
              <a:t>Orimolade</a:t>
            </a:r>
            <a:r>
              <a:rPr lang="en-US" sz="1100" dirty="0">
                <a:effectLst/>
                <a:latin typeface="Work Sans" pitchFamily="2" charset="0"/>
                <a:ea typeface="Calibri" panose="020F0502020204030204" pitchFamily="34" charset="0"/>
              </a:rPr>
              <a:t> E, </a:t>
            </a:r>
            <a:r>
              <a:rPr lang="en-US" sz="1100" dirty="0" err="1">
                <a:effectLst/>
                <a:latin typeface="Work Sans" pitchFamily="2" charset="0"/>
                <a:ea typeface="Calibri" panose="020F0502020204030204" pitchFamily="34" charset="0"/>
              </a:rPr>
              <a:t>Ikem</a:t>
            </a:r>
            <a:r>
              <a:rPr lang="en-US" sz="1100" dirty="0">
                <a:effectLst/>
                <a:latin typeface="Work Sans" pitchFamily="2" charset="0"/>
                <a:ea typeface="Calibri" panose="020F0502020204030204" pitchFamily="34" charset="0"/>
              </a:rPr>
              <a:t> I, </a:t>
            </a:r>
            <a:r>
              <a:rPr lang="en-US" sz="1100" dirty="0" err="1">
                <a:effectLst/>
                <a:latin typeface="Work Sans" pitchFamily="2" charset="0"/>
                <a:ea typeface="Calibri" panose="020F0502020204030204" pitchFamily="34" charset="0"/>
              </a:rPr>
              <a:t>Oginni</a:t>
            </a:r>
            <a:r>
              <a:rPr lang="en-US" sz="1100" dirty="0">
                <a:effectLst/>
                <a:latin typeface="Work Sans" pitchFamily="2" charset="0"/>
                <a:ea typeface="Calibri" panose="020F0502020204030204" pitchFamily="34" charset="0"/>
              </a:rPr>
              <a:t> L, </a:t>
            </a:r>
            <a:r>
              <a:rPr lang="en-US" sz="1100" dirty="0" err="1">
                <a:effectLst/>
                <a:latin typeface="Work Sans" pitchFamily="2" charset="0"/>
                <a:ea typeface="Calibri" panose="020F0502020204030204" pitchFamily="34" charset="0"/>
              </a:rPr>
              <a:t>Odunsi</a:t>
            </a:r>
            <a:r>
              <a:rPr lang="en-US" sz="1100" dirty="0">
                <a:effectLst/>
                <a:latin typeface="Work Sans" pitchFamily="2" charset="0"/>
                <a:ea typeface="Calibri" panose="020F0502020204030204" pitchFamily="34" charset="0"/>
              </a:rPr>
              <a:t> A: Femoral bifurcation with ipsilateral 	tibia hemimelia: early outcome of ablation and prosthetic fitting. </a:t>
            </a:r>
            <a:r>
              <a:rPr lang="en-US" sz="1100" i="1" dirty="0">
                <a:effectLst/>
                <a:latin typeface="Work Sans" pitchFamily="2" charset="0"/>
                <a:ea typeface="Calibri" panose="020F0502020204030204" pitchFamily="34" charset="0"/>
              </a:rPr>
              <a:t>Nigerian 	journal of clinical practice </a:t>
            </a:r>
            <a:r>
              <a:rPr lang="en-US" sz="1100" dirty="0">
                <a:effectLst/>
                <a:latin typeface="Work Sans" pitchFamily="2" charset="0"/>
                <a:ea typeface="Calibri" panose="020F0502020204030204" pitchFamily="34" charset="0"/>
              </a:rPr>
              <a:t>2011;14:492-494.</a:t>
            </a:r>
          </a:p>
          <a:p>
            <a:pPr marL="0" marR="0">
              <a:spcBef>
                <a:spcPts val="0"/>
              </a:spcBef>
              <a:spcAft>
                <a:spcPts val="0"/>
              </a:spcAft>
            </a:pPr>
            <a:r>
              <a:rPr lang="en-US" sz="1100" dirty="0">
                <a:effectLst/>
                <a:latin typeface="Work Sans" pitchFamily="2" charset="0"/>
                <a:ea typeface="Calibri" panose="020F0502020204030204" pitchFamily="34" charset="0"/>
              </a:rPr>
              <a:t>4.	Sahoo PK, </a:t>
            </a:r>
            <a:r>
              <a:rPr lang="en-US" sz="1100" dirty="0" err="1">
                <a:effectLst/>
                <a:latin typeface="Work Sans" pitchFamily="2" charset="0"/>
                <a:ea typeface="Calibri" panose="020F0502020204030204" pitchFamily="34" charset="0"/>
              </a:rPr>
              <a:t>Sahu</a:t>
            </a:r>
            <a:r>
              <a:rPr lang="en-US" sz="1100" dirty="0">
                <a:effectLst/>
                <a:latin typeface="Work Sans" pitchFamily="2" charset="0"/>
                <a:ea typeface="Calibri" panose="020F0502020204030204" pitchFamily="34" charset="0"/>
              </a:rPr>
              <a:t> MM, Das SP: Clinical spectrum of congenital tibial hemimelia 	in 35 limbs of 24 patients: A single center observational study from India. 	</a:t>
            </a:r>
            <a:r>
              <a:rPr lang="en-US" sz="1100" i="1" dirty="0">
                <a:effectLst/>
                <a:latin typeface="Work Sans" pitchFamily="2" charset="0"/>
                <a:ea typeface="Calibri" panose="020F0502020204030204" pitchFamily="34" charset="0"/>
              </a:rPr>
              <a:t>European journal of medical genetics </a:t>
            </a:r>
            <a:r>
              <a:rPr lang="en-US" sz="1100" dirty="0">
                <a:effectLst/>
                <a:latin typeface="Work Sans" pitchFamily="2" charset="0"/>
                <a:ea typeface="Calibri" panose="020F0502020204030204" pitchFamily="34" charset="0"/>
              </a:rPr>
              <a:t>2019;62:103666.</a:t>
            </a:r>
          </a:p>
          <a:p>
            <a:pPr marL="0" marR="0">
              <a:spcBef>
                <a:spcPts val="0"/>
              </a:spcBef>
              <a:spcAft>
                <a:spcPts val="0"/>
              </a:spcAft>
            </a:pPr>
            <a:r>
              <a:rPr lang="en-US" sz="1100" dirty="0">
                <a:effectLst/>
                <a:latin typeface="Work Sans" pitchFamily="2" charset="0"/>
                <a:ea typeface="Calibri" panose="020F0502020204030204" pitchFamily="34" charset="0"/>
              </a:rPr>
              <a:t>5.	Paley D, Chong DY: Tibial hemimelia. </a:t>
            </a:r>
            <a:r>
              <a:rPr lang="en-US" sz="1100" i="1" dirty="0">
                <a:effectLst/>
                <a:latin typeface="Work Sans" pitchFamily="2" charset="0"/>
                <a:ea typeface="Calibri" panose="020F0502020204030204" pitchFamily="34" charset="0"/>
              </a:rPr>
              <a:t>Pediatric lower limb deformities 	</a:t>
            </a:r>
            <a:r>
              <a:rPr lang="en-US" sz="1100" dirty="0">
                <a:effectLst/>
                <a:latin typeface="Work Sans" pitchFamily="2" charset="0"/>
                <a:ea typeface="Calibri" panose="020F0502020204030204" pitchFamily="34" charset="0"/>
              </a:rPr>
              <a:t>2016:455-481.</a:t>
            </a:r>
          </a:p>
          <a:p>
            <a:pPr marL="0" marR="0">
              <a:spcBef>
                <a:spcPts val="0"/>
              </a:spcBef>
              <a:spcAft>
                <a:spcPts val="0"/>
              </a:spcAft>
            </a:pPr>
            <a:r>
              <a:rPr lang="en-US" sz="1100" dirty="0">
                <a:effectLst/>
                <a:latin typeface="Work Sans" pitchFamily="2" charset="0"/>
                <a:ea typeface="Calibri" panose="020F0502020204030204" pitchFamily="34" charset="0"/>
              </a:rPr>
              <a:t>6.	Jones D, Barnes J, Lloyd-Roberts G: Congenital aplasia and dysplasia of the 	tibia with intact fibula. Classification and management. </a:t>
            </a:r>
            <a:r>
              <a:rPr lang="en-US" sz="1100" i="1" dirty="0">
                <a:effectLst/>
                <a:latin typeface="Work Sans" pitchFamily="2" charset="0"/>
                <a:ea typeface="Calibri" panose="020F0502020204030204" pitchFamily="34" charset="0"/>
              </a:rPr>
              <a:t>The Journal of bone 	and joint surgery British volume </a:t>
            </a:r>
            <a:r>
              <a:rPr lang="en-US" sz="1100" dirty="0">
                <a:effectLst/>
                <a:latin typeface="Work Sans" pitchFamily="2" charset="0"/>
                <a:ea typeface="Calibri" panose="020F0502020204030204" pitchFamily="34" charset="0"/>
              </a:rPr>
              <a:t>1978;60:31-39.</a:t>
            </a:r>
          </a:p>
          <a:p>
            <a:pPr marL="0" marR="0">
              <a:spcBef>
                <a:spcPts val="0"/>
              </a:spcBef>
              <a:spcAft>
                <a:spcPts val="0"/>
              </a:spcAft>
            </a:pPr>
            <a:r>
              <a:rPr lang="en-US" sz="1100" dirty="0">
                <a:effectLst/>
                <a:latin typeface="Work Sans" pitchFamily="2" charset="0"/>
                <a:ea typeface="Calibri" panose="020F0502020204030204" pitchFamily="34" charset="0"/>
              </a:rPr>
              <a:t>7.	Herzenberg JE, Paley D, Gillespie R: Limb deficiency. </a:t>
            </a:r>
            <a:r>
              <a:rPr lang="en-US" sz="1100" i="1" dirty="0">
                <a:effectLst/>
                <a:latin typeface="Work Sans" pitchFamily="2" charset="0"/>
                <a:ea typeface="Calibri" panose="020F0502020204030204" pitchFamily="34" charset="0"/>
              </a:rPr>
              <a:t>Pediatric Orthopaedic 	Secrets 2nd ed Philadelphia, PA: Hanley &amp; </a:t>
            </a:r>
            <a:r>
              <a:rPr lang="en-US" sz="1100" i="1" dirty="0" err="1">
                <a:effectLst/>
                <a:latin typeface="Work Sans" pitchFamily="2" charset="0"/>
                <a:ea typeface="Calibri" panose="020F0502020204030204" pitchFamily="34" charset="0"/>
              </a:rPr>
              <a:t>Belfus</a:t>
            </a:r>
            <a:r>
              <a:rPr lang="en-US" sz="1100" i="1" dirty="0">
                <a:effectLst/>
                <a:latin typeface="Work Sans" pitchFamily="2" charset="0"/>
                <a:ea typeface="Calibri" panose="020F0502020204030204" pitchFamily="34" charset="0"/>
              </a:rPr>
              <a:t>, Inc </a:t>
            </a:r>
            <a:r>
              <a:rPr lang="en-US" sz="1100" dirty="0">
                <a:effectLst/>
                <a:latin typeface="Work Sans" pitchFamily="2" charset="0"/>
                <a:ea typeface="Calibri" panose="020F0502020204030204" pitchFamily="34" charset="0"/>
              </a:rPr>
              <a:t>2003:406-416.</a:t>
            </a:r>
          </a:p>
          <a:p>
            <a:pPr marL="0" marR="0">
              <a:spcBef>
                <a:spcPts val="0"/>
              </a:spcBef>
              <a:spcAft>
                <a:spcPts val="0"/>
              </a:spcAft>
            </a:pPr>
            <a:r>
              <a:rPr lang="en-US" sz="1100" dirty="0">
                <a:effectLst/>
                <a:latin typeface="Work Sans" pitchFamily="2" charset="0"/>
                <a:ea typeface="Calibri" panose="020F0502020204030204" pitchFamily="34" charset="0"/>
              </a:rPr>
              <a:t>8.	Fernandez-Palazzi F, </a:t>
            </a:r>
            <a:r>
              <a:rPr lang="en-US" sz="1100" dirty="0" err="1">
                <a:effectLst/>
                <a:latin typeface="Work Sans" pitchFamily="2" charset="0"/>
                <a:ea typeface="Calibri" panose="020F0502020204030204" pitchFamily="34" charset="0"/>
              </a:rPr>
              <a:t>Bendahan</a:t>
            </a:r>
            <a:r>
              <a:rPr lang="en-US" sz="1100" dirty="0">
                <a:effectLst/>
                <a:latin typeface="Work Sans" pitchFamily="2" charset="0"/>
                <a:ea typeface="Calibri" panose="020F0502020204030204" pitchFamily="34" charset="0"/>
              </a:rPr>
              <a:t> J, Rivas S: Congenital deficiency of the tibia: 	a report on 22 cases. </a:t>
            </a:r>
            <a:r>
              <a:rPr lang="en-US" sz="1100" i="1" dirty="0">
                <a:effectLst/>
                <a:latin typeface="Work Sans" pitchFamily="2" charset="0"/>
                <a:ea typeface="Calibri" panose="020F0502020204030204" pitchFamily="34" charset="0"/>
              </a:rPr>
              <a:t>Journal of pediatric orthopedics Part B </a:t>
            </a:r>
            <a:r>
              <a:rPr lang="en-US" sz="1100" dirty="0">
                <a:effectLst/>
                <a:latin typeface="Work Sans" pitchFamily="2" charset="0"/>
                <a:ea typeface="Calibri" panose="020F0502020204030204" pitchFamily="34" charset="0"/>
              </a:rPr>
              <a:t>1998;7:298-302.</a:t>
            </a:r>
          </a:p>
          <a:p>
            <a:pPr marL="0" marR="0">
              <a:spcBef>
                <a:spcPts val="0"/>
              </a:spcBef>
              <a:spcAft>
                <a:spcPts val="0"/>
              </a:spcAft>
            </a:pPr>
            <a:r>
              <a:rPr lang="en-US" sz="1100" dirty="0">
                <a:effectLst/>
                <a:latin typeface="Work Sans" pitchFamily="2" charset="0"/>
                <a:ea typeface="Calibri" panose="020F0502020204030204" pitchFamily="34" charset="0"/>
              </a:rPr>
              <a:t>9.	Birch JG, Walsh SJ, Small JM, et al.: Syme amputation for the treatment of 	fibular deficiency. An evaluation of long-term physical and psychological 	functional status. </a:t>
            </a:r>
            <a:r>
              <a:rPr lang="en-US" sz="1100" i="1" dirty="0">
                <a:effectLst/>
                <a:latin typeface="Work Sans" pitchFamily="2" charset="0"/>
                <a:ea typeface="Calibri" panose="020F0502020204030204" pitchFamily="34" charset="0"/>
              </a:rPr>
              <a:t>JBJS </a:t>
            </a:r>
            <a:r>
              <a:rPr lang="en-US" sz="1100" dirty="0">
                <a:effectLst/>
                <a:latin typeface="Work Sans" pitchFamily="2" charset="0"/>
                <a:ea typeface="Calibri" panose="020F0502020204030204" pitchFamily="34" charset="0"/>
              </a:rPr>
              <a:t>1999;81:1511-1518.</a:t>
            </a:r>
          </a:p>
          <a:p>
            <a:pPr marL="0" marR="0">
              <a:spcBef>
                <a:spcPts val="0"/>
              </a:spcBef>
              <a:spcAft>
                <a:spcPts val="0"/>
              </a:spcAft>
            </a:pPr>
            <a:r>
              <a:rPr lang="en-US" sz="1100" dirty="0">
                <a:effectLst/>
                <a:latin typeface="Work Sans" pitchFamily="2" charset="0"/>
                <a:ea typeface="Calibri" panose="020F0502020204030204" pitchFamily="34" charset="0"/>
              </a:rPr>
              <a:t>10.	Paley D: Tibial hemimelia: new classification and reconstructive options. 	Journal of children's orthopaedics 2016;10:529-555.</a:t>
            </a:r>
            <a:endParaRPr lang="en-US" sz="1000" dirty="0">
              <a:latin typeface="Work Sans"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33"/>
        <p:cNvGrpSpPr/>
        <p:nvPr/>
      </p:nvGrpSpPr>
      <p:grpSpPr>
        <a:xfrm>
          <a:off x="0" y="0"/>
          <a:ext cx="0" cy="0"/>
          <a:chOff x="0" y="0"/>
          <a:chExt cx="0" cy="0"/>
        </a:xfrm>
      </p:grpSpPr>
      <p:sp>
        <p:nvSpPr>
          <p:cNvPr id="14634" name="Google Shape;14634;p65"/>
          <p:cNvSpPr txBox="1">
            <a:spLocks noGrp="1"/>
          </p:cNvSpPr>
          <p:nvPr>
            <p:ph type="title"/>
          </p:nvPr>
        </p:nvSpPr>
        <p:spPr>
          <a:xfrm>
            <a:off x="715370" y="559565"/>
            <a:ext cx="4213200" cy="11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THANKS!</a:t>
            </a:r>
            <a:endParaRPr dirty="0"/>
          </a:p>
        </p:txBody>
      </p:sp>
      <p:sp>
        <p:nvSpPr>
          <p:cNvPr id="14635" name="Google Shape;14635;p65"/>
          <p:cNvSpPr txBox="1">
            <a:spLocks noGrp="1"/>
          </p:cNvSpPr>
          <p:nvPr>
            <p:ph type="subTitle" idx="1"/>
          </p:nvPr>
        </p:nvSpPr>
        <p:spPr>
          <a:xfrm>
            <a:off x="719256" y="1553530"/>
            <a:ext cx="4213200" cy="26892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812A5F"/>
              </a:buClr>
              <a:buFont typeface="Arial"/>
              <a:buNone/>
            </a:pPr>
            <a:r>
              <a:rPr lang="en" dirty="0"/>
              <a:t>Dr. Schlechter</a:t>
            </a:r>
          </a:p>
          <a:p>
            <a:pPr marL="0" lvl="0" indent="0" algn="l" rtl="0">
              <a:spcBef>
                <a:spcPts val="0"/>
              </a:spcBef>
              <a:spcAft>
                <a:spcPts val="0"/>
              </a:spcAft>
              <a:buClr>
                <a:srgbClr val="812A5F"/>
              </a:buClr>
              <a:buFont typeface="Arial"/>
              <a:buNone/>
            </a:pPr>
            <a:r>
              <a:rPr lang="en" dirty="0"/>
              <a:t>Dr. Leis</a:t>
            </a:r>
          </a:p>
          <a:p>
            <a:pPr marL="0" lvl="0" indent="0" algn="l" rtl="0">
              <a:spcBef>
                <a:spcPts val="0"/>
              </a:spcBef>
              <a:spcAft>
                <a:spcPts val="0"/>
              </a:spcAft>
              <a:buClr>
                <a:srgbClr val="812A5F"/>
              </a:buClr>
              <a:buFont typeface="Arial"/>
              <a:buNone/>
            </a:pPr>
            <a:r>
              <a:rPr lang="en" dirty="0"/>
              <a:t>Dr. Rosenfeld </a:t>
            </a:r>
          </a:p>
          <a:p>
            <a:pPr marL="0" lvl="0" indent="0" algn="l" rtl="0">
              <a:spcBef>
                <a:spcPts val="0"/>
              </a:spcBef>
              <a:spcAft>
                <a:spcPts val="0"/>
              </a:spcAft>
              <a:buClr>
                <a:srgbClr val="812A5F"/>
              </a:buClr>
              <a:buFont typeface="Arial"/>
              <a:buNone/>
            </a:pPr>
            <a:r>
              <a:rPr lang="en" dirty="0"/>
              <a:t>Dr. Fan</a:t>
            </a:r>
          </a:p>
          <a:p>
            <a:pPr marL="0" lvl="0" indent="0" algn="l" rtl="0">
              <a:spcBef>
                <a:spcPts val="0"/>
              </a:spcBef>
              <a:spcAft>
                <a:spcPts val="0"/>
              </a:spcAft>
              <a:buClr>
                <a:srgbClr val="812A5F"/>
              </a:buClr>
              <a:buFont typeface="Arial"/>
              <a:buNone/>
            </a:pPr>
            <a:r>
              <a:rPr lang="en" dirty="0"/>
              <a:t>Dr. </a:t>
            </a:r>
            <a:r>
              <a:rPr lang="en"/>
              <a:t>Thomas</a:t>
            </a:r>
          </a:p>
          <a:p>
            <a:pPr marL="0" lvl="0" indent="0" algn="l" rtl="0">
              <a:spcBef>
                <a:spcPts val="0"/>
              </a:spcBef>
              <a:spcAft>
                <a:spcPts val="0"/>
              </a:spcAft>
              <a:buClr>
                <a:srgbClr val="812A5F"/>
              </a:buClr>
              <a:buFont typeface="Arial"/>
              <a:buNone/>
            </a:pPr>
            <a:endParaRPr lang="en" dirty="0"/>
          </a:p>
          <a:p>
            <a:pPr marL="0" lvl="0" indent="0" algn="l" rtl="0">
              <a:spcBef>
                <a:spcPts val="0"/>
              </a:spcBef>
              <a:spcAft>
                <a:spcPts val="0"/>
              </a:spcAft>
              <a:buClr>
                <a:srgbClr val="812A5F"/>
              </a:buClr>
              <a:buFont typeface="Arial"/>
              <a:buNone/>
            </a:pPr>
            <a:r>
              <a:rPr lang="en" dirty="0"/>
              <a:t>Does anyone have any questions?</a:t>
            </a:r>
            <a:endParaRPr dirty="0"/>
          </a:p>
        </p:txBody>
      </p:sp>
      <p:grpSp>
        <p:nvGrpSpPr>
          <p:cNvPr id="14651" name="Google Shape;14651;p65"/>
          <p:cNvGrpSpPr/>
          <p:nvPr/>
        </p:nvGrpSpPr>
        <p:grpSpPr>
          <a:xfrm>
            <a:off x="4504463" y="420195"/>
            <a:ext cx="3919537" cy="6441868"/>
            <a:chOff x="4801575" y="2907425"/>
            <a:chExt cx="1563375" cy="2569450"/>
          </a:xfrm>
        </p:grpSpPr>
        <p:sp>
          <p:nvSpPr>
            <p:cNvPr id="14652" name="Google Shape;14652;p65"/>
            <p:cNvSpPr/>
            <p:nvPr/>
          </p:nvSpPr>
          <p:spPr>
            <a:xfrm>
              <a:off x="5159125" y="3802900"/>
              <a:ext cx="537975" cy="428450"/>
            </a:xfrm>
            <a:custGeom>
              <a:avLst/>
              <a:gdLst/>
              <a:ahLst/>
              <a:cxnLst/>
              <a:rect l="l" t="t" r="r" b="b"/>
              <a:pathLst>
                <a:path w="21519" h="17138" extrusionOk="0">
                  <a:moveTo>
                    <a:pt x="3566" y="1"/>
                  </a:moveTo>
                  <a:lnTo>
                    <a:pt x="44" y="1934"/>
                  </a:lnTo>
                  <a:lnTo>
                    <a:pt x="1" y="1934"/>
                  </a:lnTo>
                  <a:lnTo>
                    <a:pt x="1" y="2020"/>
                  </a:lnTo>
                  <a:lnTo>
                    <a:pt x="44" y="2277"/>
                  </a:lnTo>
                  <a:lnTo>
                    <a:pt x="216" y="2707"/>
                  </a:lnTo>
                  <a:lnTo>
                    <a:pt x="516" y="3437"/>
                  </a:lnTo>
                  <a:lnTo>
                    <a:pt x="1590" y="5885"/>
                  </a:lnTo>
                  <a:lnTo>
                    <a:pt x="2406" y="7603"/>
                  </a:lnTo>
                  <a:lnTo>
                    <a:pt x="3394" y="9407"/>
                  </a:lnTo>
                  <a:lnTo>
                    <a:pt x="3909" y="10309"/>
                  </a:lnTo>
                  <a:lnTo>
                    <a:pt x="4468" y="11211"/>
                  </a:lnTo>
                  <a:lnTo>
                    <a:pt x="5026" y="12113"/>
                  </a:lnTo>
                  <a:lnTo>
                    <a:pt x="5627" y="12972"/>
                  </a:lnTo>
                  <a:lnTo>
                    <a:pt x="6229" y="13745"/>
                  </a:lnTo>
                  <a:lnTo>
                    <a:pt x="6873" y="14518"/>
                  </a:lnTo>
                  <a:lnTo>
                    <a:pt x="7474" y="15162"/>
                  </a:lnTo>
                  <a:lnTo>
                    <a:pt x="8118" y="15763"/>
                  </a:lnTo>
                  <a:lnTo>
                    <a:pt x="8720" y="16279"/>
                  </a:lnTo>
                  <a:lnTo>
                    <a:pt x="9364" y="16665"/>
                  </a:lnTo>
                  <a:lnTo>
                    <a:pt x="9664" y="16837"/>
                  </a:lnTo>
                  <a:lnTo>
                    <a:pt x="9965" y="16966"/>
                  </a:lnTo>
                  <a:lnTo>
                    <a:pt x="10266" y="17052"/>
                  </a:lnTo>
                  <a:lnTo>
                    <a:pt x="10566" y="17095"/>
                  </a:lnTo>
                  <a:lnTo>
                    <a:pt x="10867" y="17138"/>
                  </a:lnTo>
                  <a:lnTo>
                    <a:pt x="11168" y="17138"/>
                  </a:lnTo>
                  <a:lnTo>
                    <a:pt x="11511" y="17052"/>
                  </a:lnTo>
                  <a:lnTo>
                    <a:pt x="11855" y="16966"/>
                  </a:lnTo>
                  <a:lnTo>
                    <a:pt x="12542" y="16708"/>
                  </a:lnTo>
                  <a:lnTo>
                    <a:pt x="13272" y="16365"/>
                  </a:lnTo>
                  <a:lnTo>
                    <a:pt x="14002" y="15892"/>
                  </a:lnTo>
                  <a:lnTo>
                    <a:pt x="14732" y="15377"/>
                  </a:lnTo>
                  <a:lnTo>
                    <a:pt x="15420" y="14818"/>
                  </a:lnTo>
                  <a:lnTo>
                    <a:pt x="16150" y="14260"/>
                  </a:lnTo>
                  <a:lnTo>
                    <a:pt x="17395" y="13058"/>
                  </a:lnTo>
                  <a:lnTo>
                    <a:pt x="18383" y="12027"/>
                  </a:lnTo>
                  <a:lnTo>
                    <a:pt x="19328" y="11039"/>
                  </a:lnTo>
                  <a:lnTo>
                    <a:pt x="21518" y="8419"/>
                  </a:lnTo>
                  <a:lnTo>
                    <a:pt x="16579" y="1848"/>
                  </a:lnTo>
                  <a:lnTo>
                    <a:pt x="15463" y="3265"/>
                  </a:lnTo>
                  <a:lnTo>
                    <a:pt x="14475" y="4425"/>
                  </a:lnTo>
                  <a:lnTo>
                    <a:pt x="13659" y="5413"/>
                  </a:lnTo>
                  <a:lnTo>
                    <a:pt x="12929" y="6143"/>
                  </a:lnTo>
                  <a:lnTo>
                    <a:pt x="12284" y="6658"/>
                  </a:lnTo>
                  <a:lnTo>
                    <a:pt x="11769" y="7045"/>
                  </a:lnTo>
                  <a:lnTo>
                    <a:pt x="11554" y="7131"/>
                  </a:lnTo>
                  <a:lnTo>
                    <a:pt x="11339" y="7216"/>
                  </a:lnTo>
                  <a:lnTo>
                    <a:pt x="10953" y="7216"/>
                  </a:lnTo>
                  <a:lnTo>
                    <a:pt x="10738" y="7088"/>
                  </a:lnTo>
                  <a:lnTo>
                    <a:pt x="10395" y="6873"/>
                  </a:lnTo>
                  <a:lnTo>
                    <a:pt x="9450" y="6014"/>
                  </a:lnTo>
                  <a:lnTo>
                    <a:pt x="8247" y="4854"/>
                  </a:lnTo>
                  <a:lnTo>
                    <a:pt x="6916" y="3566"/>
                  </a:lnTo>
                  <a:lnTo>
                    <a:pt x="4596" y="1118"/>
                  </a:lnTo>
                  <a:lnTo>
                    <a:pt x="356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65"/>
            <p:cNvSpPr/>
            <p:nvPr/>
          </p:nvSpPr>
          <p:spPr>
            <a:xfrm>
              <a:off x="5074300" y="3640775"/>
              <a:ext cx="224450" cy="283500"/>
            </a:xfrm>
            <a:custGeom>
              <a:avLst/>
              <a:gdLst/>
              <a:ahLst/>
              <a:cxnLst/>
              <a:rect l="l" t="t" r="r" b="b"/>
              <a:pathLst>
                <a:path w="8978" h="11340" extrusionOk="0">
                  <a:moveTo>
                    <a:pt x="2750" y="1"/>
                  </a:moveTo>
                  <a:lnTo>
                    <a:pt x="2707" y="44"/>
                  </a:lnTo>
                  <a:lnTo>
                    <a:pt x="2621" y="86"/>
                  </a:lnTo>
                  <a:lnTo>
                    <a:pt x="2535" y="258"/>
                  </a:lnTo>
                  <a:lnTo>
                    <a:pt x="2492" y="473"/>
                  </a:lnTo>
                  <a:lnTo>
                    <a:pt x="2492" y="731"/>
                  </a:lnTo>
                  <a:lnTo>
                    <a:pt x="2535" y="1160"/>
                  </a:lnTo>
                  <a:lnTo>
                    <a:pt x="2578" y="1375"/>
                  </a:lnTo>
                  <a:lnTo>
                    <a:pt x="2492" y="1160"/>
                  </a:lnTo>
                  <a:lnTo>
                    <a:pt x="2277" y="688"/>
                  </a:lnTo>
                  <a:lnTo>
                    <a:pt x="2105" y="473"/>
                  </a:lnTo>
                  <a:lnTo>
                    <a:pt x="1934" y="301"/>
                  </a:lnTo>
                  <a:lnTo>
                    <a:pt x="1762" y="215"/>
                  </a:lnTo>
                  <a:lnTo>
                    <a:pt x="1633" y="215"/>
                  </a:lnTo>
                  <a:lnTo>
                    <a:pt x="1504" y="344"/>
                  </a:lnTo>
                  <a:lnTo>
                    <a:pt x="1418" y="559"/>
                  </a:lnTo>
                  <a:lnTo>
                    <a:pt x="1418" y="774"/>
                  </a:lnTo>
                  <a:lnTo>
                    <a:pt x="1418" y="1031"/>
                  </a:lnTo>
                  <a:lnTo>
                    <a:pt x="1504" y="1461"/>
                  </a:lnTo>
                  <a:lnTo>
                    <a:pt x="1547" y="1633"/>
                  </a:lnTo>
                  <a:lnTo>
                    <a:pt x="1504" y="1547"/>
                  </a:lnTo>
                  <a:lnTo>
                    <a:pt x="1332" y="1332"/>
                  </a:lnTo>
                  <a:lnTo>
                    <a:pt x="1203" y="1203"/>
                  </a:lnTo>
                  <a:lnTo>
                    <a:pt x="1118" y="1160"/>
                  </a:lnTo>
                  <a:lnTo>
                    <a:pt x="989" y="1117"/>
                  </a:lnTo>
                  <a:lnTo>
                    <a:pt x="860" y="1160"/>
                  </a:lnTo>
                  <a:lnTo>
                    <a:pt x="774" y="1289"/>
                  </a:lnTo>
                  <a:lnTo>
                    <a:pt x="731" y="1418"/>
                  </a:lnTo>
                  <a:lnTo>
                    <a:pt x="731" y="1633"/>
                  </a:lnTo>
                  <a:lnTo>
                    <a:pt x="731" y="1847"/>
                  </a:lnTo>
                  <a:lnTo>
                    <a:pt x="774" y="2191"/>
                  </a:lnTo>
                  <a:lnTo>
                    <a:pt x="774" y="2277"/>
                  </a:lnTo>
                  <a:lnTo>
                    <a:pt x="688" y="2062"/>
                  </a:lnTo>
                  <a:lnTo>
                    <a:pt x="645" y="1976"/>
                  </a:lnTo>
                  <a:lnTo>
                    <a:pt x="516" y="1933"/>
                  </a:lnTo>
                  <a:lnTo>
                    <a:pt x="430" y="1933"/>
                  </a:lnTo>
                  <a:lnTo>
                    <a:pt x="259" y="2019"/>
                  </a:lnTo>
                  <a:lnTo>
                    <a:pt x="173" y="2105"/>
                  </a:lnTo>
                  <a:lnTo>
                    <a:pt x="87" y="2234"/>
                  </a:lnTo>
                  <a:lnTo>
                    <a:pt x="1" y="2578"/>
                  </a:lnTo>
                  <a:lnTo>
                    <a:pt x="1" y="3007"/>
                  </a:lnTo>
                  <a:lnTo>
                    <a:pt x="44" y="3565"/>
                  </a:lnTo>
                  <a:lnTo>
                    <a:pt x="173" y="4167"/>
                  </a:lnTo>
                  <a:lnTo>
                    <a:pt x="387" y="4811"/>
                  </a:lnTo>
                  <a:lnTo>
                    <a:pt x="688" y="5498"/>
                  </a:lnTo>
                  <a:lnTo>
                    <a:pt x="1075" y="6185"/>
                  </a:lnTo>
                  <a:lnTo>
                    <a:pt x="3136" y="9449"/>
                  </a:lnTo>
                  <a:lnTo>
                    <a:pt x="4382" y="11339"/>
                  </a:lnTo>
                  <a:lnTo>
                    <a:pt x="8977" y="8419"/>
                  </a:lnTo>
                  <a:lnTo>
                    <a:pt x="8848" y="8204"/>
                  </a:lnTo>
                  <a:lnTo>
                    <a:pt x="8505" y="7689"/>
                  </a:lnTo>
                  <a:lnTo>
                    <a:pt x="8161" y="7087"/>
                  </a:lnTo>
                  <a:lnTo>
                    <a:pt x="8032" y="6744"/>
                  </a:lnTo>
                  <a:lnTo>
                    <a:pt x="7989" y="6486"/>
                  </a:lnTo>
                  <a:lnTo>
                    <a:pt x="7818" y="5842"/>
                  </a:lnTo>
                  <a:lnTo>
                    <a:pt x="7646" y="5112"/>
                  </a:lnTo>
                  <a:lnTo>
                    <a:pt x="7216" y="3909"/>
                  </a:lnTo>
                  <a:lnTo>
                    <a:pt x="7173" y="3651"/>
                  </a:lnTo>
                  <a:lnTo>
                    <a:pt x="7130" y="3308"/>
                  </a:lnTo>
                  <a:lnTo>
                    <a:pt x="6959" y="2363"/>
                  </a:lnTo>
                  <a:lnTo>
                    <a:pt x="6873" y="1976"/>
                  </a:lnTo>
                  <a:lnTo>
                    <a:pt x="6701" y="1633"/>
                  </a:lnTo>
                  <a:lnTo>
                    <a:pt x="6615" y="1504"/>
                  </a:lnTo>
                  <a:lnTo>
                    <a:pt x="6529" y="1418"/>
                  </a:lnTo>
                  <a:lnTo>
                    <a:pt x="6443" y="1375"/>
                  </a:lnTo>
                  <a:lnTo>
                    <a:pt x="6314" y="1418"/>
                  </a:lnTo>
                  <a:lnTo>
                    <a:pt x="6186" y="1504"/>
                  </a:lnTo>
                  <a:lnTo>
                    <a:pt x="6100" y="1590"/>
                  </a:lnTo>
                  <a:lnTo>
                    <a:pt x="6014" y="1762"/>
                  </a:lnTo>
                  <a:lnTo>
                    <a:pt x="5971" y="1976"/>
                  </a:lnTo>
                  <a:lnTo>
                    <a:pt x="5842" y="2406"/>
                  </a:lnTo>
                  <a:lnTo>
                    <a:pt x="5799" y="2878"/>
                  </a:lnTo>
                  <a:lnTo>
                    <a:pt x="5713" y="3780"/>
                  </a:lnTo>
                  <a:lnTo>
                    <a:pt x="5713" y="4167"/>
                  </a:lnTo>
                  <a:lnTo>
                    <a:pt x="5713" y="4338"/>
                  </a:lnTo>
                  <a:lnTo>
                    <a:pt x="5627" y="4381"/>
                  </a:lnTo>
                  <a:lnTo>
                    <a:pt x="5541" y="4338"/>
                  </a:lnTo>
                  <a:lnTo>
                    <a:pt x="5370" y="4210"/>
                  </a:lnTo>
                  <a:lnTo>
                    <a:pt x="5198" y="4038"/>
                  </a:lnTo>
                  <a:lnTo>
                    <a:pt x="5026" y="3737"/>
                  </a:lnTo>
                  <a:lnTo>
                    <a:pt x="4811" y="3394"/>
                  </a:lnTo>
                  <a:lnTo>
                    <a:pt x="4596" y="2921"/>
                  </a:lnTo>
                  <a:lnTo>
                    <a:pt x="4124" y="1933"/>
                  </a:lnTo>
                  <a:lnTo>
                    <a:pt x="3652" y="945"/>
                  </a:lnTo>
                  <a:lnTo>
                    <a:pt x="3394" y="516"/>
                  </a:lnTo>
                  <a:lnTo>
                    <a:pt x="3136" y="215"/>
                  </a:lnTo>
                  <a:lnTo>
                    <a:pt x="2964" y="44"/>
                  </a:lnTo>
                  <a:lnTo>
                    <a:pt x="2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65"/>
            <p:cNvSpPr/>
            <p:nvPr/>
          </p:nvSpPr>
          <p:spPr>
            <a:xfrm>
              <a:off x="5090425" y="3691250"/>
              <a:ext cx="24700" cy="50475"/>
            </a:xfrm>
            <a:custGeom>
              <a:avLst/>
              <a:gdLst/>
              <a:ahLst/>
              <a:cxnLst/>
              <a:rect l="l" t="t" r="r" b="b"/>
              <a:pathLst>
                <a:path w="988" h="2019" extrusionOk="0">
                  <a:moveTo>
                    <a:pt x="43" y="0"/>
                  </a:moveTo>
                  <a:lnTo>
                    <a:pt x="0" y="43"/>
                  </a:lnTo>
                  <a:lnTo>
                    <a:pt x="0" y="129"/>
                  </a:lnTo>
                  <a:lnTo>
                    <a:pt x="129" y="601"/>
                  </a:lnTo>
                  <a:lnTo>
                    <a:pt x="344" y="1117"/>
                  </a:lnTo>
                  <a:lnTo>
                    <a:pt x="558" y="1546"/>
                  </a:lnTo>
                  <a:lnTo>
                    <a:pt x="816" y="1976"/>
                  </a:lnTo>
                  <a:lnTo>
                    <a:pt x="902" y="2019"/>
                  </a:lnTo>
                  <a:lnTo>
                    <a:pt x="945" y="2019"/>
                  </a:lnTo>
                  <a:lnTo>
                    <a:pt x="988" y="1933"/>
                  </a:lnTo>
                  <a:lnTo>
                    <a:pt x="988" y="1890"/>
                  </a:lnTo>
                  <a:lnTo>
                    <a:pt x="730" y="1460"/>
                  </a:lnTo>
                  <a:lnTo>
                    <a:pt x="516" y="1031"/>
                  </a:lnTo>
                  <a:lnTo>
                    <a:pt x="301" y="559"/>
                  </a:lnTo>
                  <a:lnTo>
                    <a:pt x="172" y="86"/>
                  </a:lnTo>
                  <a:lnTo>
                    <a:pt x="129" y="0"/>
                  </a:lnTo>
                  <a:close/>
                </a:path>
              </a:pathLst>
            </a:custGeom>
            <a:solidFill>
              <a:srgbClr val="71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65"/>
            <p:cNvSpPr/>
            <p:nvPr/>
          </p:nvSpPr>
          <p:spPr>
            <a:xfrm>
              <a:off x="5109750" y="3667625"/>
              <a:ext cx="25775" cy="54775"/>
            </a:xfrm>
            <a:custGeom>
              <a:avLst/>
              <a:gdLst/>
              <a:ahLst/>
              <a:cxnLst/>
              <a:rect l="l" t="t" r="r" b="b"/>
              <a:pathLst>
                <a:path w="1031" h="2191" extrusionOk="0">
                  <a:moveTo>
                    <a:pt x="43" y="0"/>
                  </a:moveTo>
                  <a:lnTo>
                    <a:pt x="0" y="43"/>
                  </a:lnTo>
                  <a:lnTo>
                    <a:pt x="0" y="129"/>
                  </a:lnTo>
                  <a:lnTo>
                    <a:pt x="387" y="1160"/>
                  </a:lnTo>
                  <a:lnTo>
                    <a:pt x="859" y="2148"/>
                  </a:lnTo>
                  <a:lnTo>
                    <a:pt x="859" y="2191"/>
                  </a:lnTo>
                  <a:lnTo>
                    <a:pt x="988" y="2191"/>
                  </a:lnTo>
                  <a:lnTo>
                    <a:pt x="1031" y="2105"/>
                  </a:lnTo>
                  <a:lnTo>
                    <a:pt x="1031" y="2062"/>
                  </a:lnTo>
                  <a:lnTo>
                    <a:pt x="559" y="1074"/>
                  </a:lnTo>
                  <a:lnTo>
                    <a:pt x="172" y="86"/>
                  </a:lnTo>
                  <a:lnTo>
                    <a:pt x="129" y="0"/>
                  </a:lnTo>
                  <a:close/>
                </a:path>
              </a:pathLst>
            </a:custGeom>
            <a:solidFill>
              <a:srgbClr val="71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65"/>
            <p:cNvSpPr/>
            <p:nvPr/>
          </p:nvSpPr>
          <p:spPr>
            <a:xfrm>
              <a:off x="5134450" y="3661175"/>
              <a:ext cx="25775" cy="51575"/>
            </a:xfrm>
            <a:custGeom>
              <a:avLst/>
              <a:gdLst/>
              <a:ahLst/>
              <a:cxnLst/>
              <a:rect l="l" t="t" r="r" b="b"/>
              <a:pathLst>
                <a:path w="1031" h="2063" extrusionOk="0">
                  <a:moveTo>
                    <a:pt x="43" y="1"/>
                  </a:moveTo>
                  <a:lnTo>
                    <a:pt x="0" y="44"/>
                  </a:lnTo>
                  <a:lnTo>
                    <a:pt x="0" y="129"/>
                  </a:lnTo>
                  <a:lnTo>
                    <a:pt x="816" y="1976"/>
                  </a:lnTo>
                  <a:lnTo>
                    <a:pt x="859" y="2019"/>
                  </a:lnTo>
                  <a:lnTo>
                    <a:pt x="945" y="2062"/>
                  </a:lnTo>
                  <a:lnTo>
                    <a:pt x="1031" y="1976"/>
                  </a:lnTo>
                  <a:lnTo>
                    <a:pt x="1031" y="1933"/>
                  </a:lnTo>
                  <a:lnTo>
                    <a:pt x="172" y="44"/>
                  </a:lnTo>
                  <a:lnTo>
                    <a:pt x="129" y="1"/>
                  </a:lnTo>
                  <a:close/>
                </a:path>
              </a:pathLst>
            </a:custGeom>
            <a:solidFill>
              <a:srgbClr val="71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65"/>
            <p:cNvSpPr/>
            <p:nvPr/>
          </p:nvSpPr>
          <p:spPr>
            <a:xfrm>
              <a:off x="5496275" y="3613925"/>
              <a:ext cx="351150" cy="488575"/>
            </a:xfrm>
            <a:custGeom>
              <a:avLst/>
              <a:gdLst/>
              <a:ahLst/>
              <a:cxnLst/>
              <a:rect l="l" t="t" r="r" b="b"/>
              <a:pathLst>
                <a:path w="14046" h="19543" extrusionOk="0">
                  <a:moveTo>
                    <a:pt x="8032" y="1"/>
                  </a:moveTo>
                  <a:lnTo>
                    <a:pt x="7216" y="1246"/>
                  </a:lnTo>
                  <a:lnTo>
                    <a:pt x="5241" y="4167"/>
                  </a:lnTo>
                  <a:lnTo>
                    <a:pt x="4038" y="5971"/>
                  </a:lnTo>
                  <a:lnTo>
                    <a:pt x="2836" y="7818"/>
                  </a:lnTo>
                  <a:lnTo>
                    <a:pt x="1762" y="9579"/>
                  </a:lnTo>
                  <a:lnTo>
                    <a:pt x="860" y="11125"/>
                  </a:lnTo>
                  <a:lnTo>
                    <a:pt x="1" y="12585"/>
                  </a:lnTo>
                  <a:lnTo>
                    <a:pt x="559" y="13444"/>
                  </a:lnTo>
                  <a:lnTo>
                    <a:pt x="1204" y="14389"/>
                  </a:lnTo>
                  <a:lnTo>
                    <a:pt x="2063" y="15463"/>
                  </a:lnTo>
                  <a:lnTo>
                    <a:pt x="3050" y="16622"/>
                  </a:lnTo>
                  <a:lnTo>
                    <a:pt x="3566" y="17181"/>
                  </a:lnTo>
                  <a:lnTo>
                    <a:pt x="4167" y="17739"/>
                  </a:lnTo>
                  <a:lnTo>
                    <a:pt x="4725" y="18211"/>
                  </a:lnTo>
                  <a:lnTo>
                    <a:pt x="5327" y="18684"/>
                  </a:lnTo>
                  <a:lnTo>
                    <a:pt x="5928" y="19070"/>
                  </a:lnTo>
                  <a:lnTo>
                    <a:pt x="6529" y="19371"/>
                  </a:lnTo>
                  <a:lnTo>
                    <a:pt x="6830" y="19457"/>
                  </a:lnTo>
                  <a:lnTo>
                    <a:pt x="7174" y="19543"/>
                  </a:lnTo>
                  <a:lnTo>
                    <a:pt x="7474" y="19543"/>
                  </a:lnTo>
                  <a:lnTo>
                    <a:pt x="7818" y="19500"/>
                  </a:lnTo>
                  <a:lnTo>
                    <a:pt x="8118" y="19457"/>
                  </a:lnTo>
                  <a:lnTo>
                    <a:pt x="8462" y="19371"/>
                  </a:lnTo>
                  <a:lnTo>
                    <a:pt x="8763" y="19242"/>
                  </a:lnTo>
                  <a:lnTo>
                    <a:pt x="9063" y="19113"/>
                  </a:lnTo>
                  <a:lnTo>
                    <a:pt x="9708" y="18727"/>
                  </a:lnTo>
                  <a:lnTo>
                    <a:pt x="10352" y="18254"/>
                  </a:lnTo>
                  <a:lnTo>
                    <a:pt x="10953" y="17739"/>
                  </a:lnTo>
                  <a:lnTo>
                    <a:pt x="11511" y="17181"/>
                  </a:lnTo>
                  <a:lnTo>
                    <a:pt x="12027" y="16622"/>
                  </a:lnTo>
                  <a:lnTo>
                    <a:pt x="12542" y="16064"/>
                  </a:lnTo>
                  <a:lnTo>
                    <a:pt x="13315" y="15033"/>
                  </a:lnTo>
                  <a:lnTo>
                    <a:pt x="13874" y="14260"/>
                  </a:lnTo>
                  <a:lnTo>
                    <a:pt x="14045" y="14002"/>
                  </a:lnTo>
                  <a:lnTo>
                    <a:pt x="8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65"/>
            <p:cNvSpPr/>
            <p:nvPr/>
          </p:nvSpPr>
          <p:spPr>
            <a:xfrm>
              <a:off x="6043900" y="5248150"/>
              <a:ext cx="161075" cy="122450"/>
            </a:xfrm>
            <a:custGeom>
              <a:avLst/>
              <a:gdLst/>
              <a:ahLst/>
              <a:cxnLst/>
              <a:rect l="l" t="t" r="r" b="b"/>
              <a:pathLst>
                <a:path w="6443" h="4898" extrusionOk="0">
                  <a:moveTo>
                    <a:pt x="0" y="1"/>
                  </a:moveTo>
                  <a:lnTo>
                    <a:pt x="644" y="4854"/>
                  </a:lnTo>
                  <a:lnTo>
                    <a:pt x="6443" y="4897"/>
                  </a:lnTo>
                  <a:lnTo>
                    <a:pt x="5970" y="387"/>
                  </a:lnTo>
                  <a:lnTo>
                    <a:pt x="0" y="1"/>
                  </a:lnTo>
                  <a:close/>
                </a:path>
              </a:pathLst>
            </a:custGeom>
            <a:solidFill>
              <a:srgbClr val="EC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65"/>
            <p:cNvSpPr/>
            <p:nvPr/>
          </p:nvSpPr>
          <p:spPr>
            <a:xfrm>
              <a:off x="6019200" y="5338350"/>
              <a:ext cx="345750" cy="138525"/>
            </a:xfrm>
            <a:custGeom>
              <a:avLst/>
              <a:gdLst/>
              <a:ahLst/>
              <a:cxnLst/>
              <a:rect l="l" t="t" r="r" b="b"/>
              <a:pathLst>
                <a:path w="13830" h="5541" extrusionOk="0">
                  <a:moveTo>
                    <a:pt x="387" y="1"/>
                  </a:moveTo>
                  <a:lnTo>
                    <a:pt x="0" y="4553"/>
                  </a:lnTo>
                  <a:lnTo>
                    <a:pt x="0" y="4725"/>
                  </a:lnTo>
                  <a:lnTo>
                    <a:pt x="43" y="4897"/>
                  </a:lnTo>
                  <a:lnTo>
                    <a:pt x="129" y="5069"/>
                  </a:lnTo>
                  <a:lnTo>
                    <a:pt x="215" y="5197"/>
                  </a:lnTo>
                  <a:lnTo>
                    <a:pt x="344" y="5283"/>
                  </a:lnTo>
                  <a:lnTo>
                    <a:pt x="473" y="5369"/>
                  </a:lnTo>
                  <a:lnTo>
                    <a:pt x="645" y="5455"/>
                  </a:lnTo>
                  <a:lnTo>
                    <a:pt x="816" y="5455"/>
                  </a:lnTo>
                  <a:lnTo>
                    <a:pt x="13014" y="5541"/>
                  </a:lnTo>
                  <a:lnTo>
                    <a:pt x="13143" y="5498"/>
                  </a:lnTo>
                  <a:lnTo>
                    <a:pt x="13272" y="5498"/>
                  </a:lnTo>
                  <a:lnTo>
                    <a:pt x="13529" y="5326"/>
                  </a:lnTo>
                  <a:lnTo>
                    <a:pt x="13701" y="5154"/>
                  </a:lnTo>
                  <a:lnTo>
                    <a:pt x="13787" y="4897"/>
                  </a:lnTo>
                  <a:lnTo>
                    <a:pt x="13830" y="4639"/>
                  </a:lnTo>
                  <a:lnTo>
                    <a:pt x="13787" y="4381"/>
                  </a:lnTo>
                  <a:lnTo>
                    <a:pt x="13658" y="4167"/>
                  </a:lnTo>
                  <a:lnTo>
                    <a:pt x="13529" y="4081"/>
                  </a:lnTo>
                  <a:lnTo>
                    <a:pt x="13400" y="3952"/>
                  </a:lnTo>
                  <a:lnTo>
                    <a:pt x="8848" y="1289"/>
                  </a:lnTo>
                  <a:lnTo>
                    <a:pt x="8290" y="43"/>
                  </a:lnTo>
                  <a:lnTo>
                    <a:pt x="38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65"/>
            <p:cNvSpPr/>
            <p:nvPr/>
          </p:nvSpPr>
          <p:spPr>
            <a:xfrm>
              <a:off x="5615475" y="5246000"/>
              <a:ext cx="163225" cy="122450"/>
            </a:xfrm>
            <a:custGeom>
              <a:avLst/>
              <a:gdLst/>
              <a:ahLst/>
              <a:cxnLst/>
              <a:rect l="l" t="t" r="r" b="b"/>
              <a:pathLst>
                <a:path w="6529" h="4898" extrusionOk="0">
                  <a:moveTo>
                    <a:pt x="6529" y="1"/>
                  </a:moveTo>
                  <a:lnTo>
                    <a:pt x="559" y="302"/>
                  </a:lnTo>
                  <a:lnTo>
                    <a:pt x="0" y="4854"/>
                  </a:lnTo>
                  <a:lnTo>
                    <a:pt x="5799" y="4897"/>
                  </a:lnTo>
                  <a:lnTo>
                    <a:pt x="6529" y="1"/>
                  </a:lnTo>
                  <a:close/>
                </a:path>
              </a:pathLst>
            </a:custGeom>
            <a:solidFill>
              <a:srgbClr val="EC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65"/>
            <p:cNvSpPr/>
            <p:nvPr/>
          </p:nvSpPr>
          <p:spPr>
            <a:xfrm>
              <a:off x="5454400" y="5335125"/>
              <a:ext cx="346850" cy="138550"/>
            </a:xfrm>
            <a:custGeom>
              <a:avLst/>
              <a:gdLst/>
              <a:ahLst/>
              <a:cxnLst/>
              <a:rect l="l" t="t" r="r" b="b"/>
              <a:pathLst>
                <a:path w="13874" h="5542" extrusionOk="0">
                  <a:moveTo>
                    <a:pt x="5627" y="1"/>
                  </a:moveTo>
                  <a:lnTo>
                    <a:pt x="5069" y="1289"/>
                  </a:lnTo>
                  <a:lnTo>
                    <a:pt x="430" y="3866"/>
                  </a:lnTo>
                  <a:lnTo>
                    <a:pt x="302" y="3952"/>
                  </a:lnTo>
                  <a:lnTo>
                    <a:pt x="216" y="4081"/>
                  </a:lnTo>
                  <a:lnTo>
                    <a:pt x="87" y="4296"/>
                  </a:lnTo>
                  <a:lnTo>
                    <a:pt x="1" y="4553"/>
                  </a:lnTo>
                  <a:lnTo>
                    <a:pt x="44" y="4811"/>
                  </a:lnTo>
                  <a:lnTo>
                    <a:pt x="130" y="5069"/>
                  </a:lnTo>
                  <a:lnTo>
                    <a:pt x="302" y="5241"/>
                  </a:lnTo>
                  <a:lnTo>
                    <a:pt x="559" y="5412"/>
                  </a:lnTo>
                  <a:lnTo>
                    <a:pt x="688" y="5412"/>
                  </a:lnTo>
                  <a:lnTo>
                    <a:pt x="860" y="5455"/>
                  </a:lnTo>
                  <a:lnTo>
                    <a:pt x="13015" y="5541"/>
                  </a:lnTo>
                  <a:lnTo>
                    <a:pt x="13186" y="5498"/>
                  </a:lnTo>
                  <a:lnTo>
                    <a:pt x="13358" y="5455"/>
                  </a:lnTo>
                  <a:lnTo>
                    <a:pt x="13487" y="5369"/>
                  </a:lnTo>
                  <a:lnTo>
                    <a:pt x="13616" y="5241"/>
                  </a:lnTo>
                  <a:lnTo>
                    <a:pt x="13745" y="5112"/>
                  </a:lnTo>
                  <a:lnTo>
                    <a:pt x="13788" y="4983"/>
                  </a:lnTo>
                  <a:lnTo>
                    <a:pt x="13831" y="4811"/>
                  </a:lnTo>
                  <a:lnTo>
                    <a:pt x="13874" y="4639"/>
                  </a:lnTo>
                  <a:lnTo>
                    <a:pt x="13530" y="44"/>
                  </a:lnTo>
                  <a:lnTo>
                    <a:pt x="5627"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65"/>
            <p:cNvSpPr/>
            <p:nvPr/>
          </p:nvSpPr>
          <p:spPr>
            <a:xfrm>
              <a:off x="5614400" y="4187300"/>
              <a:ext cx="634600" cy="1107050"/>
            </a:xfrm>
            <a:custGeom>
              <a:avLst/>
              <a:gdLst/>
              <a:ahLst/>
              <a:cxnLst/>
              <a:rect l="l" t="t" r="r" b="b"/>
              <a:pathLst>
                <a:path w="25384" h="44282" extrusionOk="0">
                  <a:moveTo>
                    <a:pt x="3093" y="1"/>
                  </a:moveTo>
                  <a:lnTo>
                    <a:pt x="0" y="44153"/>
                  </a:lnTo>
                  <a:lnTo>
                    <a:pt x="8418" y="44196"/>
                  </a:lnTo>
                  <a:lnTo>
                    <a:pt x="12370" y="12284"/>
                  </a:lnTo>
                  <a:lnTo>
                    <a:pt x="16063" y="44239"/>
                  </a:lnTo>
                  <a:lnTo>
                    <a:pt x="25383" y="44282"/>
                  </a:lnTo>
                  <a:lnTo>
                    <a:pt x="20573" y="688"/>
                  </a:lnTo>
                  <a:lnTo>
                    <a:pt x="3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65"/>
            <p:cNvSpPr/>
            <p:nvPr/>
          </p:nvSpPr>
          <p:spPr>
            <a:xfrm>
              <a:off x="6006300" y="5215950"/>
              <a:ext cx="237325" cy="6450"/>
            </a:xfrm>
            <a:custGeom>
              <a:avLst/>
              <a:gdLst/>
              <a:ahLst/>
              <a:cxnLst/>
              <a:rect l="l" t="t" r="r" b="b"/>
              <a:pathLst>
                <a:path w="9493" h="258" extrusionOk="0">
                  <a:moveTo>
                    <a:pt x="87" y="0"/>
                  </a:moveTo>
                  <a:lnTo>
                    <a:pt x="1" y="43"/>
                  </a:lnTo>
                  <a:lnTo>
                    <a:pt x="1" y="86"/>
                  </a:lnTo>
                  <a:lnTo>
                    <a:pt x="1" y="172"/>
                  </a:lnTo>
                  <a:lnTo>
                    <a:pt x="87" y="215"/>
                  </a:lnTo>
                  <a:lnTo>
                    <a:pt x="9407" y="258"/>
                  </a:lnTo>
                  <a:lnTo>
                    <a:pt x="9450" y="215"/>
                  </a:lnTo>
                  <a:lnTo>
                    <a:pt x="9493" y="172"/>
                  </a:lnTo>
                  <a:lnTo>
                    <a:pt x="9450" y="86"/>
                  </a:lnTo>
                  <a:lnTo>
                    <a:pt x="9407" y="86"/>
                  </a:lnTo>
                  <a:lnTo>
                    <a:pt x="8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65"/>
            <p:cNvSpPr/>
            <p:nvPr/>
          </p:nvSpPr>
          <p:spPr>
            <a:xfrm>
              <a:off x="5616550" y="5213800"/>
              <a:ext cx="220125" cy="6475"/>
            </a:xfrm>
            <a:custGeom>
              <a:avLst/>
              <a:gdLst/>
              <a:ahLst/>
              <a:cxnLst/>
              <a:rect l="l" t="t" r="r" b="b"/>
              <a:pathLst>
                <a:path w="8805" h="259" extrusionOk="0">
                  <a:moveTo>
                    <a:pt x="129" y="0"/>
                  </a:moveTo>
                  <a:lnTo>
                    <a:pt x="43" y="43"/>
                  </a:lnTo>
                  <a:lnTo>
                    <a:pt x="0" y="86"/>
                  </a:lnTo>
                  <a:lnTo>
                    <a:pt x="43" y="172"/>
                  </a:lnTo>
                  <a:lnTo>
                    <a:pt x="129" y="215"/>
                  </a:lnTo>
                  <a:lnTo>
                    <a:pt x="8676" y="258"/>
                  </a:lnTo>
                  <a:lnTo>
                    <a:pt x="8762" y="215"/>
                  </a:lnTo>
                  <a:lnTo>
                    <a:pt x="8805" y="172"/>
                  </a:lnTo>
                  <a:lnTo>
                    <a:pt x="8762" y="86"/>
                  </a:lnTo>
                  <a:lnTo>
                    <a:pt x="8676" y="43"/>
                  </a:lnTo>
                  <a:lnTo>
                    <a:pt x="129"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65"/>
            <p:cNvSpPr/>
            <p:nvPr/>
          </p:nvSpPr>
          <p:spPr>
            <a:xfrm>
              <a:off x="5639100" y="3537700"/>
              <a:ext cx="545475" cy="828950"/>
            </a:xfrm>
            <a:custGeom>
              <a:avLst/>
              <a:gdLst/>
              <a:ahLst/>
              <a:cxnLst/>
              <a:rect l="l" t="t" r="r" b="b"/>
              <a:pathLst>
                <a:path w="21819" h="33158" extrusionOk="0">
                  <a:moveTo>
                    <a:pt x="6958" y="0"/>
                  </a:moveTo>
                  <a:lnTo>
                    <a:pt x="6486" y="86"/>
                  </a:lnTo>
                  <a:lnTo>
                    <a:pt x="5927" y="215"/>
                  </a:lnTo>
                  <a:lnTo>
                    <a:pt x="5326" y="430"/>
                  </a:lnTo>
                  <a:lnTo>
                    <a:pt x="4725" y="774"/>
                  </a:lnTo>
                  <a:lnTo>
                    <a:pt x="4338" y="1031"/>
                  </a:lnTo>
                  <a:lnTo>
                    <a:pt x="3952" y="1332"/>
                  </a:lnTo>
                  <a:lnTo>
                    <a:pt x="3608" y="1633"/>
                  </a:lnTo>
                  <a:lnTo>
                    <a:pt x="3264" y="1976"/>
                  </a:lnTo>
                  <a:lnTo>
                    <a:pt x="2921" y="2320"/>
                  </a:lnTo>
                  <a:lnTo>
                    <a:pt x="2663" y="2663"/>
                  </a:lnTo>
                  <a:lnTo>
                    <a:pt x="2105" y="3436"/>
                  </a:lnTo>
                  <a:lnTo>
                    <a:pt x="1632" y="4252"/>
                  </a:lnTo>
                  <a:lnTo>
                    <a:pt x="1246" y="5154"/>
                  </a:lnTo>
                  <a:lnTo>
                    <a:pt x="945" y="6142"/>
                  </a:lnTo>
                  <a:lnTo>
                    <a:pt x="644" y="7130"/>
                  </a:lnTo>
                  <a:lnTo>
                    <a:pt x="430" y="8247"/>
                  </a:lnTo>
                  <a:lnTo>
                    <a:pt x="258" y="9363"/>
                  </a:lnTo>
                  <a:lnTo>
                    <a:pt x="129" y="10566"/>
                  </a:lnTo>
                  <a:lnTo>
                    <a:pt x="43" y="11854"/>
                  </a:lnTo>
                  <a:lnTo>
                    <a:pt x="0" y="13186"/>
                  </a:lnTo>
                  <a:lnTo>
                    <a:pt x="0" y="14560"/>
                  </a:lnTo>
                  <a:lnTo>
                    <a:pt x="0" y="17481"/>
                  </a:lnTo>
                  <a:lnTo>
                    <a:pt x="43" y="20401"/>
                  </a:lnTo>
                  <a:lnTo>
                    <a:pt x="172" y="23236"/>
                  </a:lnTo>
                  <a:lnTo>
                    <a:pt x="301" y="25899"/>
                  </a:lnTo>
                  <a:lnTo>
                    <a:pt x="473" y="28261"/>
                  </a:lnTo>
                  <a:lnTo>
                    <a:pt x="730" y="31783"/>
                  </a:lnTo>
                  <a:lnTo>
                    <a:pt x="859" y="33157"/>
                  </a:lnTo>
                  <a:lnTo>
                    <a:pt x="21819" y="31697"/>
                  </a:lnTo>
                  <a:lnTo>
                    <a:pt x="21776" y="31139"/>
                  </a:lnTo>
                  <a:lnTo>
                    <a:pt x="21647" y="29636"/>
                  </a:lnTo>
                  <a:lnTo>
                    <a:pt x="21432" y="27359"/>
                  </a:lnTo>
                  <a:lnTo>
                    <a:pt x="21217" y="25985"/>
                  </a:lnTo>
                  <a:lnTo>
                    <a:pt x="21002" y="24525"/>
                  </a:lnTo>
                  <a:lnTo>
                    <a:pt x="20745" y="22978"/>
                  </a:lnTo>
                  <a:lnTo>
                    <a:pt x="20401" y="21346"/>
                  </a:lnTo>
                  <a:lnTo>
                    <a:pt x="20058" y="19714"/>
                  </a:lnTo>
                  <a:lnTo>
                    <a:pt x="19585" y="18039"/>
                  </a:lnTo>
                  <a:lnTo>
                    <a:pt x="19113" y="16407"/>
                  </a:lnTo>
                  <a:lnTo>
                    <a:pt x="18511" y="14775"/>
                  </a:lnTo>
                  <a:lnTo>
                    <a:pt x="17867" y="13229"/>
                  </a:lnTo>
                  <a:lnTo>
                    <a:pt x="17524" y="12499"/>
                  </a:lnTo>
                  <a:lnTo>
                    <a:pt x="17180" y="11769"/>
                  </a:lnTo>
                  <a:lnTo>
                    <a:pt x="16407" y="10437"/>
                  </a:lnTo>
                  <a:lnTo>
                    <a:pt x="15591" y="9149"/>
                  </a:lnTo>
                  <a:lnTo>
                    <a:pt x="14818" y="7946"/>
                  </a:lnTo>
                  <a:lnTo>
                    <a:pt x="14045" y="6786"/>
                  </a:lnTo>
                  <a:lnTo>
                    <a:pt x="13229" y="5756"/>
                  </a:lnTo>
                  <a:lnTo>
                    <a:pt x="12498" y="4768"/>
                  </a:lnTo>
                  <a:lnTo>
                    <a:pt x="11768" y="3909"/>
                  </a:lnTo>
                  <a:lnTo>
                    <a:pt x="11081" y="3093"/>
                  </a:lnTo>
                  <a:lnTo>
                    <a:pt x="9836" y="1761"/>
                  </a:lnTo>
                  <a:lnTo>
                    <a:pt x="8891" y="816"/>
                  </a:lnTo>
                  <a:lnTo>
                    <a:pt x="8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65"/>
            <p:cNvSpPr/>
            <p:nvPr/>
          </p:nvSpPr>
          <p:spPr>
            <a:xfrm>
              <a:off x="5635875" y="3829750"/>
              <a:ext cx="550850" cy="539050"/>
            </a:xfrm>
            <a:custGeom>
              <a:avLst/>
              <a:gdLst/>
              <a:ahLst/>
              <a:cxnLst/>
              <a:rect l="l" t="t" r="r" b="b"/>
              <a:pathLst>
                <a:path w="22034" h="21562" extrusionOk="0">
                  <a:moveTo>
                    <a:pt x="17266" y="1"/>
                  </a:moveTo>
                  <a:lnTo>
                    <a:pt x="17223" y="87"/>
                  </a:lnTo>
                  <a:lnTo>
                    <a:pt x="17223" y="130"/>
                  </a:lnTo>
                  <a:lnTo>
                    <a:pt x="17567" y="817"/>
                  </a:lnTo>
                  <a:lnTo>
                    <a:pt x="17910" y="1504"/>
                  </a:lnTo>
                  <a:lnTo>
                    <a:pt x="18512" y="2964"/>
                  </a:lnTo>
                  <a:lnTo>
                    <a:pt x="19070" y="4467"/>
                  </a:lnTo>
                  <a:lnTo>
                    <a:pt x="19542" y="6014"/>
                  </a:lnTo>
                  <a:lnTo>
                    <a:pt x="19972" y="7603"/>
                  </a:lnTo>
                  <a:lnTo>
                    <a:pt x="20315" y="9192"/>
                  </a:lnTo>
                  <a:lnTo>
                    <a:pt x="20659" y="10738"/>
                  </a:lnTo>
                  <a:lnTo>
                    <a:pt x="20917" y="12198"/>
                  </a:lnTo>
                  <a:lnTo>
                    <a:pt x="21174" y="13659"/>
                  </a:lnTo>
                  <a:lnTo>
                    <a:pt x="21346" y="14990"/>
                  </a:lnTo>
                  <a:lnTo>
                    <a:pt x="21604" y="17309"/>
                  </a:lnTo>
                  <a:lnTo>
                    <a:pt x="21776" y="19027"/>
                  </a:lnTo>
                  <a:lnTo>
                    <a:pt x="21819" y="19929"/>
                  </a:lnTo>
                  <a:lnTo>
                    <a:pt x="1074" y="21347"/>
                  </a:lnTo>
                  <a:lnTo>
                    <a:pt x="902" y="19586"/>
                  </a:lnTo>
                  <a:lnTo>
                    <a:pt x="645" y="15978"/>
                  </a:lnTo>
                  <a:lnTo>
                    <a:pt x="516" y="13702"/>
                  </a:lnTo>
                  <a:lnTo>
                    <a:pt x="387" y="11168"/>
                  </a:lnTo>
                  <a:lnTo>
                    <a:pt x="258" y="8548"/>
                  </a:lnTo>
                  <a:lnTo>
                    <a:pt x="215" y="5799"/>
                  </a:lnTo>
                  <a:lnTo>
                    <a:pt x="215" y="3265"/>
                  </a:lnTo>
                  <a:lnTo>
                    <a:pt x="344" y="903"/>
                  </a:lnTo>
                  <a:lnTo>
                    <a:pt x="301" y="817"/>
                  </a:lnTo>
                  <a:lnTo>
                    <a:pt x="172" y="817"/>
                  </a:lnTo>
                  <a:lnTo>
                    <a:pt x="129" y="903"/>
                  </a:lnTo>
                  <a:lnTo>
                    <a:pt x="43" y="3265"/>
                  </a:lnTo>
                  <a:lnTo>
                    <a:pt x="0" y="5799"/>
                  </a:lnTo>
                  <a:lnTo>
                    <a:pt x="86" y="8719"/>
                  </a:lnTo>
                  <a:lnTo>
                    <a:pt x="172" y="11511"/>
                  </a:lnTo>
                  <a:lnTo>
                    <a:pt x="344" y="14131"/>
                  </a:lnTo>
                  <a:lnTo>
                    <a:pt x="473" y="16536"/>
                  </a:lnTo>
                  <a:lnTo>
                    <a:pt x="773" y="20058"/>
                  </a:lnTo>
                  <a:lnTo>
                    <a:pt x="859" y="21475"/>
                  </a:lnTo>
                  <a:lnTo>
                    <a:pt x="902" y="21561"/>
                  </a:lnTo>
                  <a:lnTo>
                    <a:pt x="21948" y="20101"/>
                  </a:lnTo>
                  <a:lnTo>
                    <a:pt x="22033" y="20101"/>
                  </a:lnTo>
                  <a:lnTo>
                    <a:pt x="22033" y="20015"/>
                  </a:lnTo>
                  <a:lnTo>
                    <a:pt x="21990" y="19414"/>
                  </a:lnTo>
                  <a:lnTo>
                    <a:pt x="21862" y="17868"/>
                  </a:lnTo>
                  <a:lnTo>
                    <a:pt x="21604" y="15591"/>
                  </a:lnTo>
                  <a:lnTo>
                    <a:pt x="21432" y="14217"/>
                  </a:lnTo>
                  <a:lnTo>
                    <a:pt x="21217" y="12757"/>
                  </a:lnTo>
                  <a:lnTo>
                    <a:pt x="20960" y="11210"/>
                  </a:lnTo>
                  <a:lnTo>
                    <a:pt x="20616" y="9578"/>
                  </a:lnTo>
                  <a:lnTo>
                    <a:pt x="20230" y="7946"/>
                  </a:lnTo>
                  <a:lnTo>
                    <a:pt x="19800" y="6271"/>
                  </a:lnTo>
                  <a:lnTo>
                    <a:pt x="19285" y="4639"/>
                  </a:lnTo>
                  <a:lnTo>
                    <a:pt x="18726" y="3007"/>
                  </a:lnTo>
                  <a:lnTo>
                    <a:pt x="18082" y="1504"/>
                  </a:lnTo>
                  <a:lnTo>
                    <a:pt x="17738" y="774"/>
                  </a:lnTo>
                  <a:lnTo>
                    <a:pt x="17395" y="44"/>
                  </a:lnTo>
                  <a:lnTo>
                    <a:pt x="1730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65"/>
            <p:cNvSpPr/>
            <p:nvPr/>
          </p:nvSpPr>
          <p:spPr>
            <a:xfrm>
              <a:off x="5814100" y="3855525"/>
              <a:ext cx="471400" cy="440250"/>
            </a:xfrm>
            <a:custGeom>
              <a:avLst/>
              <a:gdLst/>
              <a:ahLst/>
              <a:cxnLst/>
              <a:rect l="l" t="t" r="r" b="b"/>
              <a:pathLst>
                <a:path w="18856" h="17610" extrusionOk="0">
                  <a:moveTo>
                    <a:pt x="14518" y="0"/>
                  </a:moveTo>
                  <a:lnTo>
                    <a:pt x="6572" y="2105"/>
                  </a:lnTo>
                  <a:lnTo>
                    <a:pt x="7474" y="3694"/>
                  </a:lnTo>
                  <a:lnTo>
                    <a:pt x="8204" y="5026"/>
                  </a:lnTo>
                  <a:lnTo>
                    <a:pt x="8763" y="6185"/>
                  </a:lnTo>
                  <a:lnTo>
                    <a:pt x="9192" y="7130"/>
                  </a:lnTo>
                  <a:lnTo>
                    <a:pt x="9450" y="7903"/>
                  </a:lnTo>
                  <a:lnTo>
                    <a:pt x="9579" y="8547"/>
                  </a:lnTo>
                  <a:lnTo>
                    <a:pt x="9622" y="8762"/>
                  </a:lnTo>
                  <a:lnTo>
                    <a:pt x="9579" y="9020"/>
                  </a:lnTo>
                  <a:lnTo>
                    <a:pt x="9536" y="9192"/>
                  </a:lnTo>
                  <a:lnTo>
                    <a:pt x="9450" y="9363"/>
                  </a:lnTo>
                  <a:lnTo>
                    <a:pt x="9278" y="9492"/>
                  </a:lnTo>
                  <a:lnTo>
                    <a:pt x="8934" y="9750"/>
                  </a:lnTo>
                  <a:lnTo>
                    <a:pt x="7775" y="10308"/>
                  </a:lnTo>
                  <a:lnTo>
                    <a:pt x="6272" y="10995"/>
                  </a:lnTo>
                  <a:lnTo>
                    <a:pt x="4554" y="11726"/>
                  </a:lnTo>
                  <a:lnTo>
                    <a:pt x="1418" y="12971"/>
                  </a:lnTo>
                  <a:lnTo>
                    <a:pt x="1" y="13530"/>
                  </a:lnTo>
                  <a:lnTo>
                    <a:pt x="473" y="17524"/>
                  </a:lnTo>
                  <a:lnTo>
                    <a:pt x="559" y="17567"/>
                  </a:lnTo>
                  <a:lnTo>
                    <a:pt x="817" y="17610"/>
                  </a:lnTo>
                  <a:lnTo>
                    <a:pt x="2063" y="17610"/>
                  </a:lnTo>
                  <a:lnTo>
                    <a:pt x="4725" y="17524"/>
                  </a:lnTo>
                  <a:lnTo>
                    <a:pt x="6615" y="17395"/>
                  </a:lnTo>
                  <a:lnTo>
                    <a:pt x="8677" y="17180"/>
                  </a:lnTo>
                  <a:lnTo>
                    <a:pt x="9708" y="17051"/>
                  </a:lnTo>
                  <a:lnTo>
                    <a:pt x="10738" y="16880"/>
                  </a:lnTo>
                  <a:lnTo>
                    <a:pt x="11769" y="16665"/>
                  </a:lnTo>
                  <a:lnTo>
                    <a:pt x="12800" y="16450"/>
                  </a:lnTo>
                  <a:lnTo>
                    <a:pt x="13788" y="16149"/>
                  </a:lnTo>
                  <a:lnTo>
                    <a:pt x="14690" y="15892"/>
                  </a:lnTo>
                  <a:lnTo>
                    <a:pt x="15549" y="15548"/>
                  </a:lnTo>
                  <a:lnTo>
                    <a:pt x="16322" y="15205"/>
                  </a:lnTo>
                  <a:lnTo>
                    <a:pt x="17052" y="14818"/>
                  </a:lnTo>
                  <a:lnTo>
                    <a:pt x="17653" y="14388"/>
                  </a:lnTo>
                  <a:lnTo>
                    <a:pt x="17911" y="14174"/>
                  </a:lnTo>
                  <a:lnTo>
                    <a:pt x="18126" y="13916"/>
                  </a:lnTo>
                  <a:lnTo>
                    <a:pt x="18340" y="13658"/>
                  </a:lnTo>
                  <a:lnTo>
                    <a:pt x="18512" y="13401"/>
                  </a:lnTo>
                  <a:lnTo>
                    <a:pt x="18641" y="13143"/>
                  </a:lnTo>
                  <a:lnTo>
                    <a:pt x="18727" y="12842"/>
                  </a:lnTo>
                  <a:lnTo>
                    <a:pt x="18813" y="12542"/>
                  </a:lnTo>
                  <a:lnTo>
                    <a:pt x="18856" y="12198"/>
                  </a:lnTo>
                  <a:lnTo>
                    <a:pt x="18856" y="11425"/>
                  </a:lnTo>
                  <a:lnTo>
                    <a:pt x="18813" y="10609"/>
                  </a:lnTo>
                  <a:lnTo>
                    <a:pt x="18641" y="9793"/>
                  </a:lnTo>
                  <a:lnTo>
                    <a:pt x="18469" y="8891"/>
                  </a:lnTo>
                  <a:lnTo>
                    <a:pt x="18211" y="8032"/>
                  </a:lnTo>
                  <a:lnTo>
                    <a:pt x="17911" y="7173"/>
                  </a:lnTo>
                  <a:lnTo>
                    <a:pt x="17310" y="5584"/>
                  </a:lnTo>
                  <a:lnTo>
                    <a:pt x="16708" y="4252"/>
                  </a:lnTo>
                  <a:lnTo>
                    <a:pt x="16150" y="3007"/>
                  </a:lnTo>
                  <a:lnTo>
                    <a:pt x="14518" y="0"/>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65"/>
            <p:cNvSpPr/>
            <p:nvPr/>
          </p:nvSpPr>
          <p:spPr>
            <a:xfrm>
              <a:off x="5619775" y="4152950"/>
              <a:ext cx="283475" cy="177200"/>
            </a:xfrm>
            <a:custGeom>
              <a:avLst/>
              <a:gdLst/>
              <a:ahLst/>
              <a:cxnLst/>
              <a:rect l="l" t="t" r="r" b="b"/>
              <a:pathLst>
                <a:path w="11339" h="7088" extrusionOk="0">
                  <a:moveTo>
                    <a:pt x="3178" y="0"/>
                  </a:moveTo>
                  <a:lnTo>
                    <a:pt x="3050" y="43"/>
                  </a:lnTo>
                  <a:lnTo>
                    <a:pt x="2921" y="86"/>
                  </a:lnTo>
                  <a:lnTo>
                    <a:pt x="2835" y="172"/>
                  </a:lnTo>
                  <a:lnTo>
                    <a:pt x="2835" y="301"/>
                  </a:lnTo>
                  <a:lnTo>
                    <a:pt x="2878" y="430"/>
                  </a:lnTo>
                  <a:lnTo>
                    <a:pt x="2921" y="559"/>
                  </a:lnTo>
                  <a:lnTo>
                    <a:pt x="3050" y="731"/>
                  </a:lnTo>
                  <a:lnTo>
                    <a:pt x="3221" y="859"/>
                  </a:lnTo>
                  <a:lnTo>
                    <a:pt x="3565" y="1117"/>
                  </a:lnTo>
                  <a:lnTo>
                    <a:pt x="3994" y="1375"/>
                  </a:lnTo>
                  <a:lnTo>
                    <a:pt x="4810" y="1761"/>
                  </a:lnTo>
                  <a:lnTo>
                    <a:pt x="5197" y="1890"/>
                  </a:lnTo>
                  <a:lnTo>
                    <a:pt x="5326" y="1976"/>
                  </a:lnTo>
                  <a:lnTo>
                    <a:pt x="5326" y="2062"/>
                  </a:lnTo>
                  <a:lnTo>
                    <a:pt x="5240" y="2148"/>
                  </a:lnTo>
                  <a:lnTo>
                    <a:pt x="5111" y="2234"/>
                  </a:lnTo>
                  <a:lnTo>
                    <a:pt x="4853" y="2320"/>
                  </a:lnTo>
                  <a:lnTo>
                    <a:pt x="4510" y="2406"/>
                  </a:lnTo>
                  <a:lnTo>
                    <a:pt x="4080" y="2449"/>
                  </a:lnTo>
                  <a:lnTo>
                    <a:pt x="3608" y="2491"/>
                  </a:lnTo>
                  <a:lnTo>
                    <a:pt x="2491" y="2534"/>
                  </a:lnTo>
                  <a:lnTo>
                    <a:pt x="1417" y="2620"/>
                  </a:lnTo>
                  <a:lnTo>
                    <a:pt x="945" y="2706"/>
                  </a:lnTo>
                  <a:lnTo>
                    <a:pt x="558" y="2792"/>
                  </a:lnTo>
                  <a:lnTo>
                    <a:pt x="301" y="2921"/>
                  </a:lnTo>
                  <a:lnTo>
                    <a:pt x="215" y="3007"/>
                  </a:lnTo>
                  <a:lnTo>
                    <a:pt x="215" y="3093"/>
                  </a:lnTo>
                  <a:lnTo>
                    <a:pt x="215" y="3179"/>
                  </a:lnTo>
                  <a:lnTo>
                    <a:pt x="258" y="3265"/>
                  </a:lnTo>
                  <a:lnTo>
                    <a:pt x="387" y="3393"/>
                  </a:lnTo>
                  <a:lnTo>
                    <a:pt x="558" y="3479"/>
                  </a:lnTo>
                  <a:lnTo>
                    <a:pt x="773" y="3608"/>
                  </a:lnTo>
                  <a:lnTo>
                    <a:pt x="1203" y="3694"/>
                  </a:lnTo>
                  <a:lnTo>
                    <a:pt x="1417" y="3737"/>
                  </a:lnTo>
                  <a:lnTo>
                    <a:pt x="1160" y="3737"/>
                  </a:lnTo>
                  <a:lnTo>
                    <a:pt x="644" y="3823"/>
                  </a:lnTo>
                  <a:lnTo>
                    <a:pt x="387" y="3866"/>
                  </a:lnTo>
                  <a:lnTo>
                    <a:pt x="172" y="3952"/>
                  </a:lnTo>
                  <a:lnTo>
                    <a:pt x="0" y="4081"/>
                  </a:lnTo>
                  <a:lnTo>
                    <a:pt x="0" y="4124"/>
                  </a:lnTo>
                  <a:lnTo>
                    <a:pt x="0" y="4252"/>
                  </a:lnTo>
                  <a:lnTo>
                    <a:pt x="43" y="4381"/>
                  </a:lnTo>
                  <a:lnTo>
                    <a:pt x="215" y="4510"/>
                  </a:lnTo>
                  <a:lnTo>
                    <a:pt x="430" y="4639"/>
                  </a:lnTo>
                  <a:lnTo>
                    <a:pt x="644" y="4682"/>
                  </a:lnTo>
                  <a:lnTo>
                    <a:pt x="1074" y="4768"/>
                  </a:lnTo>
                  <a:lnTo>
                    <a:pt x="1289" y="4811"/>
                  </a:lnTo>
                  <a:lnTo>
                    <a:pt x="1160" y="4811"/>
                  </a:lnTo>
                  <a:lnTo>
                    <a:pt x="902" y="4897"/>
                  </a:lnTo>
                  <a:lnTo>
                    <a:pt x="773" y="4983"/>
                  </a:lnTo>
                  <a:lnTo>
                    <a:pt x="644" y="5026"/>
                  </a:lnTo>
                  <a:lnTo>
                    <a:pt x="558" y="5154"/>
                  </a:lnTo>
                  <a:lnTo>
                    <a:pt x="558" y="5283"/>
                  </a:lnTo>
                  <a:lnTo>
                    <a:pt x="644" y="5369"/>
                  </a:lnTo>
                  <a:lnTo>
                    <a:pt x="773" y="5498"/>
                  </a:lnTo>
                  <a:lnTo>
                    <a:pt x="945" y="5584"/>
                  </a:lnTo>
                  <a:lnTo>
                    <a:pt x="1160" y="5670"/>
                  </a:lnTo>
                  <a:lnTo>
                    <a:pt x="1503" y="5756"/>
                  </a:lnTo>
                  <a:lnTo>
                    <a:pt x="1332" y="5756"/>
                  </a:lnTo>
                  <a:lnTo>
                    <a:pt x="1246" y="5799"/>
                  </a:lnTo>
                  <a:lnTo>
                    <a:pt x="1160" y="5884"/>
                  </a:lnTo>
                  <a:lnTo>
                    <a:pt x="1117" y="5970"/>
                  </a:lnTo>
                  <a:lnTo>
                    <a:pt x="1117" y="6185"/>
                  </a:lnTo>
                  <a:lnTo>
                    <a:pt x="1160" y="6271"/>
                  </a:lnTo>
                  <a:lnTo>
                    <a:pt x="1246" y="6400"/>
                  </a:lnTo>
                  <a:lnTo>
                    <a:pt x="1546" y="6572"/>
                  </a:lnTo>
                  <a:lnTo>
                    <a:pt x="1976" y="6786"/>
                  </a:lnTo>
                  <a:lnTo>
                    <a:pt x="2491" y="6915"/>
                  </a:lnTo>
                  <a:lnTo>
                    <a:pt x="3092" y="7044"/>
                  </a:lnTo>
                  <a:lnTo>
                    <a:pt x="3780" y="7087"/>
                  </a:lnTo>
                  <a:lnTo>
                    <a:pt x="4553" y="7044"/>
                  </a:lnTo>
                  <a:lnTo>
                    <a:pt x="5326" y="6958"/>
                  </a:lnTo>
                  <a:lnTo>
                    <a:pt x="9105" y="6271"/>
                  </a:lnTo>
                  <a:lnTo>
                    <a:pt x="11339" y="5842"/>
                  </a:lnTo>
                  <a:lnTo>
                    <a:pt x="10351" y="473"/>
                  </a:lnTo>
                  <a:lnTo>
                    <a:pt x="10093" y="516"/>
                  </a:lnTo>
                  <a:lnTo>
                    <a:pt x="9492" y="645"/>
                  </a:lnTo>
                  <a:lnTo>
                    <a:pt x="8762" y="688"/>
                  </a:lnTo>
                  <a:lnTo>
                    <a:pt x="8161" y="688"/>
                  </a:lnTo>
                  <a:lnTo>
                    <a:pt x="7516" y="559"/>
                  </a:lnTo>
                  <a:lnTo>
                    <a:pt x="6786" y="473"/>
                  </a:lnTo>
                  <a:lnTo>
                    <a:pt x="5498" y="387"/>
                  </a:lnTo>
                  <a:lnTo>
                    <a:pt x="5240" y="344"/>
                  </a:lnTo>
                  <a:lnTo>
                    <a:pt x="4896" y="301"/>
                  </a:lnTo>
                  <a:lnTo>
                    <a:pt x="3994" y="86"/>
                  </a:lnTo>
                  <a:lnTo>
                    <a:pt x="35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65"/>
            <p:cNvSpPr/>
            <p:nvPr/>
          </p:nvSpPr>
          <p:spPr>
            <a:xfrm>
              <a:off x="5651975" y="4292525"/>
              <a:ext cx="55850" cy="8625"/>
            </a:xfrm>
            <a:custGeom>
              <a:avLst/>
              <a:gdLst/>
              <a:ahLst/>
              <a:cxnLst/>
              <a:rect l="l" t="t" r="r" b="b"/>
              <a:pathLst>
                <a:path w="2234" h="345" extrusionOk="0">
                  <a:moveTo>
                    <a:pt x="2105" y="1"/>
                  </a:moveTo>
                  <a:lnTo>
                    <a:pt x="1633" y="87"/>
                  </a:lnTo>
                  <a:lnTo>
                    <a:pt x="1117" y="130"/>
                  </a:lnTo>
                  <a:lnTo>
                    <a:pt x="645" y="130"/>
                  </a:lnTo>
                  <a:lnTo>
                    <a:pt x="129" y="87"/>
                  </a:lnTo>
                  <a:lnTo>
                    <a:pt x="44" y="87"/>
                  </a:lnTo>
                  <a:lnTo>
                    <a:pt x="1" y="173"/>
                  </a:lnTo>
                  <a:lnTo>
                    <a:pt x="44" y="259"/>
                  </a:lnTo>
                  <a:lnTo>
                    <a:pt x="87" y="259"/>
                  </a:lnTo>
                  <a:lnTo>
                    <a:pt x="516" y="301"/>
                  </a:lnTo>
                  <a:lnTo>
                    <a:pt x="903" y="344"/>
                  </a:lnTo>
                  <a:lnTo>
                    <a:pt x="1504" y="301"/>
                  </a:lnTo>
                  <a:lnTo>
                    <a:pt x="2148" y="173"/>
                  </a:lnTo>
                  <a:lnTo>
                    <a:pt x="2191" y="130"/>
                  </a:lnTo>
                  <a:lnTo>
                    <a:pt x="2234" y="87"/>
                  </a:lnTo>
                  <a:lnTo>
                    <a:pt x="2191" y="1"/>
                  </a:lnTo>
                  <a:close/>
                </a:path>
              </a:pathLst>
            </a:custGeom>
            <a:solidFill>
              <a:srgbClr val="71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65"/>
            <p:cNvSpPr/>
            <p:nvPr/>
          </p:nvSpPr>
          <p:spPr>
            <a:xfrm>
              <a:off x="5638025" y="4266775"/>
              <a:ext cx="59075" cy="6450"/>
            </a:xfrm>
            <a:custGeom>
              <a:avLst/>
              <a:gdLst/>
              <a:ahLst/>
              <a:cxnLst/>
              <a:rect l="l" t="t" r="r" b="b"/>
              <a:pathLst>
                <a:path w="2363" h="258" extrusionOk="0">
                  <a:moveTo>
                    <a:pt x="2234" y="0"/>
                  </a:moveTo>
                  <a:lnTo>
                    <a:pt x="1160" y="86"/>
                  </a:lnTo>
                  <a:lnTo>
                    <a:pt x="86" y="43"/>
                  </a:lnTo>
                  <a:lnTo>
                    <a:pt x="43" y="43"/>
                  </a:lnTo>
                  <a:lnTo>
                    <a:pt x="0" y="129"/>
                  </a:lnTo>
                  <a:lnTo>
                    <a:pt x="0" y="215"/>
                  </a:lnTo>
                  <a:lnTo>
                    <a:pt x="86" y="215"/>
                  </a:lnTo>
                  <a:lnTo>
                    <a:pt x="988" y="258"/>
                  </a:lnTo>
                  <a:lnTo>
                    <a:pt x="1632" y="258"/>
                  </a:lnTo>
                  <a:lnTo>
                    <a:pt x="2277" y="215"/>
                  </a:lnTo>
                  <a:lnTo>
                    <a:pt x="2320" y="172"/>
                  </a:lnTo>
                  <a:lnTo>
                    <a:pt x="2362" y="86"/>
                  </a:lnTo>
                  <a:lnTo>
                    <a:pt x="2320" y="43"/>
                  </a:lnTo>
                  <a:lnTo>
                    <a:pt x="2234" y="0"/>
                  </a:lnTo>
                  <a:close/>
                </a:path>
              </a:pathLst>
            </a:custGeom>
            <a:solidFill>
              <a:srgbClr val="71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65"/>
            <p:cNvSpPr/>
            <p:nvPr/>
          </p:nvSpPr>
          <p:spPr>
            <a:xfrm>
              <a:off x="5640175" y="4239925"/>
              <a:ext cx="56925" cy="7525"/>
            </a:xfrm>
            <a:custGeom>
              <a:avLst/>
              <a:gdLst/>
              <a:ahLst/>
              <a:cxnLst/>
              <a:rect l="l" t="t" r="r" b="b"/>
              <a:pathLst>
                <a:path w="2277" h="301" extrusionOk="0">
                  <a:moveTo>
                    <a:pt x="2148" y="0"/>
                  </a:moveTo>
                  <a:lnTo>
                    <a:pt x="86" y="86"/>
                  </a:lnTo>
                  <a:lnTo>
                    <a:pt x="43" y="129"/>
                  </a:lnTo>
                  <a:lnTo>
                    <a:pt x="0" y="215"/>
                  </a:lnTo>
                  <a:lnTo>
                    <a:pt x="43" y="258"/>
                  </a:lnTo>
                  <a:lnTo>
                    <a:pt x="86" y="301"/>
                  </a:lnTo>
                  <a:lnTo>
                    <a:pt x="129" y="301"/>
                  </a:lnTo>
                  <a:lnTo>
                    <a:pt x="2148" y="215"/>
                  </a:lnTo>
                  <a:lnTo>
                    <a:pt x="2234" y="172"/>
                  </a:lnTo>
                  <a:lnTo>
                    <a:pt x="2276" y="86"/>
                  </a:lnTo>
                  <a:lnTo>
                    <a:pt x="2234" y="43"/>
                  </a:lnTo>
                  <a:lnTo>
                    <a:pt x="2148" y="0"/>
                  </a:lnTo>
                  <a:close/>
                </a:path>
              </a:pathLst>
            </a:custGeom>
            <a:solidFill>
              <a:srgbClr val="71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65"/>
            <p:cNvSpPr/>
            <p:nvPr/>
          </p:nvSpPr>
          <p:spPr>
            <a:xfrm>
              <a:off x="5807675" y="3535550"/>
              <a:ext cx="10750" cy="1100"/>
            </a:xfrm>
            <a:custGeom>
              <a:avLst/>
              <a:gdLst/>
              <a:ahLst/>
              <a:cxnLst/>
              <a:rect l="l" t="t" r="r" b="b"/>
              <a:pathLst>
                <a:path w="430" h="44" extrusionOk="0">
                  <a:moveTo>
                    <a:pt x="0" y="1"/>
                  </a:moveTo>
                  <a:lnTo>
                    <a:pt x="430" y="43"/>
                  </a:lnTo>
                  <a:lnTo>
                    <a:pt x="387" y="1"/>
                  </a:lnTo>
                  <a:close/>
                </a:path>
              </a:pathLst>
            </a:custGeom>
            <a:solidFill>
              <a:srgbClr val="9A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65"/>
            <p:cNvSpPr/>
            <p:nvPr/>
          </p:nvSpPr>
          <p:spPr>
            <a:xfrm>
              <a:off x="5807675" y="3535550"/>
              <a:ext cx="25" cy="1100"/>
            </a:xfrm>
            <a:custGeom>
              <a:avLst/>
              <a:gdLst/>
              <a:ahLst/>
              <a:cxnLst/>
              <a:rect l="l" t="t" r="r" b="b"/>
              <a:pathLst>
                <a:path w="1" h="44" extrusionOk="0">
                  <a:moveTo>
                    <a:pt x="0" y="43"/>
                  </a:moveTo>
                  <a:lnTo>
                    <a:pt x="0" y="1"/>
                  </a:lnTo>
                  <a:lnTo>
                    <a:pt x="0" y="43"/>
                  </a:lnTo>
                  <a:lnTo>
                    <a:pt x="0" y="43"/>
                  </a:lnTo>
                  <a:close/>
                </a:path>
              </a:pathLst>
            </a:custGeom>
            <a:solidFill>
              <a:srgbClr val="9A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65"/>
            <p:cNvSpPr/>
            <p:nvPr/>
          </p:nvSpPr>
          <p:spPr>
            <a:xfrm>
              <a:off x="5839875" y="3537700"/>
              <a:ext cx="9700" cy="1100"/>
            </a:xfrm>
            <a:custGeom>
              <a:avLst/>
              <a:gdLst/>
              <a:ahLst/>
              <a:cxnLst/>
              <a:rect l="l" t="t" r="r" b="b"/>
              <a:pathLst>
                <a:path w="388" h="44" extrusionOk="0">
                  <a:moveTo>
                    <a:pt x="387" y="43"/>
                  </a:moveTo>
                  <a:lnTo>
                    <a:pt x="387" y="43"/>
                  </a:lnTo>
                  <a:lnTo>
                    <a:pt x="1" y="0"/>
                  </a:lnTo>
                  <a:lnTo>
                    <a:pt x="1" y="0"/>
                  </a:lnTo>
                  <a:lnTo>
                    <a:pt x="387" y="43"/>
                  </a:lnTo>
                  <a:lnTo>
                    <a:pt x="387" y="43"/>
                  </a:lnTo>
                  <a:close/>
                </a:path>
              </a:pathLst>
            </a:custGeom>
            <a:solidFill>
              <a:srgbClr val="9AD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65"/>
            <p:cNvSpPr/>
            <p:nvPr/>
          </p:nvSpPr>
          <p:spPr>
            <a:xfrm>
              <a:off x="5779750" y="3538775"/>
              <a:ext cx="485350" cy="484275"/>
            </a:xfrm>
            <a:custGeom>
              <a:avLst/>
              <a:gdLst/>
              <a:ahLst/>
              <a:cxnLst/>
              <a:rect l="l" t="t" r="r" b="b"/>
              <a:pathLst>
                <a:path w="19414" h="19371" extrusionOk="0">
                  <a:moveTo>
                    <a:pt x="2835" y="0"/>
                  </a:moveTo>
                  <a:lnTo>
                    <a:pt x="1" y="4811"/>
                  </a:lnTo>
                  <a:lnTo>
                    <a:pt x="6099" y="13315"/>
                  </a:lnTo>
                  <a:lnTo>
                    <a:pt x="9364" y="19371"/>
                  </a:lnTo>
                  <a:lnTo>
                    <a:pt x="19414" y="16450"/>
                  </a:lnTo>
                  <a:lnTo>
                    <a:pt x="19199" y="15806"/>
                  </a:lnTo>
                  <a:lnTo>
                    <a:pt x="18941" y="15033"/>
                  </a:lnTo>
                  <a:lnTo>
                    <a:pt x="18469" y="14002"/>
                  </a:lnTo>
                  <a:lnTo>
                    <a:pt x="18125" y="13229"/>
                  </a:lnTo>
                  <a:lnTo>
                    <a:pt x="17653" y="12327"/>
                  </a:lnTo>
                  <a:lnTo>
                    <a:pt x="17094" y="11382"/>
                  </a:lnTo>
                  <a:lnTo>
                    <a:pt x="16450" y="10351"/>
                  </a:lnTo>
                  <a:lnTo>
                    <a:pt x="15720" y="9277"/>
                  </a:lnTo>
                  <a:lnTo>
                    <a:pt x="14861" y="8118"/>
                  </a:lnTo>
                  <a:lnTo>
                    <a:pt x="13873" y="6915"/>
                  </a:lnTo>
                  <a:lnTo>
                    <a:pt x="12757" y="5670"/>
                  </a:lnTo>
                  <a:lnTo>
                    <a:pt x="12069" y="4897"/>
                  </a:lnTo>
                  <a:lnTo>
                    <a:pt x="11339" y="4252"/>
                  </a:lnTo>
                  <a:lnTo>
                    <a:pt x="10652" y="3651"/>
                  </a:lnTo>
                  <a:lnTo>
                    <a:pt x="9965" y="3093"/>
                  </a:lnTo>
                  <a:lnTo>
                    <a:pt x="9235" y="2577"/>
                  </a:lnTo>
                  <a:lnTo>
                    <a:pt x="8548" y="2148"/>
                  </a:lnTo>
                  <a:lnTo>
                    <a:pt x="7860" y="1761"/>
                  </a:lnTo>
                  <a:lnTo>
                    <a:pt x="7216" y="1418"/>
                  </a:lnTo>
                  <a:lnTo>
                    <a:pt x="6572" y="1117"/>
                  </a:lnTo>
                  <a:lnTo>
                    <a:pt x="5928" y="859"/>
                  </a:lnTo>
                  <a:lnTo>
                    <a:pt x="4768" y="473"/>
                  </a:lnTo>
                  <a:lnTo>
                    <a:pt x="3737" y="172"/>
                  </a:lnTo>
                  <a:lnTo>
                    <a:pt x="2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65"/>
            <p:cNvSpPr/>
            <p:nvPr/>
          </p:nvSpPr>
          <p:spPr>
            <a:xfrm>
              <a:off x="5930075" y="3868400"/>
              <a:ext cx="337175" cy="156800"/>
            </a:xfrm>
            <a:custGeom>
              <a:avLst/>
              <a:gdLst/>
              <a:ahLst/>
              <a:cxnLst/>
              <a:rect l="l" t="t" r="r" b="b"/>
              <a:pathLst>
                <a:path w="13487" h="6272" extrusionOk="0">
                  <a:moveTo>
                    <a:pt x="129" y="1"/>
                  </a:moveTo>
                  <a:lnTo>
                    <a:pt x="43" y="44"/>
                  </a:lnTo>
                  <a:lnTo>
                    <a:pt x="1" y="87"/>
                  </a:lnTo>
                  <a:lnTo>
                    <a:pt x="1" y="173"/>
                  </a:lnTo>
                  <a:lnTo>
                    <a:pt x="3308" y="6271"/>
                  </a:lnTo>
                  <a:lnTo>
                    <a:pt x="13401" y="3351"/>
                  </a:lnTo>
                  <a:lnTo>
                    <a:pt x="13487" y="3308"/>
                  </a:lnTo>
                  <a:lnTo>
                    <a:pt x="13487" y="3222"/>
                  </a:lnTo>
                  <a:lnTo>
                    <a:pt x="13444" y="3179"/>
                  </a:lnTo>
                  <a:lnTo>
                    <a:pt x="13358" y="3136"/>
                  </a:lnTo>
                  <a:lnTo>
                    <a:pt x="3394" y="6057"/>
                  </a:lnTo>
                  <a:lnTo>
                    <a:pt x="172" y="87"/>
                  </a:lnTo>
                  <a:lnTo>
                    <a:pt x="12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65"/>
            <p:cNvSpPr/>
            <p:nvPr/>
          </p:nvSpPr>
          <p:spPr>
            <a:xfrm>
              <a:off x="5986975" y="3894175"/>
              <a:ext cx="258800" cy="84850"/>
            </a:xfrm>
            <a:custGeom>
              <a:avLst/>
              <a:gdLst/>
              <a:ahLst/>
              <a:cxnLst/>
              <a:rect l="l" t="t" r="r" b="b"/>
              <a:pathLst>
                <a:path w="10352" h="3394" extrusionOk="0">
                  <a:moveTo>
                    <a:pt x="10223" y="1"/>
                  </a:moveTo>
                  <a:lnTo>
                    <a:pt x="87" y="3222"/>
                  </a:lnTo>
                  <a:lnTo>
                    <a:pt x="1" y="3265"/>
                  </a:lnTo>
                  <a:lnTo>
                    <a:pt x="1" y="3351"/>
                  </a:lnTo>
                  <a:lnTo>
                    <a:pt x="44" y="3394"/>
                  </a:lnTo>
                  <a:lnTo>
                    <a:pt x="130" y="3394"/>
                  </a:lnTo>
                  <a:lnTo>
                    <a:pt x="10309" y="172"/>
                  </a:lnTo>
                  <a:lnTo>
                    <a:pt x="10352" y="129"/>
                  </a:lnTo>
                  <a:lnTo>
                    <a:pt x="10352" y="87"/>
                  </a:lnTo>
                  <a:lnTo>
                    <a:pt x="1030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65"/>
            <p:cNvSpPr/>
            <p:nvPr/>
          </p:nvSpPr>
          <p:spPr>
            <a:xfrm>
              <a:off x="5730350" y="3273550"/>
              <a:ext cx="208350" cy="31357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65"/>
            <p:cNvSpPr/>
            <p:nvPr/>
          </p:nvSpPr>
          <p:spPr>
            <a:xfrm>
              <a:off x="5829150" y="3372350"/>
              <a:ext cx="24725" cy="24725"/>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65"/>
            <p:cNvSpPr/>
            <p:nvPr/>
          </p:nvSpPr>
          <p:spPr>
            <a:xfrm>
              <a:off x="5752900" y="3354100"/>
              <a:ext cx="21500" cy="21500"/>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65"/>
            <p:cNvSpPr/>
            <p:nvPr/>
          </p:nvSpPr>
          <p:spPr>
            <a:xfrm>
              <a:off x="5774375" y="3419600"/>
              <a:ext cx="44050" cy="247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65"/>
            <p:cNvSpPr/>
            <p:nvPr/>
          </p:nvSpPr>
          <p:spPr>
            <a:xfrm>
              <a:off x="5775450" y="3361600"/>
              <a:ext cx="24725" cy="33325"/>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65"/>
            <p:cNvSpPr/>
            <p:nvPr/>
          </p:nvSpPr>
          <p:spPr>
            <a:xfrm>
              <a:off x="5847400" y="3363750"/>
              <a:ext cx="15050" cy="10775"/>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4" name="Google Shape;14684;p65"/>
            <p:cNvSpPr/>
            <p:nvPr/>
          </p:nvSpPr>
          <p:spPr>
            <a:xfrm>
              <a:off x="5759350" y="3343350"/>
              <a:ext cx="16125" cy="5400"/>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65"/>
            <p:cNvSpPr/>
            <p:nvPr/>
          </p:nvSpPr>
          <p:spPr>
            <a:xfrm>
              <a:off x="5685275" y="3159750"/>
              <a:ext cx="342525" cy="346825"/>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65"/>
            <p:cNvSpPr/>
            <p:nvPr/>
          </p:nvSpPr>
          <p:spPr>
            <a:xfrm>
              <a:off x="5908600" y="3404550"/>
              <a:ext cx="81625" cy="80550"/>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65"/>
            <p:cNvSpPr/>
            <p:nvPr/>
          </p:nvSpPr>
          <p:spPr>
            <a:xfrm>
              <a:off x="5924700" y="3423875"/>
              <a:ext cx="35475" cy="22575"/>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rgbClr val="491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65"/>
            <p:cNvSpPr/>
            <p:nvPr/>
          </p:nvSpPr>
          <p:spPr>
            <a:xfrm>
              <a:off x="5774375" y="3530175"/>
              <a:ext cx="147125" cy="139625"/>
            </a:xfrm>
            <a:custGeom>
              <a:avLst/>
              <a:gdLst/>
              <a:ahLst/>
              <a:cxnLst/>
              <a:rect l="l" t="t" r="r" b="b"/>
              <a:pathLst>
                <a:path w="5885" h="5585" extrusionOk="0">
                  <a:moveTo>
                    <a:pt x="2406" y="1"/>
                  </a:moveTo>
                  <a:lnTo>
                    <a:pt x="2019" y="44"/>
                  </a:lnTo>
                  <a:lnTo>
                    <a:pt x="1676" y="130"/>
                  </a:lnTo>
                  <a:lnTo>
                    <a:pt x="1246" y="301"/>
                  </a:lnTo>
                  <a:lnTo>
                    <a:pt x="774" y="473"/>
                  </a:lnTo>
                  <a:lnTo>
                    <a:pt x="1" y="5584"/>
                  </a:lnTo>
                  <a:lnTo>
                    <a:pt x="5885" y="1075"/>
                  </a:lnTo>
                  <a:lnTo>
                    <a:pt x="5541" y="860"/>
                  </a:lnTo>
                  <a:lnTo>
                    <a:pt x="5327" y="731"/>
                  </a:lnTo>
                  <a:lnTo>
                    <a:pt x="4725" y="473"/>
                  </a:lnTo>
                  <a:lnTo>
                    <a:pt x="4382" y="344"/>
                  </a:lnTo>
                  <a:lnTo>
                    <a:pt x="3780" y="130"/>
                  </a:lnTo>
                  <a:lnTo>
                    <a:pt x="3093"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65"/>
            <p:cNvSpPr/>
            <p:nvPr/>
          </p:nvSpPr>
          <p:spPr>
            <a:xfrm>
              <a:off x="4801575" y="2907425"/>
              <a:ext cx="874050" cy="913775"/>
            </a:xfrm>
            <a:custGeom>
              <a:avLst/>
              <a:gdLst/>
              <a:ahLst/>
              <a:cxnLst/>
              <a:rect l="l" t="t" r="r" b="b"/>
              <a:pathLst>
                <a:path w="34962" h="36551" extrusionOk="0">
                  <a:moveTo>
                    <a:pt x="19156" y="0"/>
                  </a:moveTo>
                  <a:lnTo>
                    <a:pt x="18941" y="43"/>
                  </a:lnTo>
                  <a:lnTo>
                    <a:pt x="18727" y="172"/>
                  </a:lnTo>
                  <a:lnTo>
                    <a:pt x="516" y="11725"/>
                  </a:lnTo>
                  <a:lnTo>
                    <a:pt x="344" y="11897"/>
                  </a:lnTo>
                  <a:lnTo>
                    <a:pt x="215" y="12069"/>
                  </a:lnTo>
                  <a:lnTo>
                    <a:pt x="87" y="12241"/>
                  </a:lnTo>
                  <a:lnTo>
                    <a:pt x="44" y="12455"/>
                  </a:lnTo>
                  <a:lnTo>
                    <a:pt x="1" y="12670"/>
                  </a:lnTo>
                  <a:lnTo>
                    <a:pt x="1" y="12928"/>
                  </a:lnTo>
                  <a:lnTo>
                    <a:pt x="87" y="13143"/>
                  </a:lnTo>
                  <a:lnTo>
                    <a:pt x="173" y="13357"/>
                  </a:lnTo>
                  <a:lnTo>
                    <a:pt x="14646" y="36035"/>
                  </a:lnTo>
                  <a:lnTo>
                    <a:pt x="14775" y="36206"/>
                  </a:lnTo>
                  <a:lnTo>
                    <a:pt x="14947" y="36378"/>
                  </a:lnTo>
                  <a:lnTo>
                    <a:pt x="15162" y="36464"/>
                  </a:lnTo>
                  <a:lnTo>
                    <a:pt x="15334" y="36550"/>
                  </a:lnTo>
                  <a:lnTo>
                    <a:pt x="15806" y="36550"/>
                  </a:lnTo>
                  <a:lnTo>
                    <a:pt x="16021" y="36507"/>
                  </a:lnTo>
                  <a:lnTo>
                    <a:pt x="16236" y="36378"/>
                  </a:lnTo>
                  <a:lnTo>
                    <a:pt x="34403" y="24825"/>
                  </a:lnTo>
                  <a:lnTo>
                    <a:pt x="34575" y="24653"/>
                  </a:lnTo>
                  <a:lnTo>
                    <a:pt x="34747" y="24481"/>
                  </a:lnTo>
                  <a:lnTo>
                    <a:pt x="34833" y="24309"/>
                  </a:lnTo>
                  <a:lnTo>
                    <a:pt x="34919" y="24095"/>
                  </a:lnTo>
                  <a:lnTo>
                    <a:pt x="34962" y="23880"/>
                  </a:lnTo>
                  <a:lnTo>
                    <a:pt x="34919" y="23622"/>
                  </a:lnTo>
                  <a:lnTo>
                    <a:pt x="34876" y="23408"/>
                  </a:lnTo>
                  <a:lnTo>
                    <a:pt x="34747" y="23193"/>
                  </a:lnTo>
                  <a:lnTo>
                    <a:pt x="20316" y="516"/>
                  </a:lnTo>
                  <a:lnTo>
                    <a:pt x="20187" y="344"/>
                  </a:lnTo>
                  <a:lnTo>
                    <a:pt x="20015" y="172"/>
                  </a:lnTo>
                  <a:lnTo>
                    <a:pt x="19800" y="86"/>
                  </a:lnTo>
                  <a:lnTo>
                    <a:pt x="19586"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65"/>
            <p:cNvSpPr/>
            <p:nvPr/>
          </p:nvSpPr>
          <p:spPr>
            <a:xfrm>
              <a:off x="5066800" y="3622525"/>
              <a:ext cx="119200" cy="213700"/>
            </a:xfrm>
            <a:custGeom>
              <a:avLst/>
              <a:gdLst/>
              <a:ahLst/>
              <a:cxnLst/>
              <a:rect l="l" t="t" r="r" b="b"/>
              <a:pathLst>
                <a:path w="4768" h="8548" extrusionOk="0">
                  <a:moveTo>
                    <a:pt x="2878" y="0"/>
                  </a:moveTo>
                  <a:lnTo>
                    <a:pt x="2491" y="86"/>
                  </a:lnTo>
                  <a:lnTo>
                    <a:pt x="2019" y="172"/>
                  </a:lnTo>
                  <a:lnTo>
                    <a:pt x="1546" y="387"/>
                  </a:lnTo>
                  <a:lnTo>
                    <a:pt x="1117" y="602"/>
                  </a:lnTo>
                  <a:lnTo>
                    <a:pt x="687" y="859"/>
                  </a:lnTo>
                  <a:lnTo>
                    <a:pt x="344" y="1117"/>
                  </a:lnTo>
                  <a:lnTo>
                    <a:pt x="129" y="1375"/>
                  </a:lnTo>
                  <a:lnTo>
                    <a:pt x="86" y="1504"/>
                  </a:lnTo>
                  <a:lnTo>
                    <a:pt x="43" y="1633"/>
                  </a:lnTo>
                  <a:lnTo>
                    <a:pt x="0" y="1933"/>
                  </a:lnTo>
                  <a:lnTo>
                    <a:pt x="43" y="2320"/>
                  </a:lnTo>
                  <a:lnTo>
                    <a:pt x="129" y="2706"/>
                  </a:lnTo>
                  <a:lnTo>
                    <a:pt x="344" y="3479"/>
                  </a:lnTo>
                  <a:lnTo>
                    <a:pt x="387" y="3866"/>
                  </a:lnTo>
                  <a:lnTo>
                    <a:pt x="430" y="4209"/>
                  </a:lnTo>
                  <a:lnTo>
                    <a:pt x="473" y="4553"/>
                  </a:lnTo>
                  <a:lnTo>
                    <a:pt x="516" y="4854"/>
                  </a:lnTo>
                  <a:lnTo>
                    <a:pt x="644" y="5154"/>
                  </a:lnTo>
                  <a:lnTo>
                    <a:pt x="773" y="5412"/>
                  </a:lnTo>
                  <a:lnTo>
                    <a:pt x="1074" y="5885"/>
                  </a:lnTo>
                  <a:lnTo>
                    <a:pt x="1375" y="6228"/>
                  </a:lnTo>
                  <a:lnTo>
                    <a:pt x="1589" y="6400"/>
                  </a:lnTo>
                  <a:lnTo>
                    <a:pt x="1804" y="6572"/>
                  </a:lnTo>
                  <a:lnTo>
                    <a:pt x="2362" y="6958"/>
                  </a:lnTo>
                  <a:lnTo>
                    <a:pt x="2620" y="7216"/>
                  </a:lnTo>
                  <a:lnTo>
                    <a:pt x="2921" y="7560"/>
                  </a:lnTo>
                  <a:lnTo>
                    <a:pt x="3178" y="7989"/>
                  </a:lnTo>
                  <a:lnTo>
                    <a:pt x="3393" y="8547"/>
                  </a:lnTo>
                  <a:lnTo>
                    <a:pt x="3737" y="8118"/>
                  </a:lnTo>
                  <a:lnTo>
                    <a:pt x="2577" y="6099"/>
                  </a:lnTo>
                  <a:lnTo>
                    <a:pt x="3565" y="4811"/>
                  </a:lnTo>
                  <a:lnTo>
                    <a:pt x="4295" y="3780"/>
                  </a:lnTo>
                  <a:lnTo>
                    <a:pt x="4553" y="3393"/>
                  </a:lnTo>
                  <a:lnTo>
                    <a:pt x="4682" y="3093"/>
                  </a:lnTo>
                  <a:lnTo>
                    <a:pt x="4768" y="2878"/>
                  </a:lnTo>
                  <a:lnTo>
                    <a:pt x="4768" y="2706"/>
                  </a:lnTo>
                  <a:lnTo>
                    <a:pt x="4768" y="2534"/>
                  </a:lnTo>
                  <a:lnTo>
                    <a:pt x="4725" y="2406"/>
                  </a:lnTo>
                  <a:lnTo>
                    <a:pt x="4639" y="2320"/>
                  </a:lnTo>
                  <a:lnTo>
                    <a:pt x="4510" y="2277"/>
                  </a:lnTo>
                  <a:lnTo>
                    <a:pt x="4381" y="2320"/>
                  </a:lnTo>
                  <a:lnTo>
                    <a:pt x="4166" y="2406"/>
                  </a:lnTo>
                  <a:lnTo>
                    <a:pt x="4467" y="2105"/>
                  </a:lnTo>
                  <a:lnTo>
                    <a:pt x="4639" y="1847"/>
                  </a:lnTo>
                  <a:lnTo>
                    <a:pt x="4639" y="1761"/>
                  </a:lnTo>
                  <a:lnTo>
                    <a:pt x="4639" y="1633"/>
                  </a:lnTo>
                  <a:lnTo>
                    <a:pt x="4553" y="1590"/>
                  </a:lnTo>
                  <a:lnTo>
                    <a:pt x="4467" y="1504"/>
                  </a:lnTo>
                  <a:lnTo>
                    <a:pt x="4381" y="1461"/>
                  </a:lnTo>
                  <a:lnTo>
                    <a:pt x="4209" y="1461"/>
                  </a:lnTo>
                  <a:lnTo>
                    <a:pt x="4037" y="1504"/>
                  </a:lnTo>
                  <a:lnTo>
                    <a:pt x="3866" y="1590"/>
                  </a:lnTo>
                  <a:lnTo>
                    <a:pt x="3651" y="1675"/>
                  </a:lnTo>
                  <a:lnTo>
                    <a:pt x="3393" y="1847"/>
                  </a:lnTo>
                  <a:lnTo>
                    <a:pt x="3522" y="1718"/>
                  </a:lnTo>
                  <a:lnTo>
                    <a:pt x="3866" y="1504"/>
                  </a:lnTo>
                  <a:lnTo>
                    <a:pt x="4037" y="1332"/>
                  </a:lnTo>
                  <a:lnTo>
                    <a:pt x="4123" y="1160"/>
                  </a:lnTo>
                  <a:lnTo>
                    <a:pt x="4209" y="988"/>
                  </a:lnTo>
                  <a:lnTo>
                    <a:pt x="4209" y="816"/>
                  </a:lnTo>
                  <a:lnTo>
                    <a:pt x="4123" y="688"/>
                  </a:lnTo>
                  <a:lnTo>
                    <a:pt x="3952" y="602"/>
                  </a:lnTo>
                  <a:lnTo>
                    <a:pt x="3522" y="602"/>
                  </a:lnTo>
                  <a:lnTo>
                    <a:pt x="3307" y="688"/>
                  </a:lnTo>
                  <a:lnTo>
                    <a:pt x="3050" y="774"/>
                  </a:lnTo>
                  <a:lnTo>
                    <a:pt x="2826" y="885"/>
                  </a:lnTo>
                  <a:lnTo>
                    <a:pt x="2826" y="885"/>
                  </a:lnTo>
                  <a:lnTo>
                    <a:pt x="3136" y="645"/>
                  </a:lnTo>
                  <a:lnTo>
                    <a:pt x="3307" y="473"/>
                  </a:lnTo>
                  <a:lnTo>
                    <a:pt x="3393" y="301"/>
                  </a:lnTo>
                  <a:lnTo>
                    <a:pt x="3436" y="258"/>
                  </a:lnTo>
                  <a:lnTo>
                    <a:pt x="3393" y="172"/>
                  </a:lnTo>
                  <a:lnTo>
                    <a:pt x="3307" y="129"/>
                  </a:lnTo>
                  <a:lnTo>
                    <a:pt x="3221" y="43"/>
                  </a:lnTo>
                  <a:lnTo>
                    <a:pt x="3050" y="43"/>
                  </a:lnTo>
                  <a:lnTo>
                    <a:pt x="28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65"/>
            <p:cNvSpPr/>
            <p:nvPr/>
          </p:nvSpPr>
          <p:spPr>
            <a:xfrm>
              <a:off x="5110825" y="3675125"/>
              <a:ext cx="68725" cy="59100"/>
            </a:xfrm>
            <a:custGeom>
              <a:avLst/>
              <a:gdLst/>
              <a:ahLst/>
              <a:cxnLst/>
              <a:rect l="l" t="t" r="r" b="b"/>
              <a:pathLst>
                <a:path w="2749" h="2364" extrusionOk="0">
                  <a:moveTo>
                    <a:pt x="2663" y="1"/>
                  </a:moveTo>
                  <a:lnTo>
                    <a:pt x="2620" y="44"/>
                  </a:lnTo>
                  <a:lnTo>
                    <a:pt x="1289" y="1075"/>
                  </a:lnTo>
                  <a:lnTo>
                    <a:pt x="0" y="2191"/>
                  </a:lnTo>
                  <a:lnTo>
                    <a:pt x="0" y="2277"/>
                  </a:lnTo>
                  <a:lnTo>
                    <a:pt x="0" y="2320"/>
                  </a:lnTo>
                  <a:lnTo>
                    <a:pt x="86" y="2363"/>
                  </a:lnTo>
                  <a:lnTo>
                    <a:pt x="172" y="2363"/>
                  </a:lnTo>
                  <a:lnTo>
                    <a:pt x="1417" y="1246"/>
                  </a:lnTo>
                  <a:lnTo>
                    <a:pt x="2706" y="173"/>
                  </a:lnTo>
                  <a:lnTo>
                    <a:pt x="2749" y="130"/>
                  </a:lnTo>
                  <a:lnTo>
                    <a:pt x="2749" y="44"/>
                  </a:lnTo>
                  <a:lnTo>
                    <a:pt x="266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65"/>
            <p:cNvSpPr/>
            <p:nvPr/>
          </p:nvSpPr>
          <p:spPr>
            <a:xfrm>
              <a:off x="5096850" y="3652600"/>
              <a:ext cx="79500" cy="56925"/>
            </a:xfrm>
            <a:custGeom>
              <a:avLst/>
              <a:gdLst/>
              <a:ahLst/>
              <a:cxnLst/>
              <a:rect l="l" t="t" r="r" b="b"/>
              <a:pathLst>
                <a:path w="3180" h="2277" extrusionOk="0">
                  <a:moveTo>
                    <a:pt x="3050" y="0"/>
                  </a:moveTo>
                  <a:lnTo>
                    <a:pt x="2277" y="472"/>
                  </a:lnTo>
                  <a:lnTo>
                    <a:pt x="1504" y="988"/>
                  </a:lnTo>
                  <a:lnTo>
                    <a:pt x="774" y="1546"/>
                  </a:lnTo>
                  <a:lnTo>
                    <a:pt x="44" y="2105"/>
                  </a:lnTo>
                  <a:lnTo>
                    <a:pt x="1" y="2147"/>
                  </a:lnTo>
                  <a:lnTo>
                    <a:pt x="44" y="2233"/>
                  </a:lnTo>
                  <a:lnTo>
                    <a:pt x="87" y="2276"/>
                  </a:lnTo>
                  <a:lnTo>
                    <a:pt x="173" y="2233"/>
                  </a:lnTo>
                  <a:lnTo>
                    <a:pt x="903" y="1675"/>
                  </a:lnTo>
                  <a:lnTo>
                    <a:pt x="1633" y="1160"/>
                  </a:lnTo>
                  <a:lnTo>
                    <a:pt x="2363" y="644"/>
                  </a:lnTo>
                  <a:lnTo>
                    <a:pt x="3136" y="172"/>
                  </a:lnTo>
                  <a:lnTo>
                    <a:pt x="3179" y="86"/>
                  </a:lnTo>
                  <a:lnTo>
                    <a:pt x="3179" y="43"/>
                  </a:lnTo>
                  <a:lnTo>
                    <a:pt x="3093"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65"/>
            <p:cNvSpPr/>
            <p:nvPr/>
          </p:nvSpPr>
          <p:spPr>
            <a:xfrm>
              <a:off x="5089350" y="3631125"/>
              <a:ext cx="73025" cy="45100"/>
            </a:xfrm>
            <a:custGeom>
              <a:avLst/>
              <a:gdLst/>
              <a:ahLst/>
              <a:cxnLst/>
              <a:rect l="l" t="t" r="r" b="b"/>
              <a:pathLst>
                <a:path w="2921" h="1804" extrusionOk="0">
                  <a:moveTo>
                    <a:pt x="2749" y="0"/>
                  </a:moveTo>
                  <a:lnTo>
                    <a:pt x="1417" y="816"/>
                  </a:lnTo>
                  <a:lnTo>
                    <a:pt x="43" y="1632"/>
                  </a:lnTo>
                  <a:lnTo>
                    <a:pt x="0" y="1675"/>
                  </a:lnTo>
                  <a:lnTo>
                    <a:pt x="43" y="1761"/>
                  </a:lnTo>
                  <a:lnTo>
                    <a:pt x="86" y="1804"/>
                  </a:lnTo>
                  <a:lnTo>
                    <a:pt x="172" y="1804"/>
                  </a:lnTo>
                  <a:lnTo>
                    <a:pt x="1503" y="988"/>
                  </a:lnTo>
                  <a:lnTo>
                    <a:pt x="2878" y="172"/>
                  </a:lnTo>
                  <a:lnTo>
                    <a:pt x="2921" y="129"/>
                  </a:lnTo>
                  <a:lnTo>
                    <a:pt x="2878" y="43"/>
                  </a:lnTo>
                  <a:lnTo>
                    <a:pt x="283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65"/>
            <p:cNvSpPr/>
            <p:nvPr/>
          </p:nvSpPr>
          <p:spPr>
            <a:xfrm>
              <a:off x="4943325" y="3149000"/>
              <a:ext cx="633525" cy="528300"/>
            </a:xfrm>
            <a:custGeom>
              <a:avLst/>
              <a:gdLst/>
              <a:ahLst/>
              <a:cxnLst/>
              <a:rect l="l" t="t" r="r" b="b"/>
              <a:pathLst>
                <a:path w="25341" h="21132" extrusionOk="0">
                  <a:moveTo>
                    <a:pt x="5712" y="1"/>
                  </a:moveTo>
                  <a:lnTo>
                    <a:pt x="0" y="3609"/>
                  </a:lnTo>
                  <a:lnTo>
                    <a:pt x="1203" y="5069"/>
                  </a:lnTo>
                  <a:lnTo>
                    <a:pt x="2448" y="6615"/>
                  </a:lnTo>
                  <a:lnTo>
                    <a:pt x="3951" y="8505"/>
                  </a:lnTo>
                  <a:lnTo>
                    <a:pt x="5455" y="10566"/>
                  </a:lnTo>
                  <a:lnTo>
                    <a:pt x="6185" y="11597"/>
                  </a:lnTo>
                  <a:lnTo>
                    <a:pt x="6872" y="12585"/>
                  </a:lnTo>
                  <a:lnTo>
                    <a:pt x="7473" y="13530"/>
                  </a:lnTo>
                  <a:lnTo>
                    <a:pt x="7989" y="14432"/>
                  </a:lnTo>
                  <a:lnTo>
                    <a:pt x="8375" y="15205"/>
                  </a:lnTo>
                  <a:lnTo>
                    <a:pt x="8676" y="15892"/>
                  </a:lnTo>
                  <a:lnTo>
                    <a:pt x="9062" y="17095"/>
                  </a:lnTo>
                  <a:lnTo>
                    <a:pt x="9535" y="18297"/>
                  </a:lnTo>
                  <a:lnTo>
                    <a:pt x="9750" y="18898"/>
                  </a:lnTo>
                  <a:lnTo>
                    <a:pt x="10007" y="19414"/>
                  </a:lnTo>
                  <a:lnTo>
                    <a:pt x="10308" y="19886"/>
                  </a:lnTo>
                  <a:lnTo>
                    <a:pt x="10609" y="20316"/>
                  </a:lnTo>
                  <a:lnTo>
                    <a:pt x="10909" y="20659"/>
                  </a:lnTo>
                  <a:lnTo>
                    <a:pt x="11253" y="20917"/>
                  </a:lnTo>
                  <a:lnTo>
                    <a:pt x="11425" y="21003"/>
                  </a:lnTo>
                  <a:lnTo>
                    <a:pt x="11596" y="21089"/>
                  </a:lnTo>
                  <a:lnTo>
                    <a:pt x="11811" y="21132"/>
                  </a:lnTo>
                  <a:lnTo>
                    <a:pt x="12198" y="21132"/>
                  </a:lnTo>
                  <a:lnTo>
                    <a:pt x="12412" y="21089"/>
                  </a:lnTo>
                  <a:lnTo>
                    <a:pt x="12627" y="21003"/>
                  </a:lnTo>
                  <a:lnTo>
                    <a:pt x="12885" y="20874"/>
                  </a:lnTo>
                  <a:lnTo>
                    <a:pt x="13357" y="20531"/>
                  </a:lnTo>
                  <a:lnTo>
                    <a:pt x="13873" y="20058"/>
                  </a:lnTo>
                  <a:lnTo>
                    <a:pt x="14946" y="18984"/>
                  </a:lnTo>
                  <a:lnTo>
                    <a:pt x="15848" y="18168"/>
                  </a:lnTo>
                  <a:lnTo>
                    <a:pt x="16621" y="17524"/>
                  </a:lnTo>
                  <a:lnTo>
                    <a:pt x="17309" y="17095"/>
                  </a:lnTo>
                  <a:lnTo>
                    <a:pt x="17953" y="16751"/>
                  </a:lnTo>
                  <a:lnTo>
                    <a:pt x="18597" y="16450"/>
                  </a:lnTo>
                  <a:lnTo>
                    <a:pt x="20143" y="15806"/>
                  </a:lnTo>
                  <a:lnTo>
                    <a:pt x="20959" y="15420"/>
                  </a:lnTo>
                  <a:lnTo>
                    <a:pt x="21604" y="15076"/>
                  </a:lnTo>
                  <a:lnTo>
                    <a:pt x="22119" y="14732"/>
                  </a:lnTo>
                  <a:lnTo>
                    <a:pt x="22506" y="14432"/>
                  </a:lnTo>
                  <a:lnTo>
                    <a:pt x="23107" y="13959"/>
                  </a:lnTo>
                  <a:lnTo>
                    <a:pt x="23364" y="13745"/>
                  </a:lnTo>
                  <a:lnTo>
                    <a:pt x="23665" y="13616"/>
                  </a:lnTo>
                  <a:lnTo>
                    <a:pt x="24309" y="13315"/>
                  </a:lnTo>
                  <a:lnTo>
                    <a:pt x="24653" y="13100"/>
                  </a:lnTo>
                  <a:lnTo>
                    <a:pt x="24911" y="12886"/>
                  </a:lnTo>
                  <a:lnTo>
                    <a:pt x="25168" y="12671"/>
                  </a:lnTo>
                  <a:lnTo>
                    <a:pt x="25254" y="12542"/>
                  </a:lnTo>
                  <a:lnTo>
                    <a:pt x="25297" y="12370"/>
                  </a:lnTo>
                  <a:lnTo>
                    <a:pt x="25340" y="12241"/>
                  </a:lnTo>
                  <a:lnTo>
                    <a:pt x="25340" y="12070"/>
                  </a:lnTo>
                  <a:lnTo>
                    <a:pt x="25297" y="11898"/>
                  </a:lnTo>
                  <a:lnTo>
                    <a:pt x="25254" y="11726"/>
                  </a:lnTo>
                  <a:lnTo>
                    <a:pt x="25168" y="11683"/>
                  </a:lnTo>
                  <a:lnTo>
                    <a:pt x="25082" y="11640"/>
                  </a:lnTo>
                  <a:lnTo>
                    <a:pt x="24825" y="11597"/>
                  </a:lnTo>
                  <a:lnTo>
                    <a:pt x="24481" y="11683"/>
                  </a:lnTo>
                  <a:lnTo>
                    <a:pt x="24095" y="11769"/>
                  </a:lnTo>
                  <a:lnTo>
                    <a:pt x="23364" y="11984"/>
                  </a:lnTo>
                  <a:lnTo>
                    <a:pt x="23107" y="12070"/>
                  </a:lnTo>
                  <a:lnTo>
                    <a:pt x="22892" y="12112"/>
                  </a:lnTo>
                  <a:lnTo>
                    <a:pt x="22334" y="12155"/>
                  </a:lnTo>
                  <a:lnTo>
                    <a:pt x="21346" y="12284"/>
                  </a:lnTo>
                  <a:lnTo>
                    <a:pt x="20186" y="12456"/>
                  </a:lnTo>
                  <a:lnTo>
                    <a:pt x="19671" y="12499"/>
                  </a:lnTo>
                  <a:lnTo>
                    <a:pt x="19198" y="12542"/>
                  </a:lnTo>
                  <a:lnTo>
                    <a:pt x="18683" y="12542"/>
                  </a:lnTo>
                  <a:lnTo>
                    <a:pt x="17953" y="12628"/>
                  </a:lnTo>
                  <a:lnTo>
                    <a:pt x="17137" y="12757"/>
                  </a:lnTo>
                  <a:lnTo>
                    <a:pt x="16235" y="12800"/>
                  </a:lnTo>
                  <a:lnTo>
                    <a:pt x="15333" y="12800"/>
                  </a:lnTo>
                  <a:lnTo>
                    <a:pt x="14861" y="12757"/>
                  </a:lnTo>
                  <a:lnTo>
                    <a:pt x="14431" y="12714"/>
                  </a:lnTo>
                  <a:lnTo>
                    <a:pt x="14002" y="12585"/>
                  </a:lnTo>
                  <a:lnTo>
                    <a:pt x="13615" y="12456"/>
                  </a:lnTo>
                  <a:lnTo>
                    <a:pt x="13271" y="12241"/>
                  </a:lnTo>
                  <a:lnTo>
                    <a:pt x="12928" y="11984"/>
                  </a:lnTo>
                  <a:lnTo>
                    <a:pt x="12584" y="11640"/>
                  </a:lnTo>
                  <a:lnTo>
                    <a:pt x="12155" y="11082"/>
                  </a:lnTo>
                  <a:lnTo>
                    <a:pt x="11682" y="10352"/>
                  </a:lnTo>
                  <a:lnTo>
                    <a:pt x="11124" y="9536"/>
                  </a:lnTo>
                  <a:lnTo>
                    <a:pt x="9964" y="7560"/>
                  </a:lnTo>
                  <a:lnTo>
                    <a:pt x="8719" y="5455"/>
                  </a:lnTo>
                  <a:lnTo>
                    <a:pt x="6614" y="1676"/>
                  </a:lnTo>
                  <a:lnTo>
                    <a:pt x="5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65"/>
            <p:cNvSpPr/>
            <p:nvPr/>
          </p:nvSpPr>
          <p:spPr>
            <a:xfrm>
              <a:off x="5198850" y="3468975"/>
              <a:ext cx="68750" cy="60150"/>
            </a:xfrm>
            <a:custGeom>
              <a:avLst/>
              <a:gdLst/>
              <a:ahLst/>
              <a:cxnLst/>
              <a:rect l="l" t="t" r="r" b="b"/>
              <a:pathLst>
                <a:path w="2750" h="2406" extrusionOk="0">
                  <a:moveTo>
                    <a:pt x="2020" y="1"/>
                  </a:moveTo>
                  <a:lnTo>
                    <a:pt x="216" y="860"/>
                  </a:lnTo>
                  <a:lnTo>
                    <a:pt x="87" y="1074"/>
                  </a:lnTo>
                  <a:lnTo>
                    <a:pt x="1" y="1246"/>
                  </a:lnTo>
                  <a:lnTo>
                    <a:pt x="1" y="1332"/>
                  </a:lnTo>
                  <a:lnTo>
                    <a:pt x="87" y="1375"/>
                  </a:lnTo>
                  <a:lnTo>
                    <a:pt x="173" y="1504"/>
                  </a:lnTo>
                  <a:lnTo>
                    <a:pt x="259" y="1676"/>
                  </a:lnTo>
                  <a:lnTo>
                    <a:pt x="259" y="1805"/>
                  </a:lnTo>
                  <a:lnTo>
                    <a:pt x="216" y="1976"/>
                  </a:lnTo>
                  <a:lnTo>
                    <a:pt x="173" y="2105"/>
                  </a:lnTo>
                  <a:lnTo>
                    <a:pt x="216" y="2234"/>
                  </a:lnTo>
                  <a:lnTo>
                    <a:pt x="302" y="2406"/>
                  </a:lnTo>
                  <a:lnTo>
                    <a:pt x="2277" y="1332"/>
                  </a:lnTo>
                  <a:lnTo>
                    <a:pt x="2535" y="989"/>
                  </a:lnTo>
                  <a:lnTo>
                    <a:pt x="2707" y="774"/>
                  </a:lnTo>
                  <a:lnTo>
                    <a:pt x="2750" y="688"/>
                  </a:lnTo>
                  <a:lnTo>
                    <a:pt x="2191" y="688"/>
                  </a:lnTo>
                  <a:lnTo>
                    <a:pt x="2106" y="645"/>
                  </a:lnTo>
                  <a:lnTo>
                    <a:pt x="2106" y="559"/>
                  </a:lnTo>
                  <a:lnTo>
                    <a:pt x="2191" y="430"/>
                  </a:lnTo>
                  <a:lnTo>
                    <a:pt x="2277" y="258"/>
                  </a:lnTo>
                  <a:lnTo>
                    <a:pt x="2320" y="172"/>
                  </a:lnTo>
                  <a:lnTo>
                    <a:pt x="2277" y="87"/>
                  </a:lnTo>
                  <a:lnTo>
                    <a:pt x="2234" y="44"/>
                  </a:lnTo>
                  <a:lnTo>
                    <a:pt x="2106" y="1"/>
                  </a:lnTo>
                  <a:close/>
                </a:path>
              </a:pathLst>
            </a:custGeom>
            <a:solidFill>
              <a:srgbClr val="654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65"/>
            <p:cNvSpPr/>
            <p:nvPr/>
          </p:nvSpPr>
          <p:spPr>
            <a:xfrm>
              <a:off x="5192425" y="3524825"/>
              <a:ext cx="102025" cy="119200"/>
            </a:xfrm>
            <a:custGeom>
              <a:avLst/>
              <a:gdLst/>
              <a:ahLst/>
              <a:cxnLst/>
              <a:rect l="l" t="t" r="r" b="b"/>
              <a:pathLst>
                <a:path w="4081" h="4768" extrusionOk="0">
                  <a:moveTo>
                    <a:pt x="3436" y="0"/>
                  </a:moveTo>
                  <a:lnTo>
                    <a:pt x="3222" y="43"/>
                  </a:lnTo>
                  <a:lnTo>
                    <a:pt x="2921" y="129"/>
                  </a:lnTo>
                  <a:lnTo>
                    <a:pt x="2277" y="430"/>
                  </a:lnTo>
                  <a:lnTo>
                    <a:pt x="1203" y="1074"/>
                  </a:lnTo>
                  <a:lnTo>
                    <a:pt x="902" y="1203"/>
                  </a:lnTo>
                  <a:lnTo>
                    <a:pt x="902" y="1246"/>
                  </a:lnTo>
                  <a:lnTo>
                    <a:pt x="645" y="1675"/>
                  </a:lnTo>
                  <a:lnTo>
                    <a:pt x="129" y="2405"/>
                  </a:lnTo>
                  <a:lnTo>
                    <a:pt x="43" y="2577"/>
                  </a:lnTo>
                  <a:lnTo>
                    <a:pt x="0" y="2792"/>
                  </a:lnTo>
                  <a:lnTo>
                    <a:pt x="0" y="3049"/>
                  </a:lnTo>
                  <a:lnTo>
                    <a:pt x="43" y="3307"/>
                  </a:lnTo>
                  <a:lnTo>
                    <a:pt x="129" y="3608"/>
                  </a:lnTo>
                  <a:lnTo>
                    <a:pt x="215" y="3865"/>
                  </a:lnTo>
                  <a:lnTo>
                    <a:pt x="344" y="4080"/>
                  </a:lnTo>
                  <a:lnTo>
                    <a:pt x="559" y="4252"/>
                  </a:lnTo>
                  <a:lnTo>
                    <a:pt x="730" y="4424"/>
                  </a:lnTo>
                  <a:lnTo>
                    <a:pt x="988" y="4553"/>
                  </a:lnTo>
                  <a:lnTo>
                    <a:pt x="1246" y="4639"/>
                  </a:lnTo>
                  <a:lnTo>
                    <a:pt x="1504" y="4724"/>
                  </a:lnTo>
                  <a:lnTo>
                    <a:pt x="1761" y="4767"/>
                  </a:lnTo>
                  <a:lnTo>
                    <a:pt x="2062" y="4724"/>
                  </a:lnTo>
                  <a:lnTo>
                    <a:pt x="2320" y="4639"/>
                  </a:lnTo>
                  <a:lnTo>
                    <a:pt x="2534" y="4510"/>
                  </a:lnTo>
                  <a:lnTo>
                    <a:pt x="2706" y="4381"/>
                  </a:lnTo>
                  <a:lnTo>
                    <a:pt x="2835" y="4209"/>
                  </a:lnTo>
                  <a:lnTo>
                    <a:pt x="2878" y="4037"/>
                  </a:lnTo>
                  <a:lnTo>
                    <a:pt x="2878" y="3865"/>
                  </a:lnTo>
                  <a:lnTo>
                    <a:pt x="2835" y="3522"/>
                  </a:lnTo>
                  <a:lnTo>
                    <a:pt x="2835" y="3393"/>
                  </a:lnTo>
                  <a:lnTo>
                    <a:pt x="2878" y="3221"/>
                  </a:lnTo>
                  <a:lnTo>
                    <a:pt x="3136" y="2835"/>
                  </a:lnTo>
                  <a:lnTo>
                    <a:pt x="3565" y="2190"/>
                  </a:lnTo>
                  <a:lnTo>
                    <a:pt x="3780" y="1847"/>
                  </a:lnTo>
                  <a:lnTo>
                    <a:pt x="3952" y="1546"/>
                  </a:lnTo>
                  <a:lnTo>
                    <a:pt x="4080" y="1246"/>
                  </a:lnTo>
                  <a:lnTo>
                    <a:pt x="4080" y="988"/>
                  </a:lnTo>
                  <a:lnTo>
                    <a:pt x="4038" y="601"/>
                  </a:lnTo>
                  <a:lnTo>
                    <a:pt x="3909" y="301"/>
                  </a:lnTo>
                  <a:lnTo>
                    <a:pt x="3823" y="172"/>
                  </a:lnTo>
                  <a:lnTo>
                    <a:pt x="3694" y="86"/>
                  </a:lnTo>
                  <a:lnTo>
                    <a:pt x="3565" y="43"/>
                  </a:lnTo>
                  <a:lnTo>
                    <a:pt x="3436"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65"/>
            <p:cNvSpPr/>
            <p:nvPr/>
          </p:nvSpPr>
          <p:spPr>
            <a:xfrm>
              <a:off x="5192425" y="3534475"/>
              <a:ext cx="102025" cy="109550"/>
            </a:xfrm>
            <a:custGeom>
              <a:avLst/>
              <a:gdLst/>
              <a:ahLst/>
              <a:cxnLst/>
              <a:rect l="l" t="t" r="r" b="b"/>
              <a:pathLst>
                <a:path w="4081" h="4382" extrusionOk="0">
                  <a:moveTo>
                    <a:pt x="3952" y="1"/>
                  </a:moveTo>
                  <a:lnTo>
                    <a:pt x="3737" y="129"/>
                  </a:lnTo>
                  <a:lnTo>
                    <a:pt x="3608" y="258"/>
                  </a:lnTo>
                  <a:lnTo>
                    <a:pt x="3479" y="387"/>
                  </a:lnTo>
                  <a:lnTo>
                    <a:pt x="3436" y="516"/>
                  </a:lnTo>
                  <a:lnTo>
                    <a:pt x="3350" y="945"/>
                  </a:lnTo>
                  <a:lnTo>
                    <a:pt x="3222" y="1590"/>
                  </a:lnTo>
                  <a:lnTo>
                    <a:pt x="3136" y="1933"/>
                  </a:lnTo>
                  <a:lnTo>
                    <a:pt x="3007" y="2148"/>
                  </a:lnTo>
                  <a:lnTo>
                    <a:pt x="2878" y="2320"/>
                  </a:lnTo>
                  <a:lnTo>
                    <a:pt x="2706" y="2492"/>
                  </a:lnTo>
                  <a:lnTo>
                    <a:pt x="2363" y="2792"/>
                  </a:lnTo>
                  <a:lnTo>
                    <a:pt x="2148" y="3007"/>
                  </a:lnTo>
                  <a:lnTo>
                    <a:pt x="1933" y="3308"/>
                  </a:lnTo>
                  <a:lnTo>
                    <a:pt x="1718" y="3608"/>
                  </a:lnTo>
                  <a:lnTo>
                    <a:pt x="1589" y="3780"/>
                  </a:lnTo>
                  <a:lnTo>
                    <a:pt x="1461" y="3823"/>
                  </a:lnTo>
                  <a:lnTo>
                    <a:pt x="1332" y="3823"/>
                  </a:lnTo>
                  <a:lnTo>
                    <a:pt x="1203" y="3737"/>
                  </a:lnTo>
                  <a:lnTo>
                    <a:pt x="1074" y="3565"/>
                  </a:lnTo>
                  <a:lnTo>
                    <a:pt x="730" y="3179"/>
                  </a:lnTo>
                  <a:lnTo>
                    <a:pt x="602" y="3007"/>
                  </a:lnTo>
                  <a:lnTo>
                    <a:pt x="516" y="2878"/>
                  </a:lnTo>
                  <a:lnTo>
                    <a:pt x="344" y="2492"/>
                  </a:lnTo>
                  <a:lnTo>
                    <a:pt x="258" y="2148"/>
                  </a:lnTo>
                  <a:lnTo>
                    <a:pt x="215" y="1890"/>
                  </a:lnTo>
                  <a:lnTo>
                    <a:pt x="129" y="2019"/>
                  </a:lnTo>
                  <a:lnTo>
                    <a:pt x="43" y="2191"/>
                  </a:lnTo>
                  <a:lnTo>
                    <a:pt x="0" y="2406"/>
                  </a:lnTo>
                  <a:lnTo>
                    <a:pt x="0" y="2663"/>
                  </a:lnTo>
                  <a:lnTo>
                    <a:pt x="43" y="2921"/>
                  </a:lnTo>
                  <a:lnTo>
                    <a:pt x="129" y="3222"/>
                  </a:lnTo>
                  <a:lnTo>
                    <a:pt x="215" y="3479"/>
                  </a:lnTo>
                  <a:lnTo>
                    <a:pt x="344" y="3694"/>
                  </a:lnTo>
                  <a:lnTo>
                    <a:pt x="559" y="3866"/>
                  </a:lnTo>
                  <a:lnTo>
                    <a:pt x="730" y="4038"/>
                  </a:lnTo>
                  <a:lnTo>
                    <a:pt x="988" y="4167"/>
                  </a:lnTo>
                  <a:lnTo>
                    <a:pt x="1246" y="4253"/>
                  </a:lnTo>
                  <a:lnTo>
                    <a:pt x="1504" y="4338"/>
                  </a:lnTo>
                  <a:lnTo>
                    <a:pt x="1761" y="4381"/>
                  </a:lnTo>
                  <a:lnTo>
                    <a:pt x="2062" y="4338"/>
                  </a:lnTo>
                  <a:lnTo>
                    <a:pt x="2320" y="4253"/>
                  </a:lnTo>
                  <a:lnTo>
                    <a:pt x="2534" y="4124"/>
                  </a:lnTo>
                  <a:lnTo>
                    <a:pt x="2706" y="3995"/>
                  </a:lnTo>
                  <a:lnTo>
                    <a:pt x="2835" y="3823"/>
                  </a:lnTo>
                  <a:lnTo>
                    <a:pt x="2878" y="3651"/>
                  </a:lnTo>
                  <a:lnTo>
                    <a:pt x="2878" y="3479"/>
                  </a:lnTo>
                  <a:lnTo>
                    <a:pt x="2835" y="3136"/>
                  </a:lnTo>
                  <a:lnTo>
                    <a:pt x="2835" y="3007"/>
                  </a:lnTo>
                  <a:lnTo>
                    <a:pt x="2878" y="2835"/>
                  </a:lnTo>
                  <a:lnTo>
                    <a:pt x="3136" y="2449"/>
                  </a:lnTo>
                  <a:lnTo>
                    <a:pt x="3565" y="1804"/>
                  </a:lnTo>
                  <a:lnTo>
                    <a:pt x="3780" y="1461"/>
                  </a:lnTo>
                  <a:lnTo>
                    <a:pt x="3952" y="1160"/>
                  </a:lnTo>
                  <a:lnTo>
                    <a:pt x="4080" y="860"/>
                  </a:lnTo>
                  <a:lnTo>
                    <a:pt x="4080" y="602"/>
                  </a:lnTo>
                  <a:lnTo>
                    <a:pt x="4038" y="258"/>
                  </a:lnTo>
                  <a:lnTo>
                    <a:pt x="3952"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65"/>
            <p:cNvSpPr/>
            <p:nvPr/>
          </p:nvSpPr>
          <p:spPr>
            <a:xfrm>
              <a:off x="4989475" y="3166175"/>
              <a:ext cx="260950" cy="339325"/>
            </a:xfrm>
            <a:custGeom>
              <a:avLst/>
              <a:gdLst/>
              <a:ahLst/>
              <a:cxnLst/>
              <a:rect l="l" t="t" r="r" b="b"/>
              <a:pathLst>
                <a:path w="10438" h="13573" extrusionOk="0">
                  <a:moveTo>
                    <a:pt x="2793" y="1"/>
                  </a:moveTo>
                  <a:lnTo>
                    <a:pt x="1" y="1762"/>
                  </a:lnTo>
                  <a:lnTo>
                    <a:pt x="989" y="2964"/>
                  </a:lnTo>
                  <a:lnTo>
                    <a:pt x="3222" y="5756"/>
                  </a:lnTo>
                  <a:lnTo>
                    <a:pt x="4468" y="7388"/>
                  </a:lnTo>
                  <a:lnTo>
                    <a:pt x="5584" y="8934"/>
                  </a:lnTo>
                  <a:lnTo>
                    <a:pt x="6486" y="10223"/>
                  </a:lnTo>
                  <a:lnTo>
                    <a:pt x="6787" y="10738"/>
                  </a:lnTo>
                  <a:lnTo>
                    <a:pt x="7002" y="11125"/>
                  </a:lnTo>
                  <a:lnTo>
                    <a:pt x="7560" y="12284"/>
                  </a:lnTo>
                  <a:lnTo>
                    <a:pt x="7775" y="12757"/>
                  </a:lnTo>
                  <a:lnTo>
                    <a:pt x="8032" y="13101"/>
                  </a:lnTo>
                  <a:lnTo>
                    <a:pt x="8247" y="13358"/>
                  </a:lnTo>
                  <a:lnTo>
                    <a:pt x="8376" y="13444"/>
                  </a:lnTo>
                  <a:lnTo>
                    <a:pt x="8505" y="13530"/>
                  </a:lnTo>
                  <a:lnTo>
                    <a:pt x="8634" y="13530"/>
                  </a:lnTo>
                  <a:lnTo>
                    <a:pt x="8763" y="13573"/>
                  </a:lnTo>
                  <a:lnTo>
                    <a:pt x="8891" y="13530"/>
                  </a:lnTo>
                  <a:lnTo>
                    <a:pt x="9063" y="13444"/>
                  </a:lnTo>
                  <a:lnTo>
                    <a:pt x="9622" y="13101"/>
                  </a:lnTo>
                  <a:lnTo>
                    <a:pt x="9879" y="12929"/>
                  </a:lnTo>
                  <a:lnTo>
                    <a:pt x="10094" y="12714"/>
                  </a:lnTo>
                  <a:lnTo>
                    <a:pt x="10266" y="12499"/>
                  </a:lnTo>
                  <a:lnTo>
                    <a:pt x="10395" y="12327"/>
                  </a:lnTo>
                  <a:lnTo>
                    <a:pt x="10438" y="12113"/>
                  </a:lnTo>
                  <a:lnTo>
                    <a:pt x="10352" y="11941"/>
                  </a:lnTo>
                  <a:lnTo>
                    <a:pt x="10223" y="11683"/>
                  </a:lnTo>
                  <a:lnTo>
                    <a:pt x="10008" y="11425"/>
                  </a:lnTo>
                  <a:lnTo>
                    <a:pt x="9364" y="10609"/>
                  </a:lnTo>
                  <a:lnTo>
                    <a:pt x="8591" y="9622"/>
                  </a:lnTo>
                  <a:lnTo>
                    <a:pt x="8247" y="9106"/>
                  </a:lnTo>
                  <a:lnTo>
                    <a:pt x="7904" y="8505"/>
                  </a:lnTo>
                  <a:lnTo>
                    <a:pt x="6701" y="6529"/>
                  </a:lnTo>
                  <a:lnTo>
                    <a:pt x="4983" y="3652"/>
                  </a:lnTo>
                  <a:lnTo>
                    <a:pt x="2793" y="1"/>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65"/>
            <p:cNvSpPr/>
            <p:nvPr/>
          </p:nvSpPr>
          <p:spPr>
            <a:xfrm>
              <a:off x="5036725" y="3166175"/>
              <a:ext cx="213700" cy="338250"/>
            </a:xfrm>
            <a:custGeom>
              <a:avLst/>
              <a:gdLst/>
              <a:ahLst/>
              <a:cxnLst/>
              <a:rect l="l" t="t" r="r" b="b"/>
              <a:pathLst>
                <a:path w="8548" h="13530" extrusionOk="0">
                  <a:moveTo>
                    <a:pt x="903" y="1"/>
                  </a:moveTo>
                  <a:lnTo>
                    <a:pt x="1" y="559"/>
                  </a:lnTo>
                  <a:lnTo>
                    <a:pt x="2878" y="4811"/>
                  </a:lnTo>
                  <a:lnTo>
                    <a:pt x="4768" y="7603"/>
                  </a:lnTo>
                  <a:lnTo>
                    <a:pt x="5928" y="9278"/>
                  </a:lnTo>
                  <a:lnTo>
                    <a:pt x="6228" y="9750"/>
                  </a:lnTo>
                  <a:lnTo>
                    <a:pt x="6529" y="10180"/>
                  </a:lnTo>
                  <a:lnTo>
                    <a:pt x="7173" y="10953"/>
                  </a:lnTo>
                  <a:lnTo>
                    <a:pt x="7431" y="11297"/>
                  </a:lnTo>
                  <a:lnTo>
                    <a:pt x="7603" y="11597"/>
                  </a:lnTo>
                  <a:lnTo>
                    <a:pt x="7732" y="11898"/>
                  </a:lnTo>
                  <a:lnTo>
                    <a:pt x="7732" y="12027"/>
                  </a:lnTo>
                  <a:lnTo>
                    <a:pt x="7732" y="12156"/>
                  </a:lnTo>
                  <a:lnTo>
                    <a:pt x="7603" y="12585"/>
                  </a:lnTo>
                  <a:lnTo>
                    <a:pt x="7517" y="12800"/>
                  </a:lnTo>
                  <a:lnTo>
                    <a:pt x="7388" y="12972"/>
                  </a:lnTo>
                  <a:lnTo>
                    <a:pt x="7259" y="13143"/>
                  </a:lnTo>
                  <a:lnTo>
                    <a:pt x="7130" y="13272"/>
                  </a:lnTo>
                  <a:lnTo>
                    <a:pt x="6915" y="13401"/>
                  </a:lnTo>
                  <a:lnTo>
                    <a:pt x="6701" y="13530"/>
                  </a:lnTo>
                  <a:lnTo>
                    <a:pt x="6915" y="13530"/>
                  </a:lnTo>
                  <a:lnTo>
                    <a:pt x="7173" y="13444"/>
                  </a:lnTo>
                  <a:lnTo>
                    <a:pt x="7732" y="13101"/>
                  </a:lnTo>
                  <a:lnTo>
                    <a:pt x="7989" y="12929"/>
                  </a:lnTo>
                  <a:lnTo>
                    <a:pt x="8204" y="12714"/>
                  </a:lnTo>
                  <a:lnTo>
                    <a:pt x="8376" y="12499"/>
                  </a:lnTo>
                  <a:lnTo>
                    <a:pt x="8505" y="12327"/>
                  </a:lnTo>
                  <a:lnTo>
                    <a:pt x="8548" y="12113"/>
                  </a:lnTo>
                  <a:lnTo>
                    <a:pt x="8462" y="11941"/>
                  </a:lnTo>
                  <a:lnTo>
                    <a:pt x="8333" y="11683"/>
                  </a:lnTo>
                  <a:lnTo>
                    <a:pt x="8118" y="11425"/>
                  </a:lnTo>
                  <a:lnTo>
                    <a:pt x="7474" y="10609"/>
                  </a:lnTo>
                  <a:lnTo>
                    <a:pt x="6701" y="9622"/>
                  </a:lnTo>
                  <a:lnTo>
                    <a:pt x="6357" y="9106"/>
                  </a:lnTo>
                  <a:lnTo>
                    <a:pt x="6014" y="8505"/>
                  </a:lnTo>
                  <a:lnTo>
                    <a:pt x="4811" y="6529"/>
                  </a:lnTo>
                  <a:lnTo>
                    <a:pt x="3093" y="3652"/>
                  </a:lnTo>
                  <a:lnTo>
                    <a:pt x="903"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65"/>
            <p:cNvSpPr/>
            <p:nvPr/>
          </p:nvSpPr>
          <p:spPr>
            <a:xfrm>
              <a:off x="5000225" y="3196250"/>
              <a:ext cx="180400" cy="234100"/>
            </a:xfrm>
            <a:custGeom>
              <a:avLst/>
              <a:gdLst/>
              <a:ahLst/>
              <a:cxnLst/>
              <a:rect l="l" t="t" r="r" b="b"/>
              <a:pathLst>
                <a:path w="7216" h="9364" extrusionOk="0">
                  <a:moveTo>
                    <a:pt x="430" y="1"/>
                  </a:moveTo>
                  <a:lnTo>
                    <a:pt x="0" y="258"/>
                  </a:lnTo>
                  <a:lnTo>
                    <a:pt x="3608" y="4768"/>
                  </a:lnTo>
                  <a:lnTo>
                    <a:pt x="5756" y="7517"/>
                  </a:lnTo>
                  <a:lnTo>
                    <a:pt x="6915" y="9020"/>
                  </a:lnTo>
                  <a:lnTo>
                    <a:pt x="7173" y="9321"/>
                  </a:lnTo>
                  <a:lnTo>
                    <a:pt x="7216" y="9363"/>
                  </a:lnTo>
                  <a:lnTo>
                    <a:pt x="7216" y="9321"/>
                  </a:lnTo>
                  <a:lnTo>
                    <a:pt x="7044" y="8891"/>
                  </a:lnTo>
                  <a:lnTo>
                    <a:pt x="6615" y="8075"/>
                  </a:lnTo>
                  <a:lnTo>
                    <a:pt x="6185" y="7474"/>
                  </a:lnTo>
                  <a:lnTo>
                    <a:pt x="5455" y="6486"/>
                  </a:lnTo>
                  <a:lnTo>
                    <a:pt x="3479" y="3909"/>
                  </a:lnTo>
                  <a:lnTo>
                    <a:pt x="430"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65"/>
            <p:cNvSpPr/>
            <p:nvPr/>
          </p:nvSpPr>
          <p:spPr>
            <a:xfrm>
              <a:off x="5205300" y="3484000"/>
              <a:ext cx="88075" cy="76275"/>
            </a:xfrm>
            <a:custGeom>
              <a:avLst/>
              <a:gdLst/>
              <a:ahLst/>
              <a:cxnLst/>
              <a:rect l="l" t="t" r="r" b="b"/>
              <a:pathLst>
                <a:path w="3523" h="3051" extrusionOk="0">
                  <a:moveTo>
                    <a:pt x="3050" y="1"/>
                  </a:moveTo>
                  <a:lnTo>
                    <a:pt x="2535" y="44"/>
                  </a:lnTo>
                  <a:lnTo>
                    <a:pt x="2019" y="173"/>
                  </a:lnTo>
                  <a:lnTo>
                    <a:pt x="1762" y="259"/>
                  </a:lnTo>
                  <a:lnTo>
                    <a:pt x="1547" y="388"/>
                  </a:lnTo>
                  <a:lnTo>
                    <a:pt x="1289" y="559"/>
                  </a:lnTo>
                  <a:lnTo>
                    <a:pt x="1074" y="774"/>
                  </a:lnTo>
                  <a:lnTo>
                    <a:pt x="860" y="989"/>
                  </a:lnTo>
                  <a:lnTo>
                    <a:pt x="645" y="1118"/>
                  </a:lnTo>
                  <a:lnTo>
                    <a:pt x="516" y="1161"/>
                  </a:lnTo>
                  <a:lnTo>
                    <a:pt x="387" y="1204"/>
                  </a:lnTo>
                  <a:lnTo>
                    <a:pt x="172" y="1204"/>
                  </a:lnTo>
                  <a:lnTo>
                    <a:pt x="130" y="1289"/>
                  </a:lnTo>
                  <a:lnTo>
                    <a:pt x="87" y="1375"/>
                  </a:lnTo>
                  <a:lnTo>
                    <a:pt x="1" y="1891"/>
                  </a:lnTo>
                  <a:lnTo>
                    <a:pt x="1" y="2320"/>
                  </a:lnTo>
                  <a:lnTo>
                    <a:pt x="1" y="2535"/>
                  </a:lnTo>
                  <a:lnTo>
                    <a:pt x="44" y="2750"/>
                  </a:lnTo>
                  <a:lnTo>
                    <a:pt x="130" y="2879"/>
                  </a:lnTo>
                  <a:lnTo>
                    <a:pt x="258" y="2964"/>
                  </a:lnTo>
                  <a:lnTo>
                    <a:pt x="430" y="3050"/>
                  </a:lnTo>
                  <a:lnTo>
                    <a:pt x="602" y="3007"/>
                  </a:lnTo>
                  <a:lnTo>
                    <a:pt x="817" y="2964"/>
                  </a:lnTo>
                  <a:lnTo>
                    <a:pt x="1031" y="2879"/>
                  </a:lnTo>
                  <a:lnTo>
                    <a:pt x="1203" y="2793"/>
                  </a:lnTo>
                  <a:lnTo>
                    <a:pt x="1375" y="2621"/>
                  </a:lnTo>
                  <a:lnTo>
                    <a:pt x="1590" y="2363"/>
                  </a:lnTo>
                  <a:lnTo>
                    <a:pt x="1676" y="2191"/>
                  </a:lnTo>
                  <a:lnTo>
                    <a:pt x="1805" y="2105"/>
                  </a:lnTo>
                  <a:lnTo>
                    <a:pt x="2105" y="2020"/>
                  </a:lnTo>
                  <a:lnTo>
                    <a:pt x="2535" y="1977"/>
                  </a:lnTo>
                  <a:lnTo>
                    <a:pt x="2878" y="1891"/>
                  </a:lnTo>
                  <a:lnTo>
                    <a:pt x="3050" y="1848"/>
                  </a:lnTo>
                  <a:lnTo>
                    <a:pt x="3179" y="1762"/>
                  </a:lnTo>
                  <a:lnTo>
                    <a:pt x="3265" y="1633"/>
                  </a:lnTo>
                  <a:lnTo>
                    <a:pt x="3351" y="1418"/>
                  </a:lnTo>
                  <a:lnTo>
                    <a:pt x="3480" y="946"/>
                  </a:lnTo>
                  <a:lnTo>
                    <a:pt x="3523" y="731"/>
                  </a:lnTo>
                  <a:lnTo>
                    <a:pt x="3523" y="473"/>
                  </a:lnTo>
                  <a:lnTo>
                    <a:pt x="3480" y="259"/>
                  </a:lnTo>
                  <a:lnTo>
                    <a:pt x="3394" y="130"/>
                  </a:lnTo>
                  <a:lnTo>
                    <a:pt x="3265" y="1"/>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65"/>
            <p:cNvSpPr/>
            <p:nvPr/>
          </p:nvSpPr>
          <p:spPr>
            <a:xfrm>
              <a:off x="5217125" y="3484000"/>
              <a:ext cx="76250" cy="76275"/>
            </a:xfrm>
            <a:custGeom>
              <a:avLst/>
              <a:gdLst/>
              <a:ahLst/>
              <a:cxnLst/>
              <a:rect l="l" t="t" r="r" b="b"/>
              <a:pathLst>
                <a:path w="3050" h="3051" extrusionOk="0">
                  <a:moveTo>
                    <a:pt x="2448" y="1"/>
                  </a:moveTo>
                  <a:lnTo>
                    <a:pt x="2448" y="173"/>
                  </a:lnTo>
                  <a:lnTo>
                    <a:pt x="2405" y="516"/>
                  </a:lnTo>
                  <a:lnTo>
                    <a:pt x="2405" y="731"/>
                  </a:lnTo>
                  <a:lnTo>
                    <a:pt x="2319" y="946"/>
                  </a:lnTo>
                  <a:lnTo>
                    <a:pt x="2191" y="1161"/>
                  </a:lnTo>
                  <a:lnTo>
                    <a:pt x="2062" y="1332"/>
                  </a:lnTo>
                  <a:lnTo>
                    <a:pt x="1890" y="1461"/>
                  </a:lnTo>
                  <a:lnTo>
                    <a:pt x="1718" y="1504"/>
                  </a:lnTo>
                  <a:lnTo>
                    <a:pt x="1375" y="1590"/>
                  </a:lnTo>
                  <a:lnTo>
                    <a:pt x="1203" y="1676"/>
                  </a:lnTo>
                  <a:lnTo>
                    <a:pt x="1031" y="1762"/>
                  </a:lnTo>
                  <a:lnTo>
                    <a:pt x="859" y="1934"/>
                  </a:lnTo>
                  <a:lnTo>
                    <a:pt x="644" y="2191"/>
                  </a:lnTo>
                  <a:lnTo>
                    <a:pt x="301" y="2664"/>
                  </a:lnTo>
                  <a:lnTo>
                    <a:pt x="0" y="3050"/>
                  </a:lnTo>
                  <a:lnTo>
                    <a:pt x="215" y="3007"/>
                  </a:lnTo>
                  <a:lnTo>
                    <a:pt x="473" y="2922"/>
                  </a:lnTo>
                  <a:lnTo>
                    <a:pt x="687" y="2793"/>
                  </a:lnTo>
                  <a:lnTo>
                    <a:pt x="902" y="2621"/>
                  </a:lnTo>
                  <a:lnTo>
                    <a:pt x="1117" y="2363"/>
                  </a:lnTo>
                  <a:lnTo>
                    <a:pt x="1203" y="2191"/>
                  </a:lnTo>
                  <a:lnTo>
                    <a:pt x="1332" y="2105"/>
                  </a:lnTo>
                  <a:lnTo>
                    <a:pt x="1632" y="2020"/>
                  </a:lnTo>
                  <a:lnTo>
                    <a:pt x="2062" y="1977"/>
                  </a:lnTo>
                  <a:lnTo>
                    <a:pt x="2405" y="1891"/>
                  </a:lnTo>
                  <a:lnTo>
                    <a:pt x="2577" y="1848"/>
                  </a:lnTo>
                  <a:lnTo>
                    <a:pt x="2706" y="1762"/>
                  </a:lnTo>
                  <a:lnTo>
                    <a:pt x="2792" y="1633"/>
                  </a:lnTo>
                  <a:lnTo>
                    <a:pt x="2878" y="1418"/>
                  </a:lnTo>
                  <a:lnTo>
                    <a:pt x="3007" y="946"/>
                  </a:lnTo>
                  <a:lnTo>
                    <a:pt x="3050" y="731"/>
                  </a:lnTo>
                  <a:lnTo>
                    <a:pt x="3050" y="473"/>
                  </a:lnTo>
                  <a:lnTo>
                    <a:pt x="3007" y="259"/>
                  </a:lnTo>
                  <a:lnTo>
                    <a:pt x="2921" y="130"/>
                  </a:lnTo>
                  <a:lnTo>
                    <a:pt x="2792"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65"/>
            <p:cNvSpPr/>
            <p:nvPr/>
          </p:nvSpPr>
          <p:spPr>
            <a:xfrm>
              <a:off x="5297650" y="3479725"/>
              <a:ext cx="37600" cy="56925"/>
            </a:xfrm>
            <a:custGeom>
              <a:avLst/>
              <a:gdLst/>
              <a:ahLst/>
              <a:cxnLst/>
              <a:rect l="l" t="t" r="r" b="b"/>
              <a:pathLst>
                <a:path w="1504" h="2277" extrusionOk="0">
                  <a:moveTo>
                    <a:pt x="816" y="0"/>
                  </a:moveTo>
                  <a:lnTo>
                    <a:pt x="516" y="43"/>
                  </a:lnTo>
                  <a:lnTo>
                    <a:pt x="258" y="86"/>
                  </a:lnTo>
                  <a:lnTo>
                    <a:pt x="129" y="215"/>
                  </a:lnTo>
                  <a:lnTo>
                    <a:pt x="86" y="344"/>
                  </a:lnTo>
                  <a:lnTo>
                    <a:pt x="86" y="687"/>
                  </a:lnTo>
                  <a:lnTo>
                    <a:pt x="86" y="1074"/>
                  </a:lnTo>
                  <a:lnTo>
                    <a:pt x="43" y="1546"/>
                  </a:lnTo>
                  <a:lnTo>
                    <a:pt x="43" y="1976"/>
                  </a:lnTo>
                  <a:lnTo>
                    <a:pt x="0" y="2105"/>
                  </a:lnTo>
                  <a:lnTo>
                    <a:pt x="43" y="2191"/>
                  </a:lnTo>
                  <a:lnTo>
                    <a:pt x="86" y="2234"/>
                  </a:lnTo>
                  <a:lnTo>
                    <a:pt x="172" y="2276"/>
                  </a:lnTo>
                  <a:lnTo>
                    <a:pt x="516" y="2276"/>
                  </a:lnTo>
                  <a:lnTo>
                    <a:pt x="945" y="2234"/>
                  </a:lnTo>
                  <a:lnTo>
                    <a:pt x="1117" y="2191"/>
                  </a:lnTo>
                  <a:lnTo>
                    <a:pt x="1289" y="2105"/>
                  </a:lnTo>
                  <a:lnTo>
                    <a:pt x="1418" y="2019"/>
                  </a:lnTo>
                  <a:lnTo>
                    <a:pt x="1504" y="1847"/>
                  </a:lnTo>
                  <a:lnTo>
                    <a:pt x="1504" y="1589"/>
                  </a:lnTo>
                  <a:lnTo>
                    <a:pt x="1504" y="1289"/>
                  </a:lnTo>
                  <a:lnTo>
                    <a:pt x="1375" y="687"/>
                  </a:lnTo>
                  <a:lnTo>
                    <a:pt x="1332" y="473"/>
                  </a:lnTo>
                  <a:lnTo>
                    <a:pt x="1289" y="301"/>
                  </a:lnTo>
                  <a:lnTo>
                    <a:pt x="1203" y="172"/>
                  </a:lnTo>
                  <a:lnTo>
                    <a:pt x="1074" y="86"/>
                  </a:lnTo>
                  <a:lnTo>
                    <a:pt x="945" y="43"/>
                  </a:lnTo>
                  <a:lnTo>
                    <a:pt x="816"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65"/>
            <p:cNvSpPr/>
            <p:nvPr/>
          </p:nvSpPr>
          <p:spPr>
            <a:xfrm>
              <a:off x="5297650" y="3493675"/>
              <a:ext cx="37600" cy="42975"/>
            </a:xfrm>
            <a:custGeom>
              <a:avLst/>
              <a:gdLst/>
              <a:ahLst/>
              <a:cxnLst/>
              <a:rect l="l" t="t" r="r" b="b"/>
              <a:pathLst>
                <a:path w="1504" h="1719" extrusionOk="0">
                  <a:moveTo>
                    <a:pt x="1375" y="1"/>
                  </a:moveTo>
                  <a:lnTo>
                    <a:pt x="1332" y="301"/>
                  </a:lnTo>
                  <a:lnTo>
                    <a:pt x="1289" y="602"/>
                  </a:lnTo>
                  <a:lnTo>
                    <a:pt x="1203" y="859"/>
                  </a:lnTo>
                  <a:lnTo>
                    <a:pt x="1160" y="945"/>
                  </a:lnTo>
                  <a:lnTo>
                    <a:pt x="1074" y="988"/>
                  </a:lnTo>
                  <a:lnTo>
                    <a:pt x="859" y="1074"/>
                  </a:lnTo>
                  <a:lnTo>
                    <a:pt x="602" y="1160"/>
                  </a:lnTo>
                  <a:lnTo>
                    <a:pt x="43" y="1203"/>
                  </a:lnTo>
                  <a:lnTo>
                    <a:pt x="0" y="1504"/>
                  </a:lnTo>
                  <a:lnTo>
                    <a:pt x="43" y="1590"/>
                  </a:lnTo>
                  <a:lnTo>
                    <a:pt x="43" y="1676"/>
                  </a:lnTo>
                  <a:lnTo>
                    <a:pt x="129" y="1718"/>
                  </a:lnTo>
                  <a:lnTo>
                    <a:pt x="516" y="1718"/>
                  </a:lnTo>
                  <a:lnTo>
                    <a:pt x="945" y="1676"/>
                  </a:lnTo>
                  <a:lnTo>
                    <a:pt x="1117" y="1633"/>
                  </a:lnTo>
                  <a:lnTo>
                    <a:pt x="1289" y="1547"/>
                  </a:lnTo>
                  <a:lnTo>
                    <a:pt x="1418" y="1461"/>
                  </a:lnTo>
                  <a:lnTo>
                    <a:pt x="1504" y="1289"/>
                  </a:lnTo>
                  <a:lnTo>
                    <a:pt x="1504" y="1031"/>
                  </a:lnTo>
                  <a:lnTo>
                    <a:pt x="1504" y="731"/>
                  </a:lnTo>
                  <a:lnTo>
                    <a:pt x="1418" y="301"/>
                  </a:lnTo>
                  <a:lnTo>
                    <a:pt x="1375"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65"/>
            <p:cNvSpPr/>
            <p:nvPr/>
          </p:nvSpPr>
          <p:spPr>
            <a:xfrm>
              <a:off x="5336300" y="3477575"/>
              <a:ext cx="34375" cy="50475"/>
            </a:xfrm>
            <a:custGeom>
              <a:avLst/>
              <a:gdLst/>
              <a:ahLst/>
              <a:cxnLst/>
              <a:rect l="l" t="t" r="r" b="b"/>
              <a:pathLst>
                <a:path w="1375" h="2019" extrusionOk="0">
                  <a:moveTo>
                    <a:pt x="430" y="0"/>
                  </a:moveTo>
                  <a:lnTo>
                    <a:pt x="258" y="43"/>
                  </a:lnTo>
                  <a:lnTo>
                    <a:pt x="86" y="86"/>
                  </a:lnTo>
                  <a:lnTo>
                    <a:pt x="1" y="172"/>
                  </a:lnTo>
                  <a:lnTo>
                    <a:pt x="86" y="816"/>
                  </a:lnTo>
                  <a:lnTo>
                    <a:pt x="172" y="1375"/>
                  </a:lnTo>
                  <a:lnTo>
                    <a:pt x="215" y="1761"/>
                  </a:lnTo>
                  <a:lnTo>
                    <a:pt x="258" y="1890"/>
                  </a:lnTo>
                  <a:lnTo>
                    <a:pt x="301" y="1976"/>
                  </a:lnTo>
                  <a:lnTo>
                    <a:pt x="387" y="2019"/>
                  </a:lnTo>
                  <a:lnTo>
                    <a:pt x="516" y="2019"/>
                  </a:lnTo>
                  <a:lnTo>
                    <a:pt x="817" y="1976"/>
                  </a:lnTo>
                  <a:lnTo>
                    <a:pt x="1074" y="1890"/>
                  </a:lnTo>
                  <a:lnTo>
                    <a:pt x="1160" y="1804"/>
                  </a:lnTo>
                  <a:lnTo>
                    <a:pt x="1246" y="1718"/>
                  </a:lnTo>
                  <a:lnTo>
                    <a:pt x="1332" y="1546"/>
                  </a:lnTo>
                  <a:lnTo>
                    <a:pt x="1332" y="1375"/>
                  </a:lnTo>
                  <a:lnTo>
                    <a:pt x="1375" y="1160"/>
                  </a:lnTo>
                  <a:lnTo>
                    <a:pt x="1332" y="945"/>
                  </a:lnTo>
                  <a:lnTo>
                    <a:pt x="1289" y="730"/>
                  </a:lnTo>
                  <a:lnTo>
                    <a:pt x="1203" y="516"/>
                  </a:lnTo>
                  <a:lnTo>
                    <a:pt x="1117" y="301"/>
                  </a:lnTo>
                  <a:lnTo>
                    <a:pt x="945" y="172"/>
                  </a:lnTo>
                  <a:lnTo>
                    <a:pt x="774" y="86"/>
                  </a:lnTo>
                  <a:lnTo>
                    <a:pt x="602" y="43"/>
                  </a:lnTo>
                  <a:lnTo>
                    <a:pt x="430"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65"/>
            <p:cNvSpPr/>
            <p:nvPr/>
          </p:nvSpPr>
          <p:spPr>
            <a:xfrm>
              <a:off x="5345975" y="3496900"/>
              <a:ext cx="24700" cy="31150"/>
            </a:xfrm>
            <a:custGeom>
              <a:avLst/>
              <a:gdLst/>
              <a:ahLst/>
              <a:cxnLst/>
              <a:rect l="l" t="t" r="r" b="b"/>
              <a:pathLst>
                <a:path w="988" h="1246" extrusionOk="0">
                  <a:moveTo>
                    <a:pt x="902" y="0"/>
                  </a:moveTo>
                  <a:lnTo>
                    <a:pt x="515" y="258"/>
                  </a:lnTo>
                  <a:lnTo>
                    <a:pt x="344" y="430"/>
                  </a:lnTo>
                  <a:lnTo>
                    <a:pt x="215" y="559"/>
                  </a:lnTo>
                  <a:lnTo>
                    <a:pt x="86" y="902"/>
                  </a:lnTo>
                  <a:lnTo>
                    <a:pt x="0" y="1203"/>
                  </a:lnTo>
                  <a:lnTo>
                    <a:pt x="129" y="1246"/>
                  </a:lnTo>
                  <a:lnTo>
                    <a:pt x="344" y="1246"/>
                  </a:lnTo>
                  <a:lnTo>
                    <a:pt x="687" y="1117"/>
                  </a:lnTo>
                  <a:lnTo>
                    <a:pt x="773" y="1074"/>
                  </a:lnTo>
                  <a:lnTo>
                    <a:pt x="859" y="988"/>
                  </a:lnTo>
                  <a:lnTo>
                    <a:pt x="945" y="688"/>
                  </a:lnTo>
                  <a:lnTo>
                    <a:pt x="988" y="344"/>
                  </a:lnTo>
                  <a:lnTo>
                    <a:pt x="902"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65"/>
            <p:cNvSpPr/>
            <p:nvPr/>
          </p:nvSpPr>
          <p:spPr>
            <a:xfrm>
              <a:off x="5372800" y="3480800"/>
              <a:ext cx="95600" cy="40825"/>
            </a:xfrm>
            <a:custGeom>
              <a:avLst/>
              <a:gdLst/>
              <a:ahLst/>
              <a:cxnLst/>
              <a:rect l="l" t="t" r="r" b="b"/>
              <a:pathLst>
                <a:path w="3824" h="1633" extrusionOk="0">
                  <a:moveTo>
                    <a:pt x="130" y="0"/>
                  </a:moveTo>
                  <a:lnTo>
                    <a:pt x="44" y="86"/>
                  </a:lnTo>
                  <a:lnTo>
                    <a:pt x="1" y="215"/>
                  </a:lnTo>
                  <a:lnTo>
                    <a:pt x="1" y="301"/>
                  </a:lnTo>
                  <a:lnTo>
                    <a:pt x="130" y="945"/>
                  </a:lnTo>
                  <a:lnTo>
                    <a:pt x="173" y="1246"/>
                  </a:lnTo>
                  <a:lnTo>
                    <a:pt x="130" y="1417"/>
                  </a:lnTo>
                  <a:lnTo>
                    <a:pt x="130" y="1503"/>
                  </a:lnTo>
                  <a:lnTo>
                    <a:pt x="130" y="1589"/>
                  </a:lnTo>
                  <a:lnTo>
                    <a:pt x="173" y="1632"/>
                  </a:lnTo>
                  <a:lnTo>
                    <a:pt x="516" y="1632"/>
                  </a:lnTo>
                  <a:lnTo>
                    <a:pt x="645" y="1546"/>
                  </a:lnTo>
                  <a:lnTo>
                    <a:pt x="817" y="1460"/>
                  </a:lnTo>
                  <a:lnTo>
                    <a:pt x="1160" y="1203"/>
                  </a:lnTo>
                  <a:lnTo>
                    <a:pt x="1461" y="1031"/>
                  </a:lnTo>
                  <a:lnTo>
                    <a:pt x="1633" y="945"/>
                  </a:lnTo>
                  <a:lnTo>
                    <a:pt x="1805" y="945"/>
                  </a:lnTo>
                  <a:lnTo>
                    <a:pt x="2019" y="902"/>
                  </a:lnTo>
                  <a:lnTo>
                    <a:pt x="2234" y="945"/>
                  </a:lnTo>
                  <a:lnTo>
                    <a:pt x="2750" y="1031"/>
                  </a:lnTo>
                  <a:lnTo>
                    <a:pt x="3265" y="1074"/>
                  </a:lnTo>
                  <a:lnTo>
                    <a:pt x="3651" y="1031"/>
                  </a:lnTo>
                  <a:lnTo>
                    <a:pt x="3780" y="988"/>
                  </a:lnTo>
                  <a:lnTo>
                    <a:pt x="3823" y="945"/>
                  </a:lnTo>
                  <a:lnTo>
                    <a:pt x="3823" y="730"/>
                  </a:lnTo>
                  <a:lnTo>
                    <a:pt x="3823" y="430"/>
                  </a:lnTo>
                  <a:lnTo>
                    <a:pt x="3780" y="301"/>
                  </a:lnTo>
                  <a:lnTo>
                    <a:pt x="3737" y="172"/>
                  </a:lnTo>
                  <a:lnTo>
                    <a:pt x="3609" y="129"/>
                  </a:lnTo>
                  <a:lnTo>
                    <a:pt x="3480" y="86"/>
                  </a:lnTo>
                  <a:lnTo>
                    <a:pt x="3093" y="86"/>
                  </a:lnTo>
                  <a:lnTo>
                    <a:pt x="2578" y="172"/>
                  </a:lnTo>
                  <a:lnTo>
                    <a:pt x="1719" y="172"/>
                  </a:lnTo>
                  <a:lnTo>
                    <a:pt x="1461" y="129"/>
                  </a:lnTo>
                  <a:lnTo>
                    <a:pt x="1117" y="43"/>
                  </a:lnTo>
                  <a:lnTo>
                    <a:pt x="774"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65"/>
            <p:cNvSpPr/>
            <p:nvPr/>
          </p:nvSpPr>
          <p:spPr>
            <a:xfrm>
              <a:off x="5376025" y="3495825"/>
              <a:ext cx="92375" cy="25800"/>
            </a:xfrm>
            <a:custGeom>
              <a:avLst/>
              <a:gdLst/>
              <a:ahLst/>
              <a:cxnLst/>
              <a:rect l="l" t="t" r="r" b="b"/>
              <a:pathLst>
                <a:path w="3695" h="1032" extrusionOk="0">
                  <a:moveTo>
                    <a:pt x="1590" y="0"/>
                  </a:moveTo>
                  <a:lnTo>
                    <a:pt x="1246" y="86"/>
                  </a:lnTo>
                  <a:lnTo>
                    <a:pt x="774" y="258"/>
                  </a:lnTo>
                  <a:lnTo>
                    <a:pt x="430" y="344"/>
                  </a:lnTo>
                  <a:lnTo>
                    <a:pt x="1" y="344"/>
                  </a:lnTo>
                  <a:lnTo>
                    <a:pt x="44" y="645"/>
                  </a:lnTo>
                  <a:lnTo>
                    <a:pt x="1" y="816"/>
                  </a:lnTo>
                  <a:lnTo>
                    <a:pt x="1" y="902"/>
                  </a:lnTo>
                  <a:lnTo>
                    <a:pt x="1" y="988"/>
                  </a:lnTo>
                  <a:lnTo>
                    <a:pt x="44" y="1031"/>
                  </a:lnTo>
                  <a:lnTo>
                    <a:pt x="387" y="1031"/>
                  </a:lnTo>
                  <a:lnTo>
                    <a:pt x="516" y="945"/>
                  </a:lnTo>
                  <a:lnTo>
                    <a:pt x="688" y="859"/>
                  </a:lnTo>
                  <a:lnTo>
                    <a:pt x="1031" y="602"/>
                  </a:lnTo>
                  <a:lnTo>
                    <a:pt x="1332" y="430"/>
                  </a:lnTo>
                  <a:lnTo>
                    <a:pt x="1504" y="344"/>
                  </a:lnTo>
                  <a:lnTo>
                    <a:pt x="1676" y="344"/>
                  </a:lnTo>
                  <a:lnTo>
                    <a:pt x="1890" y="301"/>
                  </a:lnTo>
                  <a:lnTo>
                    <a:pt x="2105" y="344"/>
                  </a:lnTo>
                  <a:lnTo>
                    <a:pt x="2621" y="430"/>
                  </a:lnTo>
                  <a:lnTo>
                    <a:pt x="3136" y="473"/>
                  </a:lnTo>
                  <a:lnTo>
                    <a:pt x="3522" y="430"/>
                  </a:lnTo>
                  <a:lnTo>
                    <a:pt x="3651" y="387"/>
                  </a:lnTo>
                  <a:lnTo>
                    <a:pt x="3694" y="344"/>
                  </a:lnTo>
                  <a:lnTo>
                    <a:pt x="3480" y="387"/>
                  </a:lnTo>
                  <a:lnTo>
                    <a:pt x="3222" y="344"/>
                  </a:lnTo>
                  <a:lnTo>
                    <a:pt x="2621" y="172"/>
                  </a:lnTo>
                  <a:lnTo>
                    <a:pt x="2277" y="86"/>
                  </a:lnTo>
                  <a:lnTo>
                    <a:pt x="1933" y="43"/>
                  </a:lnTo>
                  <a:lnTo>
                    <a:pt x="1590"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65"/>
            <p:cNvSpPr/>
            <p:nvPr/>
          </p:nvSpPr>
          <p:spPr>
            <a:xfrm>
              <a:off x="5472675" y="3466825"/>
              <a:ext cx="50475" cy="33325"/>
            </a:xfrm>
            <a:custGeom>
              <a:avLst/>
              <a:gdLst/>
              <a:ahLst/>
              <a:cxnLst/>
              <a:rect l="l" t="t" r="r" b="b"/>
              <a:pathLst>
                <a:path w="2019" h="1333" extrusionOk="0">
                  <a:moveTo>
                    <a:pt x="1847" y="1"/>
                  </a:moveTo>
                  <a:lnTo>
                    <a:pt x="1761" y="44"/>
                  </a:lnTo>
                  <a:lnTo>
                    <a:pt x="1460" y="216"/>
                  </a:lnTo>
                  <a:lnTo>
                    <a:pt x="1117" y="344"/>
                  </a:lnTo>
                  <a:lnTo>
                    <a:pt x="816" y="430"/>
                  </a:lnTo>
                  <a:lnTo>
                    <a:pt x="558" y="430"/>
                  </a:lnTo>
                  <a:lnTo>
                    <a:pt x="215" y="387"/>
                  </a:lnTo>
                  <a:lnTo>
                    <a:pt x="86" y="430"/>
                  </a:lnTo>
                  <a:lnTo>
                    <a:pt x="43" y="516"/>
                  </a:lnTo>
                  <a:lnTo>
                    <a:pt x="0" y="946"/>
                  </a:lnTo>
                  <a:lnTo>
                    <a:pt x="0" y="1246"/>
                  </a:lnTo>
                  <a:lnTo>
                    <a:pt x="43" y="1332"/>
                  </a:lnTo>
                  <a:lnTo>
                    <a:pt x="129" y="1332"/>
                  </a:lnTo>
                  <a:lnTo>
                    <a:pt x="301" y="1246"/>
                  </a:lnTo>
                  <a:lnTo>
                    <a:pt x="473" y="1117"/>
                  </a:lnTo>
                  <a:lnTo>
                    <a:pt x="730" y="946"/>
                  </a:lnTo>
                  <a:lnTo>
                    <a:pt x="988" y="774"/>
                  </a:lnTo>
                  <a:lnTo>
                    <a:pt x="1332" y="688"/>
                  </a:lnTo>
                  <a:lnTo>
                    <a:pt x="1632" y="602"/>
                  </a:lnTo>
                  <a:lnTo>
                    <a:pt x="1890" y="559"/>
                  </a:lnTo>
                  <a:lnTo>
                    <a:pt x="1976" y="516"/>
                  </a:lnTo>
                  <a:lnTo>
                    <a:pt x="2019" y="473"/>
                  </a:lnTo>
                  <a:lnTo>
                    <a:pt x="2019" y="344"/>
                  </a:lnTo>
                  <a:lnTo>
                    <a:pt x="2019" y="173"/>
                  </a:lnTo>
                  <a:lnTo>
                    <a:pt x="1976" y="87"/>
                  </a:lnTo>
                  <a:lnTo>
                    <a:pt x="1933" y="44"/>
                  </a:lnTo>
                  <a:lnTo>
                    <a:pt x="1847" y="1"/>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65"/>
            <p:cNvSpPr/>
            <p:nvPr/>
          </p:nvSpPr>
          <p:spPr>
            <a:xfrm>
              <a:off x="5472675" y="3466825"/>
              <a:ext cx="50475" cy="33325"/>
            </a:xfrm>
            <a:custGeom>
              <a:avLst/>
              <a:gdLst/>
              <a:ahLst/>
              <a:cxnLst/>
              <a:rect l="l" t="t" r="r" b="b"/>
              <a:pathLst>
                <a:path w="2019" h="1333" extrusionOk="0">
                  <a:moveTo>
                    <a:pt x="1890" y="1"/>
                  </a:moveTo>
                  <a:lnTo>
                    <a:pt x="1804" y="44"/>
                  </a:lnTo>
                  <a:lnTo>
                    <a:pt x="1761" y="216"/>
                  </a:lnTo>
                  <a:lnTo>
                    <a:pt x="1718" y="387"/>
                  </a:lnTo>
                  <a:lnTo>
                    <a:pt x="1632" y="473"/>
                  </a:lnTo>
                  <a:lnTo>
                    <a:pt x="1546" y="473"/>
                  </a:lnTo>
                  <a:lnTo>
                    <a:pt x="1289" y="516"/>
                  </a:lnTo>
                  <a:lnTo>
                    <a:pt x="1031" y="602"/>
                  </a:lnTo>
                  <a:lnTo>
                    <a:pt x="902" y="645"/>
                  </a:lnTo>
                  <a:lnTo>
                    <a:pt x="773" y="731"/>
                  </a:lnTo>
                  <a:lnTo>
                    <a:pt x="344" y="1032"/>
                  </a:lnTo>
                  <a:lnTo>
                    <a:pt x="0" y="1246"/>
                  </a:lnTo>
                  <a:lnTo>
                    <a:pt x="43" y="1332"/>
                  </a:lnTo>
                  <a:lnTo>
                    <a:pt x="129" y="1332"/>
                  </a:lnTo>
                  <a:lnTo>
                    <a:pt x="301" y="1246"/>
                  </a:lnTo>
                  <a:lnTo>
                    <a:pt x="473" y="1117"/>
                  </a:lnTo>
                  <a:lnTo>
                    <a:pt x="730" y="946"/>
                  </a:lnTo>
                  <a:lnTo>
                    <a:pt x="988" y="774"/>
                  </a:lnTo>
                  <a:lnTo>
                    <a:pt x="1332" y="688"/>
                  </a:lnTo>
                  <a:lnTo>
                    <a:pt x="1632" y="602"/>
                  </a:lnTo>
                  <a:lnTo>
                    <a:pt x="1890" y="559"/>
                  </a:lnTo>
                  <a:lnTo>
                    <a:pt x="1976" y="516"/>
                  </a:lnTo>
                  <a:lnTo>
                    <a:pt x="2019" y="473"/>
                  </a:lnTo>
                  <a:lnTo>
                    <a:pt x="2019" y="344"/>
                  </a:lnTo>
                  <a:lnTo>
                    <a:pt x="2019" y="173"/>
                  </a:lnTo>
                  <a:lnTo>
                    <a:pt x="1976" y="87"/>
                  </a:lnTo>
                  <a:lnTo>
                    <a:pt x="1933" y="44"/>
                  </a:lnTo>
                  <a:lnTo>
                    <a:pt x="1890"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65"/>
            <p:cNvSpPr/>
            <p:nvPr/>
          </p:nvSpPr>
          <p:spPr>
            <a:xfrm>
              <a:off x="5524200" y="3449650"/>
              <a:ext cx="44050" cy="25800"/>
            </a:xfrm>
            <a:custGeom>
              <a:avLst/>
              <a:gdLst/>
              <a:ahLst/>
              <a:cxnLst/>
              <a:rect l="l" t="t" r="r" b="b"/>
              <a:pathLst>
                <a:path w="1762" h="1032" extrusionOk="0">
                  <a:moveTo>
                    <a:pt x="1676" y="1"/>
                  </a:moveTo>
                  <a:lnTo>
                    <a:pt x="1246" y="86"/>
                  </a:lnTo>
                  <a:lnTo>
                    <a:pt x="1074" y="172"/>
                  </a:lnTo>
                  <a:lnTo>
                    <a:pt x="903" y="258"/>
                  </a:lnTo>
                  <a:lnTo>
                    <a:pt x="774" y="344"/>
                  </a:lnTo>
                  <a:lnTo>
                    <a:pt x="602" y="387"/>
                  </a:lnTo>
                  <a:lnTo>
                    <a:pt x="258" y="344"/>
                  </a:lnTo>
                  <a:lnTo>
                    <a:pt x="129" y="387"/>
                  </a:lnTo>
                  <a:lnTo>
                    <a:pt x="44" y="387"/>
                  </a:lnTo>
                  <a:lnTo>
                    <a:pt x="1" y="473"/>
                  </a:lnTo>
                  <a:lnTo>
                    <a:pt x="44" y="559"/>
                  </a:lnTo>
                  <a:lnTo>
                    <a:pt x="129" y="817"/>
                  </a:lnTo>
                  <a:lnTo>
                    <a:pt x="258" y="988"/>
                  </a:lnTo>
                  <a:lnTo>
                    <a:pt x="301" y="1031"/>
                  </a:lnTo>
                  <a:lnTo>
                    <a:pt x="387" y="1031"/>
                  </a:lnTo>
                  <a:lnTo>
                    <a:pt x="645" y="817"/>
                  </a:lnTo>
                  <a:lnTo>
                    <a:pt x="817" y="731"/>
                  </a:lnTo>
                  <a:lnTo>
                    <a:pt x="946" y="688"/>
                  </a:lnTo>
                  <a:lnTo>
                    <a:pt x="1203" y="645"/>
                  </a:lnTo>
                  <a:lnTo>
                    <a:pt x="1375" y="602"/>
                  </a:lnTo>
                  <a:lnTo>
                    <a:pt x="1461" y="559"/>
                  </a:lnTo>
                  <a:lnTo>
                    <a:pt x="1719" y="172"/>
                  </a:lnTo>
                  <a:lnTo>
                    <a:pt x="1762" y="44"/>
                  </a:lnTo>
                  <a:lnTo>
                    <a:pt x="1719" y="1"/>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65"/>
            <p:cNvSpPr/>
            <p:nvPr/>
          </p:nvSpPr>
          <p:spPr>
            <a:xfrm>
              <a:off x="5530650" y="3449650"/>
              <a:ext cx="37600" cy="25800"/>
            </a:xfrm>
            <a:custGeom>
              <a:avLst/>
              <a:gdLst/>
              <a:ahLst/>
              <a:cxnLst/>
              <a:rect l="l" t="t" r="r" b="b"/>
              <a:pathLst>
                <a:path w="1504" h="1032" extrusionOk="0">
                  <a:moveTo>
                    <a:pt x="1504" y="1"/>
                  </a:moveTo>
                  <a:lnTo>
                    <a:pt x="1203" y="258"/>
                  </a:lnTo>
                  <a:lnTo>
                    <a:pt x="1031" y="430"/>
                  </a:lnTo>
                  <a:lnTo>
                    <a:pt x="902" y="473"/>
                  </a:lnTo>
                  <a:lnTo>
                    <a:pt x="559" y="602"/>
                  </a:lnTo>
                  <a:lnTo>
                    <a:pt x="387" y="688"/>
                  </a:lnTo>
                  <a:lnTo>
                    <a:pt x="215" y="774"/>
                  </a:lnTo>
                  <a:lnTo>
                    <a:pt x="0" y="1031"/>
                  </a:lnTo>
                  <a:lnTo>
                    <a:pt x="129" y="1031"/>
                  </a:lnTo>
                  <a:lnTo>
                    <a:pt x="387" y="817"/>
                  </a:lnTo>
                  <a:lnTo>
                    <a:pt x="559" y="731"/>
                  </a:lnTo>
                  <a:lnTo>
                    <a:pt x="688" y="688"/>
                  </a:lnTo>
                  <a:lnTo>
                    <a:pt x="945" y="645"/>
                  </a:lnTo>
                  <a:lnTo>
                    <a:pt x="1117" y="602"/>
                  </a:lnTo>
                  <a:lnTo>
                    <a:pt x="1203" y="559"/>
                  </a:lnTo>
                  <a:lnTo>
                    <a:pt x="1418" y="258"/>
                  </a:lnTo>
                  <a:lnTo>
                    <a:pt x="1504" y="86"/>
                  </a:lnTo>
                  <a:lnTo>
                    <a:pt x="1504" y="44"/>
                  </a:lnTo>
                  <a:lnTo>
                    <a:pt x="1504"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65"/>
            <p:cNvSpPr/>
            <p:nvPr/>
          </p:nvSpPr>
          <p:spPr>
            <a:xfrm>
              <a:off x="5811975" y="3464675"/>
              <a:ext cx="104175" cy="56950"/>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65"/>
            <p:cNvSpPr/>
            <p:nvPr/>
          </p:nvSpPr>
          <p:spPr>
            <a:xfrm>
              <a:off x="5183825" y="3399175"/>
              <a:ext cx="5400" cy="5400"/>
            </a:xfrm>
            <a:custGeom>
              <a:avLst/>
              <a:gdLst/>
              <a:ahLst/>
              <a:cxnLst/>
              <a:rect l="l" t="t" r="r" b="b"/>
              <a:pathLst>
                <a:path w="216" h="216" extrusionOk="0">
                  <a:moveTo>
                    <a:pt x="87" y="1"/>
                  </a:moveTo>
                  <a:lnTo>
                    <a:pt x="1" y="44"/>
                  </a:lnTo>
                  <a:lnTo>
                    <a:pt x="1" y="130"/>
                  </a:lnTo>
                  <a:lnTo>
                    <a:pt x="44" y="216"/>
                  </a:lnTo>
                  <a:lnTo>
                    <a:pt x="130" y="216"/>
                  </a:lnTo>
                  <a:lnTo>
                    <a:pt x="215" y="173"/>
                  </a:lnTo>
                  <a:lnTo>
                    <a:pt x="215" y="87"/>
                  </a:lnTo>
                  <a:lnTo>
                    <a:pt x="1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65"/>
            <p:cNvSpPr/>
            <p:nvPr/>
          </p:nvSpPr>
          <p:spPr>
            <a:xfrm>
              <a:off x="5176325" y="3409925"/>
              <a:ext cx="6450" cy="5400"/>
            </a:xfrm>
            <a:custGeom>
              <a:avLst/>
              <a:gdLst/>
              <a:ahLst/>
              <a:cxnLst/>
              <a:rect l="l" t="t" r="r" b="b"/>
              <a:pathLst>
                <a:path w="258" h="216" extrusionOk="0">
                  <a:moveTo>
                    <a:pt x="86" y="0"/>
                  </a:moveTo>
                  <a:lnTo>
                    <a:pt x="43" y="43"/>
                  </a:lnTo>
                  <a:lnTo>
                    <a:pt x="0" y="129"/>
                  </a:lnTo>
                  <a:lnTo>
                    <a:pt x="43" y="215"/>
                  </a:lnTo>
                  <a:lnTo>
                    <a:pt x="129"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65"/>
            <p:cNvSpPr/>
            <p:nvPr/>
          </p:nvSpPr>
          <p:spPr>
            <a:xfrm>
              <a:off x="5164500" y="3414225"/>
              <a:ext cx="6475" cy="6450"/>
            </a:xfrm>
            <a:custGeom>
              <a:avLst/>
              <a:gdLst/>
              <a:ahLst/>
              <a:cxnLst/>
              <a:rect l="l" t="t" r="r" b="b"/>
              <a:pathLst>
                <a:path w="259" h="258" extrusionOk="0">
                  <a:moveTo>
                    <a:pt x="87" y="0"/>
                  </a:moveTo>
                  <a:lnTo>
                    <a:pt x="44" y="86"/>
                  </a:lnTo>
                  <a:lnTo>
                    <a:pt x="1" y="172"/>
                  </a:lnTo>
                  <a:lnTo>
                    <a:pt x="44" y="258"/>
                  </a:lnTo>
                  <a:lnTo>
                    <a:pt x="129" y="258"/>
                  </a:lnTo>
                  <a:lnTo>
                    <a:pt x="215" y="215"/>
                  </a:lnTo>
                  <a:lnTo>
                    <a:pt x="258" y="129"/>
                  </a:lnTo>
                  <a:lnTo>
                    <a:pt x="172"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65"/>
            <p:cNvSpPr/>
            <p:nvPr/>
          </p:nvSpPr>
          <p:spPr>
            <a:xfrm>
              <a:off x="5160200" y="3406700"/>
              <a:ext cx="5400" cy="5400"/>
            </a:xfrm>
            <a:custGeom>
              <a:avLst/>
              <a:gdLst/>
              <a:ahLst/>
              <a:cxnLst/>
              <a:rect l="l" t="t" r="r" b="b"/>
              <a:pathLst>
                <a:path w="216" h="216" extrusionOk="0">
                  <a:moveTo>
                    <a:pt x="87" y="1"/>
                  </a:moveTo>
                  <a:lnTo>
                    <a:pt x="1" y="44"/>
                  </a:lnTo>
                  <a:lnTo>
                    <a:pt x="1" y="129"/>
                  </a:lnTo>
                  <a:lnTo>
                    <a:pt x="44" y="215"/>
                  </a:lnTo>
                  <a:lnTo>
                    <a:pt x="130" y="215"/>
                  </a:lnTo>
                  <a:lnTo>
                    <a:pt x="216" y="172"/>
                  </a:lnTo>
                  <a:lnTo>
                    <a:pt x="216" y="87"/>
                  </a:lnTo>
                  <a:lnTo>
                    <a:pt x="1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65"/>
            <p:cNvSpPr/>
            <p:nvPr/>
          </p:nvSpPr>
          <p:spPr>
            <a:xfrm>
              <a:off x="5172025" y="3419600"/>
              <a:ext cx="6450" cy="5375"/>
            </a:xfrm>
            <a:custGeom>
              <a:avLst/>
              <a:gdLst/>
              <a:ahLst/>
              <a:cxnLst/>
              <a:rect l="l" t="t" r="r" b="b"/>
              <a:pathLst>
                <a:path w="258" h="215" extrusionOk="0">
                  <a:moveTo>
                    <a:pt x="86" y="0"/>
                  </a:moveTo>
                  <a:lnTo>
                    <a:pt x="43" y="43"/>
                  </a:lnTo>
                  <a:lnTo>
                    <a:pt x="0" y="129"/>
                  </a:lnTo>
                  <a:lnTo>
                    <a:pt x="43" y="215"/>
                  </a:lnTo>
                  <a:lnTo>
                    <a:pt x="129"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65"/>
            <p:cNvSpPr/>
            <p:nvPr/>
          </p:nvSpPr>
          <p:spPr>
            <a:xfrm>
              <a:off x="5172025" y="3398125"/>
              <a:ext cx="6450" cy="6450"/>
            </a:xfrm>
            <a:custGeom>
              <a:avLst/>
              <a:gdLst/>
              <a:ahLst/>
              <a:cxnLst/>
              <a:rect l="l" t="t" r="r" b="b"/>
              <a:pathLst>
                <a:path w="258" h="258" extrusionOk="0">
                  <a:moveTo>
                    <a:pt x="129" y="0"/>
                  </a:moveTo>
                  <a:lnTo>
                    <a:pt x="43" y="43"/>
                  </a:lnTo>
                  <a:lnTo>
                    <a:pt x="0" y="129"/>
                  </a:lnTo>
                  <a:lnTo>
                    <a:pt x="86" y="215"/>
                  </a:lnTo>
                  <a:lnTo>
                    <a:pt x="172" y="258"/>
                  </a:lnTo>
                  <a:lnTo>
                    <a:pt x="215" y="172"/>
                  </a:lnTo>
                  <a:lnTo>
                    <a:pt x="258" y="86"/>
                  </a:lnTo>
                  <a:lnTo>
                    <a:pt x="215" y="43"/>
                  </a:lnTo>
                  <a:lnTo>
                    <a:pt x="12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65"/>
            <p:cNvSpPr/>
            <p:nvPr/>
          </p:nvSpPr>
          <p:spPr>
            <a:xfrm>
              <a:off x="5151625" y="3395975"/>
              <a:ext cx="6450" cy="5375"/>
            </a:xfrm>
            <a:custGeom>
              <a:avLst/>
              <a:gdLst/>
              <a:ahLst/>
              <a:cxnLst/>
              <a:rect l="l" t="t" r="r" b="b"/>
              <a:pathLst>
                <a:path w="258" h="215" extrusionOk="0">
                  <a:moveTo>
                    <a:pt x="129" y="0"/>
                  </a:moveTo>
                  <a:lnTo>
                    <a:pt x="43" y="43"/>
                  </a:lnTo>
                  <a:lnTo>
                    <a:pt x="0" y="129"/>
                  </a:lnTo>
                  <a:lnTo>
                    <a:pt x="43" y="215"/>
                  </a:lnTo>
                  <a:lnTo>
                    <a:pt x="172"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65"/>
            <p:cNvSpPr/>
            <p:nvPr/>
          </p:nvSpPr>
          <p:spPr>
            <a:xfrm>
              <a:off x="5179525" y="3386300"/>
              <a:ext cx="5400" cy="6475"/>
            </a:xfrm>
            <a:custGeom>
              <a:avLst/>
              <a:gdLst/>
              <a:ahLst/>
              <a:cxnLst/>
              <a:rect l="l" t="t" r="r" b="b"/>
              <a:pathLst>
                <a:path w="216" h="259" extrusionOk="0">
                  <a:moveTo>
                    <a:pt x="87" y="1"/>
                  </a:moveTo>
                  <a:lnTo>
                    <a:pt x="1" y="44"/>
                  </a:lnTo>
                  <a:lnTo>
                    <a:pt x="1" y="172"/>
                  </a:lnTo>
                  <a:lnTo>
                    <a:pt x="44" y="215"/>
                  </a:lnTo>
                  <a:lnTo>
                    <a:pt x="130" y="258"/>
                  </a:lnTo>
                  <a:lnTo>
                    <a:pt x="216" y="215"/>
                  </a:lnTo>
                  <a:lnTo>
                    <a:pt x="216" y="129"/>
                  </a:lnTo>
                  <a:lnTo>
                    <a:pt x="173" y="44"/>
                  </a:lnTo>
                  <a:lnTo>
                    <a:pt x="8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65"/>
            <p:cNvSpPr/>
            <p:nvPr/>
          </p:nvSpPr>
          <p:spPr>
            <a:xfrm>
              <a:off x="5189200" y="3431400"/>
              <a:ext cx="6475" cy="6475"/>
            </a:xfrm>
            <a:custGeom>
              <a:avLst/>
              <a:gdLst/>
              <a:ahLst/>
              <a:cxnLst/>
              <a:rect l="l" t="t" r="r" b="b"/>
              <a:pathLst>
                <a:path w="259" h="259" extrusionOk="0">
                  <a:moveTo>
                    <a:pt x="129" y="0"/>
                  </a:moveTo>
                  <a:lnTo>
                    <a:pt x="43" y="43"/>
                  </a:lnTo>
                  <a:lnTo>
                    <a:pt x="0" y="129"/>
                  </a:lnTo>
                  <a:lnTo>
                    <a:pt x="86" y="215"/>
                  </a:lnTo>
                  <a:lnTo>
                    <a:pt x="172" y="258"/>
                  </a:lnTo>
                  <a:lnTo>
                    <a:pt x="215" y="172"/>
                  </a:lnTo>
                  <a:lnTo>
                    <a:pt x="258" y="86"/>
                  </a:lnTo>
                  <a:lnTo>
                    <a:pt x="215" y="43"/>
                  </a:lnTo>
                  <a:lnTo>
                    <a:pt x="12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65"/>
            <p:cNvSpPr/>
            <p:nvPr/>
          </p:nvSpPr>
          <p:spPr>
            <a:xfrm>
              <a:off x="5225700" y="3451800"/>
              <a:ext cx="5400" cy="5400"/>
            </a:xfrm>
            <a:custGeom>
              <a:avLst/>
              <a:gdLst/>
              <a:ahLst/>
              <a:cxnLst/>
              <a:rect l="l" t="t" r="r" b="b"/>
              <a:pathLst>
                <a:path w="216" h="216" extrusionOk="0">
                  <a:moveTo>
                    <a:pt x="87" y="0"/>
                  </a:moveTo>
                  <a:lnTo>
                    <a:pt x="1" y="43"/>
                  </a:lnTo>
                  <a:lnTo>
                    <a:pt x="1" y="129"/>
                  </a:lnTo>
                  <a:lnTo>
                    <a:pt x="44" y="215"/>
                  </a:lnTo>
                  <a:lnTo>
                    <a:pt x="130" y="215"/>
                  </a:lnTo>
                  <a:lnTo>
                    <a:pt x="215" y="172"/>
                  </a:lnTo>
                  <a:lnTo>
                    <a:pt x="215" y="86"/>
                  </a:lnTo>
                  <a:lnTo>
                    <a:pt x="1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65"/>
            <p:cNvSpPr/>
            <p:nvPr/>
          </p:nvSpPr>
          <p:spPr>
            <a:xfrm>
              <a:off x="5163425" y="3393825"/>
              <a:ext cx="6475" cy="5375"/>
            </a:xfrm>
            <a:custGeom>
              <a:avLst/>
              <a:gdLst/>
              <a:ahLst/>
              <a:cxnLst/>
              <a:rect l="l" t="t" r="r" b="b"/>
              <a:pathLst>
                <a:path w="259" h="215" extrusionOk="0">
                  <a:moveTo>
                    <a:pt x="87" y="0"/>
                  </a:moveTo>
                  <a:lnTo>
                    <a:pt x="44" y="43"/>
                  </a:lnTo>
                  <a:lnTo>
                    <a:pt x="1" y="129"/>
                  </a:lnTo>
                  <a:lnTo>
                    <a:pt x="44" y="215"/>
                  </a:lnTo>
                  <a:lnTo>
                    <a:pt x="130" y="215"/>
                  </a:lnTo>
                  <a:lnTo>
                    <a:pt x="215" y="172"/>
                  </a:lnTo>
                  <a:lnTo>
                    <a:pt x="258"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65"/>
            <p:cNvSpPr/>
            <p:nvPr/>
          </p:nvSpPr>
          <p:spPr>
            <a:xfrm>
              <a:off x="5191350" y="3409925"/>
              <a:ext cx="6475" cy="5400"/>
            </a:xfrm>
            <a:custGeom>
              <a:avLst/>
              <a:gdLst/>
              <a:ahLst/>
              <a:cxnLst/>
              <a:rect l="l" t="t" r="r" b="b"/>
              <a:pathLst>
                <a:path w="259" h="216" extrusionOk="0">
                  <a:moveTo>
                    <a:pt x="129" y="0"/>
                  </a:moveTo>
                  <a:lnTo>
                    <a:pt x="43" y="43"/>
                  </a:lnTo>
                  <a:lnTo>
                    <a:pt x="0" y="129"/>
                  </a:lnTo>
                  <a:lnTo>
                    <a:pt x="86" y="215"/>
                  </a:lnTo>
                  <a:lnTo>
                    <a:pt x="172"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65"/>
            <p:cNvSpPr/>
            <p:nvPr/>
          </p:nvSpPr>
          <p:spPr>
            <a:xfrm>
              <a:off x="5202075" y="3417450"/>
              <a:ext cx="6475" cy="5375"/>
            </a:xfrm>
            <a:custGeom>
              <a:avLst/>
              <a:gdLst/>
              <a:ahLst/>
              <a:cxnLst/>
              <a:rect l="l" t="t" r="r" b="b"/>
              <a:pathLst>
                <a:path w="259" h="215" extrusionOk="0">
                  <a:moveTo>
                    <a:pt x="87" y="0"/>
                  </a:moveTo>
                  <a:lnTo>
                    <a:pt x="44" y="43"/>
                  </a:lnTo>
                  <a:lnTo>
                    <a:pt x="1" y="129"/>
                  </a:lnTo>
                  <a:lnTo>
                    <a:pt x="44" y="215"/>
                  </a:lnTo>
                  <a:lnTo>
                    <a:pt x="130" y="215"/>
                  </a:lnTo>
                  <a:lnTo>
                    <a:pt x="216" y="172"/>
                  </a:lnTo>
                  <a:lnTo>
                    <a:pt x="259" y="86"/>
                  </a:lnTo>
                  <a:lnTo>
                    <a:pt x="1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65"/>
            <p:cNvSpPr/>
            <p:nvPr/>
          </p:nvSpPr>
          <p:spPr>
            <a:xfrm>
              <a:off x="5219275" y="3442125"/>
              <a:ext cx="5375" cy="5400"/>
            </a:xfrm>
            <a:custGeom>
              <a:avLst/>
              <a:gdLst/>
              <a:ahLst/>
              <a:cxnLst/>
              <a:rect l="l" t="t" r="r" b="b"/>
              <a:pathLst>
                <a:path w="215" h="216" extrusionOk="0">
                  <a:moveTo>
                    <a:pt x="86" y="1"/>
                  </a:moveTo>
                  <a:lnTo>
                    <a:pt x="0" y="44"/>
                  </a:lnTo>
                  <a:lnTo>
                    <a:pt x="0" y="130"/>
                  </a:lnTo>
                  <a:lnTo>
                    <a:pt x="43" y="216"/>
                  </a:lnTo>
                  <a:lnTo>
                    <a:pt x="129" y="216"/>
                  </a:lnTo>
                  <a:lnTo>
                    <a:pt x="215" y="173"/>
                  </a:lnTo>
                  <a:lnTo>
                    <a:pt x="215"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65"/>
            <p:cNvSpPr/>
            <p:nvPr/>
          </p:nvSpPr>
          <p:spPr>
            <a:xfrm>
              <a:off x="5199925" y="3427100"/>
              <a:ext cx="6475" cy="5400"/>
            </a:xfrm>
            <a:custGeom>
              <a:avLst/>
              <a:gdLst/>
              <a:ahLst/>
              <a:cxnLst/>
              <a:rect l="l" t="t" r="r" b="b"/>
              <a:pathLst>
                <a:path w="259" h="216" extrusionOk="0">
                  <a:moveTo>
                    <a:pt x="87" y="1"/>
                  </a:moveTo>
                  <a:lnTo>
                    <a:pt x="44" y="44"/>
                  </a:lnTo>
                  <a:lnTo>
                    <a:pt x="1" y="129"/>
                  </a:lnTo>
                  <a:lnTo>
                    <a:pt x="44" y="215"/>
                  </a:lnTo>
                  <a:lnTo>
                    <a:pt x="130" y="215"/>
                  </a:lnTo>
                  <a:lnTo>
                    <a:pt x="216" y="172"/>
                  </a:lnTo>
                  <a:lnTo>
                    <a:pt x="259" y="87"/>
                  </a:lnTo>
                  <a:lnTo>
                    <a:pt x="1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65"/>
            <p:cNvSpPr/>
            <p:nvPr/>
          </p:nvSpPr>
          <p:spPr>
            <a:xfrm>
              <a:off x="5208525" y="3434625"/>
              <a:ext cx="6475" cy="5400"/>
            </a:xfrm>
            <a:custGeom>
              <a:avLst/>
              <a:gdLst/>
              <a:ahLst/>
              <a:cxnLst/>
              <a:rect l="l" t="t" r="r" b="b"/>
              <a:pathLst>
                <a:path w="259" h="216" extrusionOk="0">
                  <a:moveTo>
                    <a:pt x="86" y="0"/>
                  </a:moveTo>
                  <a:lnTo>
                    <a:pt x="43" y="43"/>
                  </a:lnTo>
                  <a:lnTo>
                    <a:pt x="1" y="129"/>
                  </a:lnTo>
                  <a:lnTo>
                    <a:pt x="43" y="215"/>
                  </a:lnTo>
                  <a:lnTo>
                    <a:pt x="129"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65"/>
            <p:cNvSpPr/>
            <p:nvPr/>
          </p:nvSpPr>
          <p:spPr>
            <a:xfrm>
              <a:off x="5187050" y="3419600"/>
              <a:ext cx="6475" cy="6450"/>
            </a:xfrm>
            <a:custGeom>
              <a:avLst/>
              <a:gdLst/>
              <a:ahLst/>
              <a:cxnLst/>
              <a:rect l="l" t="t" r="r" b="b"/>
              <a:pathLst>
                <a:path w="259" h="258" extrusionOk="0">
                  <a:moveTo>
                    <a:pt x="129" y="0"/>
                  </a:moveTo>
                  <a:lnTo>
                    <a:pt x="44" y="43"/>
                  </a:lnTo>
                  <a:lnTo>
                    <a:pt x="1" y="129"/>
                  </a:lnTo>
                  <a:lnTo>
                    <a:pt x="86" y="215"/>
                  </a:lnTo>
                  <a:lnTo>
                    <a:pt x="172" y="258"/>
                  </a:lnTo>
                  <a:lnTo>
                    <a:pt x="215" y="172"/>
                  </a:lnTo>
                  <a:lnTo>
                    <a:pt x="258" y="86"/>
                  </a:lnTo>
                  <a:lnTo>
                    <a:pt x="215" y="43"/>
                  </a:lnTo>
                  <a:lnTo>
                    <a:pt x="12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65"/>
            <p:cNvSpPr/>
            <p:nvPr/>
          </p:nvSpPr>
          <p:spPr>
            <a:xfrm>
              <a:off x="5185975" y="3444275"/>
              <a:ext cx="6475" cy="6475"/>
            </a:xfrm>
            <a:custGeom>
              <a:avLst/>
              <a:gdLst/>
              <a:ahLst/>
              <a:cxnLst/>
              <a:rect l="l" t="t" r="r" b="b"/>
              <a:pathLst>
                <a:path w="259" h="259" extrusionOk="0">
                  <a:moveTo>
                    <a:pt x="129" y="1"/>
                  </a:moveTo>
                  <a:lnTo>
                    <a:pt x="44" y="87"/>
                  </a:lnTo>
                  <a:lnTo>
                    <a:pt x="1" y="173"/>
                  </a:lnTo>
                  <a:lnTo>
                    <a:pt x="87" y="216"/>
                  </a:lnTo>
                  <a:lnTo>
                    <a:pt x="172" y="259"/>
                  </a:lnTo>
                  <a:lnTo>
                    <a:pt x="215" y="216"/>
                  </a:lnTo>
                  <a:lnTo>
                    <a:pt x="258" y="130"/>
                  </a:lnTo>
                  <a:lnTo>
                    <a:pt x="215" y="44"/>
                  </a:lnTo>
                  <a:lnTo>
                    <a:pt x="12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65"/>
            <p:cNvSpPr/>
            <p:nvPr/>
          </p:nvSpPr>
          <p:spPr>
            <a:xfrm>
              <a:off x="5199925" y="3466825"/>
              <a:ext cx="5400" cy="5400"/>
            </a:xfrm>
            <a:custGeom>
              <a:avLst/>
              <a:gdLst/>
              <a:ahLst/>
              <a:cxnLst/>
              <a:rect l="l" t="t" r="r" b="b"/>
              <a:pathLst>
                <a:path w="216" h="216" extrusionOk="0">
                  <a:moveTo>
                    <a:pt x="87" y="1"/>
                  </a:moveTo>
                  <a:lnTo>
                    <a:pt x="1" y="44"/>
                  </a:lnTo>
                  <a:lnTo>
                    <a:pt x="1" y="130"/>
                  </a:lnTo>
                  <a:lnTo>
                    <a:pt x="44" y="216"/>
                  </a:lnTo>
                  <a:lnTo>
                    <a:pt x="130" y="216"/>
                  </a:lnTo>
                  <a:lnTo>
                    <a:pt x="216" y="173"/>
                  </a:lnTo>
                  <a:lnTo>
                    <a:pt x="216" y="87"/>
                  </a:lnTo>
                  <a:lnTo>
                    <a:pt x="1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65"/>
            <p:cNvSpPr/>
            <p:nvPr/>
          </p:nvSpPr>
          <p:spPr>
            <a:xfrm>
              <a:off x="5202075" y="3445350"/>
              <a:ext cx="5400" cy="5400"/>
            </a:xfrm>
            <a:custGeom>
              <a:avLst/>
              <a:gdLst/>
              <a:ahLst/>
              <a:cxnLst/>
              <a:rect l="l" t="t" r="r" b="b"/>
              <a:pathLst>
                <a:path w="216" h="216" extrusionOk="0">
                  <a:moveTo>
                    <a:pt x="87" y="1"/>
                  </a:moveTo>
                  <a:lnTo>
                    <a:pt x="1" y="44"/>
                  </a:lnTo>
                  <a:lnTo>
                    <a:pt x="1" y="130"/>
                  </a:lnTo>
                  <a:lnTo>
                    <a:pt x="44" y="216"/>
                  </a:lnTo>
                  <a:lnTo>
                    <a:pt x="130" y="216"/>
                  </a:lnTo>
                  <a:lnTo>
                    <a:pt x="216" y="173"/>
                  </a:lnTo>
                  <a:lnTo>
                    <a:pt x="216" y="87"/>
                  </a:lnTo>
                  <a:lnTo>
                    <a:pt x="1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65"/>
            <p:cNvSpPr/>
            <p:nvPr/>
          </p:nvSpPr>
          <p:spPr>
            <a:xfrm>
              <a:off x="5211750" y="3451800"/>
              <a:ext cx="6475" cy="6475"/>
            </a:xfrm>
            <a:custGeom>
              <a:avLst/>
              <a:gdLst/>
              <a:ahLst/>
              <a:cxnLst/>
              <a:rect l="l" t="t" r="r" b="b"/>
              <a:pathLst>
                <a:path w="259" h="259" extrusionOk="0">
                  <a:moveTo>
                    <a:pt x="129" y="0"/>
                  </a:moveTo>
                  <a:lnTo>
                    <a:pt x="43" y="86"/>
                  </a:lnTo>
                  <a:lnTo>
                    <a:pt x="0" y="172"/>
                  </a:lnTo>
                  <a:lnTo>
                    <a:pt x="43" y="215"/>
                  </a:lnTo>
                  <a:lnTo>
                    <a:pt x="172" y="258"/>
                  </a:lnTo>
                  <a:lnTo>
                    <a:pt x="215" y="215"/>
                  </a:lnTo>
                  <a:lnTo>
                    <a:pt x="258" y="129"/>
                  </a:lnTo>
                  <a:lnTo>
                    <a:pt x="215" y="43"/>
                  </a:lnTo>
                  <a:lnTo>
                    <a:pt x="12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65"/>
            <p:cNvSpPr/>
            <p:nvPr/>
          </p:nvSpPr>
          <p:spPr>
            <a:xfrm>
              <a:off x="5209600" y="3461475"/>
              <a:ext cx="6475" cy="6450"/>
            </a:xfrm>
            <a:custGeom>
              <a:avLst/>
              <a:gdLst/>
              <a:ahLst/>
              <a:cxnLst/>
              <a:rect l="l" t="t" r="r" b="b"/>
              <a:pathLst>
                <a:path w="259" h="258" extrusionOk="0">
                  <a:moveTo>
                    <a:pt x="129" y="0"/>
                  </a:moveTo>
                  <a:lnTo>
                    <a:pt x="43" y="43"/>
                  </a:lnTo>
                  <a:lnTo>
                    <a:pt x="0" y="172"/>
                  </a:lnTo>
                  <a:lnTo>
                    <a:pt x="43" y="215"/>
                  </a:lnTo>
                  <a:lnTo>
                    <a:pt x="172" y="258"/>
                  </a:lnTo>
                  <a:lnTo>
                    <a:pt x="215" y="215"/>
                  </a:lnTo>
                  <a:lnTo>
                    <a:pt x="258" y="129"/>
                  </a:lnTo>
                  <a:lnTo>
                    <a:pt x="215" y="43"/>
                  </a:lnTo>
                  <a:lnTo>
                    <a:pt x="12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65"/>
            <p:cNvSpPr/>
            <p:nvPr/>
          </p:nvSpPr>
          <p:spPr>
            <a:xfrm>
              <a:off x="5197800" y="3455025"/>
              <a:ext cx="5375" cy="5400"/>
            </a:xfrm>
            <a:custGeom>
              <a:avLst/>
              <a:gdLst/>
              <a:ahLst/>
              <a:cxnLst/>
              <a:rect l="l" t="t" r="r" b="b"/>
              <a:pathLst>
                <a:path w="215" h="216" extrusionOk="0">
                  <a:moveTo>
                    <a:pt x="86" y="0"/>
                  </a:moveTo>
                  <a:lnTo>
                    <a:pt x="0" y="43"/>
                  </a:lnTo>
                  <a:lnTo>
                    <a:pt x="0" y="129"/>
                  </a:lnTo>
                  <a:lnTo>
                    <a:pt x="43" y="215"/>
                  </a:lnTo>
                  <a:lnTo>
                    <a:pt x="129" y="215"/>
                  </a:lnTo>
                  <a:lnTo>
                    <a:pt x="215" y="172"/>
                  </a:lnTo>
                  <a:lnTo>
                    <a:pt x="215"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65"/>
            <p:cNvSpPr/>
            <p:nvPr/>
          </p:nvSpPr>
          <p:spPr>
            <a:xfrm>
              <a:off x="5177400" y="3430325"/>
              <a:ext cx="5375" cy="6475"/>
            </a:xfrm>
            <a:custGeom>
              <a:avLst/>
              <a:gdLst/>
              <a:ahLst/>
              <a:cxnLst/>
              <a:rect l="l" t="t" r="r" b="b"/>
              <a:pathLst>
                <a:path w="215" h="259" extrusionOk="0">
                  <a:moveTo>
                    <a:pt x="86" y="0"/>
                  </a:moveTo>
                  <a:lnTo>
                    <a:pt x="0" y="43"/>
                  </a:lnTo>
                  <a:lnTo>
                    <a:pt x="0" y="172"/>
                  </a:lnTo>
                  <a:lnTo>
                    <a:pt x="43" y="215"/>
                  </a:lnTo>
                  <a:lnTo>
                    <a:pt x="129" y="258"/>
                  </a:lnTo>
                  <a:lnTo>
                    <a:pt x="215" y="215"/>
                  </a:lnTo>
                  <a:lnTo>
                    <a:pt x="215" y="129"/>
                  </a:lnTo>
                  <a:lnTo>
                    <a:pt x="172"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65"/>
            <p:cNvSpPr/>
            <p:nvPr/>
          </p:nvSpPr>
          <p:spPr>
            <a:xfrm>
              <a:off x="5143025" y="3337975"/>
              <a:ext cx="5400" cy="5400"/>
            </a:xfrm>
            <a:custGeom>
              <a:avLst/>
              <a:gdLst/>
              <a:ahLst/>
              <a:cxnLst/>
              <a:rect l="l" t="t" r="r" b="b"/>
              <a:pathLst>
                <a:path w="216" h="216" extrusionOk="0">
                  <a:moveTo>
                    <a:pt x="87" y="1"/>
                  </a:moveTo>
                  <a:lnTo>
                    <a:pt x="1" y="44"/>
                  </a:lnTo>
                  <a:lnTo>
                    <a:pt x="1" y="130"/>
                  </a:lnTo>
                  <a:lnTo>
                    <a:pt x="44" y="216"/>
                  </a:lnTo>
                  <a:lnTo>
                    <a:pt x="129" y="216"/>
                  </a:lnTo>
                  <a:lnTo>
                    <a:pt x="215" y="173"/>
                  </a:lnTo>
                  <a:lnTo>
                    <a:pt x="215"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65"/>
            <p:cNvSpPr/>
            <p:nvPr/>
          </p:nvSpPr>
          <p:spPr>
            <a:xfrm>
              <a:off x="5135500" y="3348725"/>
              <a:ext cx="6475" cy="5400"/>
            </a:xfrm>
            <a:custGeom>
              <a:avLst/>
              <a:gdLst/>
              <a:ahLst/>
              <a:cxnLst/>
              <a:rect l="l" t="t" r="r" b="b"/>
              <a:pathLst>
                <a:path w="259" h="216" extrusionOk="0">
                  <a:moveTo>
                    <a:pt x="87" y="0"/>
                  </a:moveTo>
                  <a:lnTo>
                    <a:pt x="44" y="43"/>
                  </a:lnTo>
                  <a:lnTo>
                    <a:pt x="1" y="129"/>
                  </a:lnTo>
                  <a:lnTo>
                    <a:pt x="44" y="215"/>
                  </a:lnTo>
                  <a:lnTo>
                    <a:pt x="130" y="215"/>
                  </a:lnTo>
                  <a:lnTo>
                    <a:pt x="216" y="172"/>
                  </a:lnTo>
                  <a:lnTo>
                    <a:pt x="259" y="86"/>
                  </a:lnTo>
                  <a:lnTo>
                    <a:pt x="1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65"/>
            <p:cNvSpPr/>
            <p:nvPr/>
          </p:nvSpPr>
          <p:spPr>
            <a:xfrm>
              <a:off x="5123700" y="3353025"/>
              <a:ext cx="5400" cy="6450"/>
            </a:xfrm>
            <a:custGeom>
              <a:avLst/>
              <a:gdLst/>
              <a:ahLst/>
              <a:cxnLst/>
              <a:rect l="l" t="t" r="r" b="b"/>
              <a:pathLst>
                <a:path w="216" h="258" extrusionOk="0">
                  <a:moveTo>
                    <a:pt x="86" y="0"/>
                  </a:moveTo>
                  <a:lnTo>
                    <a:pt x="1" y="86"/>
                  </a:lnTo>
                  <a:lnTo>
                    <a:pt x="1" y="172"/>
                  </a:lnTo>
                  <a:lnTo>
                    <a:pt x="43" y="215"/>
                  </a:lnTo>
                  <a:lnTo>
                    <a:pt x="129" y="258"/>
                  </a:lnTo>
                  <a:lnTo>
                    <a:pt x="215" y="215"/>
                  </a:lnTo>
                  <a:lnTo>
                    <a:pt x="215" y="129"/>
                  </a:lnTo>
                  <a:lnTo>
                    <a:pt x="172"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65"/>
            <p:cNvSpPr/>
            <p:nvPr/>
          </p:nvSpPr>
          <p:spPr>
            <a:xfrm>
              <a:off x="5119400" y="3345500"/>
              <a:ext cx="5400" cy="5400"/>
            </a:xfrm>
            <a:custGeom>
              <a:avLst/>
              <a:gdLst/>
              <a:ahLst/>
              <a:cxnLst/>
              <a:rect l="l" t="t" r="r" b="b"/>
              <a:pathLst>
                <a:path w="216" h="216" extrusionOk="0">
                  <a:moveTo>
                    <a:pt x="87" y="0"/>
                  </a:moveTo>
                  <a:lnTo>
                    <a:pt x="1" y="43"/>
                  </a:lnTo>
                  <a:lnTo>
                    <a:pt x="1" y="129"/>
                  </a:lnTo>
                  <a:lnTo>
                    <a:pt x="44" y="215"/>
                  </a:lnTo>
                  <a:lnTo>
                    <a:pt x="130" y="215"/>
                  </a:lnTo>
                  <a:lnTo>
                    <a:pt x="215" y="172"/>
                  </a:lnTo>
                  <a:lnTo>
                    <a:pt x="215" y="86"/>
                  </a:lnTo>
                  <a:lnTo>
                    <a:pt x="1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2" name="Google Shape;14742;p65"/>
            <p:cNvSpPr/>
            <p:nvPr/>
          </p:nvSpPr>
          <p:spPr>
            <a:xfrm>
              <a:off x="5131225" y="3358375"/>
              <a:ext cx="6450" cy="5400"/>
            </a:xfrm>
            <a:custGeom>
              <a:avLst/>
              <a:gdLst/>
              <a:ahLst/>
              <a:cxnLst/>
              <a:rect l="l" t="t" r="r" b="b"/>
              <a:pathLst>
                <a:path w="258" h="216" extrusionOk="0">
                  <a:moveTo>
                    <a:pt x="86" y="1"/>
                  </a:moveTo>
                  <a:lnTo>
                    <a:pt x="43" y="44"/>
                  </a:lnTo>
                  <a:lnTo>
                    <a:pt x="0" y="130"/>
                  </a:lnTo>
                  <a:lnTo>
                    <a:pt x="43" y="216"/>
                  </a:lnTo>
                  <a:lnTo>
                    <a:pt x="129" y="216"/>
                  </a:lnTo>
                  <a:lnTo>
                    <a:pt x="215" y="173"/>
                  </a:lnTo>
                  <a:lnTo>
                    <a:pt x="258"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65"/>
            <p:cNvSpPr/>
            <p:nvPr/>
          </p:nvSpPr>
          <p:spPr>
            <a:xfrm>
              <a:off x="5131225" y="3336900"/>
              <a:ext cx="6450" cy="5400"/>
            </a:xfrm>
            <a:custGeom>
              <a:avLst/>
              <a:gdLst/>
              <a:ahLst/>
              <a:cxnLst/>
              <a:rect l="l" t="t" r="r" b="b"/>
              <a:pathLst>
                <a:path w="258" h="216" extrusionOk="0">
                  <a:moveTo>
                    <a:pt x="86" y="1"/>
                  </a:moveTo>
                  <a:lnTo>
                    <a:pt x="43" y="44"/>
                  </a:lnTo>
                  <a:lnTo>
                    <a:pt x="0" y="130"/>
                  </a:lnTo>
                  <a:lnTo>
                    <a:pt x="43" y="216"/>
                  </a:lnTo>
                  <a:lnTo>
                    <a:pt x="129" y="216"/>
                  </a:lnTo>
                  <a:lnTo>
                    <a:pt x="215" y="173"/>
                  </a:lnTo>
                  <a:lnTo>
                    <a:pt x="258" y="87"/>
                  </a:lnTo>
                  <a:lnTo>
                    <a:pt x="21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65"/>
            <p:cNvSpPr/>
            <p:nvPr/>
          </p:nvSpPr>
          <p:spPr>
            <a:xfrm>
              <a:off x="5110825" y="3333700"/>
              <a:ext cx="6450" cy="6450"/>
            </a:xfrm>
            <a:custGeom>
              <a:avLst/>
              <a:gdLst/>
              <a:ahLst/>
              <a:cxnLst/>
              <a:rect l="l" t="t" r="r" b="b"/>
              <a:pathLst>
                <a:path w="258" h="258" extrusionOk="0">
                  <a:moveTo>
                    <a:pt x="86" y="0"/>
                  </a:moveTo>
                  <a:lnTo>
                    <a:pt x="43" y="86"/>
                  </a:lnTo>
                  <a:lnTo>
                    <a:pt x="0" y="172"/>
                  </a:lnTo>
                  <a:lnTo>
                    <a:pt x="43" y="215"/>
                  </a:lnTo>
                  <a:lnTo>
                    <a:pt x="129" y="258"/>
                  </a:lnTo>
                  <a:lnTo>
                    <a:pt x="215" y="215"/>
                  </a:lnTo>
                  <a:lnTo>
                    <a:pt x="258" y="129"/>
                  </a:lnTo>
                  <a:lnTo>
                    <a:pt x="215"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65"/>
            <p:cNvSpPr/>
            <p:nvPr/>
          </p:nvSpPr>
          <p:spPr>
            <a:xfrm>
              <a:off x="5137650" y="3325100"/>
              <a:ext cx="6475" cy="6475"/>
            </a:xfrm>
            <a:custGeom>
              <a:avLst/>
              <a:gdLst/>
              <a:ahLst/>
              <a:cxnLst/>
              <a:rect l="l" t="t" r="r" b="b"/>
              <a:pathLst>
                <a:path w="259" h="259" extrusionOk="0">
                  <a:moveTo>
                    <a:pt x="130" y="0"/>
                  </a:moveTo>
                  <a:lnTo>
                    <a:pt x="44" y="43"/>
                  </a:lnTo>
                  <a:lnTo>
                    <a:pt x="1" y="129"/>
                  </a:lnTo>
                  <a:lnTo>
                    <a:pt x="87" y="215"/>
                  </a:lnTo>
                  <a:lnTo>
                    <a:pt x="173" y="258"/>
                  </a:lnTo>
                  <a:lnTo>
                    <a:pt x="216" y="172"/>
                  </a:lnTo>
                  <a:lnTo>
                    <a:pt x="259" y="86"/>
                  </a:lnTo>
                  <a:lnTo>
                    <a:pt x="216" y="43"/>
                  </a:lnTo>
                  <a:lnTo>
                    <a:pt x="130"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65"/>
            <p:cNvSpPr/>
            <p:nvPr/>
          </p:nvSpPr>
          <p:spPr>
            <a:xfrm>
              <a:off x="5148400" y="3370200"/>
              <a:ext cx="6475" cy="5400"/>
            </a:xfrm>
            <a:custGeom>
              <a:avLst/>
              <a:gdLst/>
              <a:ahLst/>
              <a:cxnLst/>
              <a:rect l="l" t="t" r="r" b="b"/>
              <a:pathLst>
                <a:path w="259" h="216" extrusionOk="0">
                  <a:moveTo>
                    <a:pt x="129" y="0"/>
                  </a:moveTo>
                  <a:lnTo>
                    <a:pt x="43" y="43"/>
                  </a:lnTo>
                  <a:lnTo>
                    <a:pt x="0" y="129"/>
                  </a:lnTo>
                  <a:lnTo>
                    <a:pt x="43" y="215"/>
                  </a:lnTo>
                  <a:lnTo>
                    <a:pt x="172"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65"/>
            <p:cNvSpPr/>
            <p:nvPr/>
          </p:nvSpPr>
          <p:spPr>
            <a:xfrm>
              <a:off x="5122625" y="3331550"/>
              <a:ext cx="5400" cy="6450"/>
            </a:xfrm>
            <a:custGeom>
              <a:avLst/>
              <a:gdLst/>
              <a:ahLst/>
              <a:cxnLst/>
              <a:rect l="l" t="t" r="r" b="b"/>
              <a:pathLst>
                <a:path w="216" h="258" extrusionOk="0">
                  <a:moveTo>
                    <a:pt x="86" y="0"/>
                  </a:moveTo>
                  <a:lnTo>
                    <a:pt x="1" y="86"/>
                  </a:lnTo>
                  <a:lnTo>
                    <a:pt x="1" y="172"/>
                  </a:lnTo>
                  <a:lnTo>
                    <a:pt x="44" y="215"/>
                  </a:lnTo>
                  <a:lnTo>
                    <a:pt x="129" y="258"/>
                  </a:lnTo>
                  <a:lnTo>
                    <a:pt x="215" y="215"/>
                  </a:lnTo>
                  <a:lnTo>
                    <a:pt x="215" y="129"/>
                  </a:lnTo>
                  <a:lnTo>
                    <a:pt x="172"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65"/>
            <p:cNvSpPr/>
            <p:nvPr/>
          </p:nvSpPr>
          <p:spPr>
            <a:xfrm>
              <a:off x="5150550" y="3348725"/>
              <a:ext cx="6450" cy="5400"/>
            </a:xfrm>
            <a:custGeom>
              <a:avLst/>
              <a:gdLst/>
              <a:ahLst/>
              <a:cxnLst/>
              <a:rect l="l" t="t" r="r" b="b"/>
              <a:pathLst>
                <a:path w="258" h="216" extrusionOk="0">
                  <a:moveTo>
                    <a:pt x="129" y="0"/>
                  </a:moveTo>
                  <a:lnTo>
                    <a:pt x="43" y="43"/>
                  </a:lnTo>
                  <a:lnTo>
                    <a:pt x="0" y="129"/>
                  </a:lnTo>
                  <a:lnTo>
                    <a:pt x="43" y="215"/>
                  </a:lnTo>
                  <a:lnTo>
                    <a:pt x="172"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65"/>
            <p:cNvSpPr/>
            <p:nvPr/>
          </p:nvSpPr>
          <p:spPr>
            <a:xfrm>
              <a:off x="5156975" y="3356225"/>
              <a:ext cx="5400" cy="5400"/>
            </a:xfrm>
            <a:custGeom>
              <a:avLst/>
              <a:gdLst/>
              <a:ahLst/>
              <a:cxnLst/>
              <a:rect l="l" t="t" r="r" b="b"/>
              <a:pathLst>
                <a:path w="216" h="216" extrusionOk="0">
                  <a:moveTo>
                    <a:pt x="87" y="1"/>
                  </a:moveTo>
                  <a:lnTo>
                    <a:pt x="1" y="44"/>
                  </a:lnTo>
                  <a:lnTo>
                    <a:pt x="1" y="130"/>
                  </a:lnTo>
                  <a:lnTo>
                    <a:pt x="44" y="216"/>
                  </a:lnTo>
                  <a:lnTo>
                    <a:pt x="130" y="216"/>
                  </a:lnTo>
                  <a:lnTo>
                    <a:pt x="216" y="173"/>
                  </a:lnTo>
                  <a:lnTo>
                    <a:pt x="216" y="87"/>
                  </a:lnTo>
                  <a:lnTo>
                    <a:pt x="1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65"/>
            <p:cNvSpPr/>
            <p:nvPr/>
          </p:nvSpPr>
          <p:spPr>
            <a:xfrm>
              <a:off x="5159125" y="3364825"/>
              <a:ext cx="5400" cy="6475"/>
            </a:xfrm>
            <a:custGeom>
              <a:avLst/>
              <a:gdLst/>
              <a:ahLst/>
              <a:cxnLst/>
              <a:rect l="l" t="t" r="r" b="b"/>
              <a:pathLst>
                <a:path w="216" h="259" extrusionOk="0">
                  <a:moveTo>
                    <a:pt x="87" y="1"/>
                  </a:moveTo>
                  <a:lnTo>
                    <a:pt x="1" y="86"/>
                  </a:lnTo>
                  <a:lnTo>
                    <a:pt x="1" y="172"/>
                  </a:lnTo>
                  <a:lnTo>
                    <a:pt x="44" y="215"/>
                  </a:lnTo>
                  <a:lnTo>
                    <a:pt x="130" y="258"/>
                  </a:lnTo>
                  <a:lnTo>
                    <a:pt x="216" y="215"/>
                  </a:lnTo>
                  <a:lnTo>
                    <a:pt x="216" y="129"/>
                  </a:lnTo>
                  <a:lnTo>
                    <a:pt x="173" y="44"/>
                  </a:lnTo>
                  <a:lnTo>
                    <a:pt x="8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65"/>
            <p:cNvSpPr/>
            <p:nvPr/>
          </p:nvSpPr>
          <p:spPr>
            <a:xfrm>
              <a:off x="5167725" y="3372350"/>
              <a:ext cx="6475" cy="6450"/>
            </a:xfrm>
            <a:custGeom>
              <a:avLst/>
              <a:gdLst/>
              <a:ahLst/>
              <a:cxnLst/>
              <a:rect l="l" t="t" r="r" b="b"/>
              <a:pathLst>
                <a:path w="259" h="258" extrusionOk="0">
                  <a:moveTo>
                    <a:pt x="86" y="0"/>
                  </a:moveTo>
                  <a:lnTo>
                    <a:pt x="43" y="86"/>
                  </a:lnTo>
                  <a:lnTo>
                    <a:pt x="0" y="172"/>
                  </a:lnTo>
                  <a:lnTo>
                    <a:pt x="43" y="215"/>
                  </a:lnTo>
                  <a:lnTo>
                    <a:pt x="129" y="258"/>
                  </a:lnTo>
                  <a:lnTo>
                    <a:pt x="215" y="215"/>
                  </a:lnTo>
                  <a:lnTo>
                    <a:pt x="258" y="129"/>
                  </a:lnTo>
                  <a:lnTo>
                    <a:pt x="172"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65"/>
            <p:cNvSpPr/>
            <p:nvPr/>
          </p:nvSpPr>
          <p:spPr>
            <a:xfrm>
              <a:off x="5159125" y="3382000"/>
              <a:ext cx="6475" cy="6475"/>
            </a:xfrm>
            <a:custGeom>
              <a:avLst/>
              <a:gdLst/>
              <a:ahLst/>
              <a:cxnLst/>
              <a:rect l="l" t="t" r="r" b="b"/>
              <a:pathLst>
                <a:path w="259" h="259" extrusionOk="0">
                  <a:moveTo>
                    <a:pt x="87" y="1"/>
                  </a:moveTo>
                  <a:lnTo>
                    <a:pt x="44" y="44"/>
                  </a:lnTo>
                  <a:lnTo>
                    <a:pt x="1" y="130"/>
                  </a:lnTo>
                  <a:lnTo>
                    <a:pt x="44" y="216"/>
                  </a:lnTo>
                  <a:lnTo>
                    <a:pt x="130" y="258"/>
                  </a:lnTo>
                  <a:lnTo>
                    <a:pt x="216" y="173"/>
                  </a:lnTo>
                  <a:lnTo>
                    <a:pt x="259" y="87"/>
                  </a:lnTo>
                  <a:lnTo>
                    <a:pt x="173" y="44"/>
                  </a:lnTo>
                  <a:lnTo>
                    <a:pt x="8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65"/>
            <p:cNvSpPr/>
            <p:nvPr/>
          </p:nvSpPr>
          <p:spPr>
            <a:xfrm>
              <a:off x="5146250" y="3358375"/>
              <a:ext cx="6475" cy="6475"/>
            </a:xfrm>
            <a:custGeom>
              <a:avLst/>
              <a:gdLst/>
              <a:ahLst/>
              <a:cxnLst/>
              <a:rect l="l" t="t" r="r" b="b"/>
              <a:pathLst>
                <a:path w="259" h="259" extrusionOk="0">
                  <a:moveTo>
                    <a:pt x="129" y="1"/>
                  </a:moveTo>
                  <a:lnTo>
                    <a:pt x="43" y="44"/>
                  </a:lnTo>
                  <a:lnTo>
                    <a:pt x="0" y="130"/>
                  </a:lnTo>
                  <a:lnTo>
                    <a:pt x="43" y="216"/>
                  </a:lnTo>
                  <a:lnTo>
                    <a:pt x="172" y="259"/>
                  </a:lnTo>
                  <a:lnTo>
                    <a:pt x="215" y="173"/>
                  </a:lnTo>
                  <a:lnTo>
                    <a:pt x="258" y="87"/>
                  </a:lnTo>
                  <a:lnTo>
                    <a:pt x="21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4" name="Google Shape;14754;p65"/>
            <p:cNvSpPr/>
            <p:nvPr/>
          </p:nvSpPr>
          <p:spPr>
            <a:xfrm>
              <a:off x="5145175" y="3383075"/>
              <a:ext cx="6475" cy="6475"/>
            </a:xfrm>
            <a:custGeom>
              <a:avLst/>
              <a:gdLst/>
              <a:ahLst/>
              <a:cxnLst/>
              <a:rect l="l" t="t" r="r" b="b"/>
              <a:pathLst>
                <a:path w="259" h="259" extrusionOk="0">
                  <a:moveTo>
                    <a:pt x="129" y="1"/>
                  </a:moveTo>
                  <a:lnTo>
                    <a:pt x="43" y="44"/>
                  </a:lnTo>
                  <a:lnTo>
                    <a:pt x="1" y="173"/>
                  </a:lnTo>
                  <a:lnTo>
                    <a:pt x="43" y="215"/>
                  </a:lnTo>
                  <a:lnTo>
                    <a:pt x="172" y="258"/>
                  </a:lnTo>
                  <a:lnTo>
                    <a:pt x="215" y="215"/>
                  </a:lnTo>
                  <a:lnTo>
                    <a:pt x="258" y="130"/>
                  </a:lnTo>
                  <a:lnTo>
                    <a:pt x="215" y="44"/>
                  </a:lnTo>
                  <a:lnTo>
                    <a:pt x="12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5" name="Google Shape;14755;p65"/>
            <p:cNvSpPr/>
            <p:nvPr/>
          </p:nvSpPr>
          <p:spPr>
            <a:xfrm>
              <a:off x="5136575" y="3369125"/>
              <a:ext cx="5400" cy="6475"/>
            </a:xfrm>
            <a:custGeom>
              <a:avLst/>
              <a:gdLst/>
              <a:ahLst/>
              <a:cxnLst/>
              <a:rect l="l" t="t" r="r" b="b"/>
              <a:pathLst>
                <a:path w="216" h="259" extrusionOk="0">
                  <a:moveTo>
                    <a:pt x="87" y="0"/>
                  </a:moveTo>
                  <a:lnTo>
                    <a:pt x="1" y="43"/>
                  </a:lnTo>
                  <a:lnTo>
                    <a:pt x="1" y="129"/>
                  </a:lnTo>
                  <a:lnTo>
                    <a:pt x="44" y="215"/>
                  </a:lnTo>
                  <a:lnTo>
                    <a:pt x="130" y="258"/>
                  </a:lnTo>
                  <a:lnTo>
                    <a:pt x="216" y="215"/>
                  </a:lnTo>
                  <a:lnTo>
                    <a:pt x="216" y="86"/>
                  </a:lnTo>
                  <a:lnTo>
                    <a:pt x="173"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65"/>
            <p:cNvSpPr/>
            <p:nvPr/>
          </p:nvSpPr>
          <p:spPr>
            <a:xfrm>
              <a:off x="5101150" y="3329400"/>
              <a:ext cx="6475" cy="5375"/>
            </a:xfrm>
            <a:custGeom>
              <a:avLst/>
              <a:gdLst/>
              <a:ahLst/>
              <a:cxnLst/>
              <a:rect l="l" t="t" r="r" b="b"/>
              <a:pathLst>
                <a:path w="259" h="215" extrusionOk="0">
                  <a:moveTo>
                    <a:pt x="87" y="0"/>
                  </a:moveTo>
                  <a:lnTo>
                    <a:pt x="44" y="43"/>
                  </a:lnTo>
                  <a:lnTo>
                    <a:pt x="1" y="129"/>
                  </a:lnTo>
                  <a:lnTo>
                    <a:pt x="44" y="215"/>
                  </a:lnTo>
                  <a:lnTo>
                    <a:pt x="129"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65"/>
            <p:cNvSpPr/>
            <p:nvPr/>
          </p:nvSpPr>
          <p:spPr>
            <a:xfrm>
              <a:off x="5092575" y="3271400"/>
              <a:ext cx="5375" cy="5400"/>
            </a:xfrm>
            <a:custGeom>
              <a:avLst/>
              <a:gdLst/>
              <a:ahLst/>
              <a:cxnLst/>
              <a:rect l="l" t="t" r="r" b="b"/>
              <a:pathLst>
                <a:path w="215" h="216" extrusionOk="0">
                  <a:moveTo>
                    <a:pt x="86" y="1"/>
                  </a:moveTo>
                  <a:lnTo>
                    <a:pt x="0" y="44"/>
                  </a:lnTo>
                  <a:lnTo>
                    <a:pt x="0" y="130"/>
                  </a:lnTo>
                  <a:lnTo>
                    <a:pt x="43" y="216"/>
                  </a:lnTo>
                  <a:lnTo>
                    <a:pt x="129" y="216"/>
                  </a:lnTo>
                  <a:lnTo>
                    <a:pt x="215" y="173"/>
                  </a:lnTo>
                  <a:lnTo>
                    <a:pt x="215"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65"/>
            <p:cNvSpPr/>
            <p:nvPr/>
          </p:nvSpPr>
          <p:spPr>
            <a:xfrm>
              <a:off x="5085050" y="3282150"/>
              <a:ext cx="5400" cy="5400"/>
            </a:xfrm>
            <a:custGeom>
              <a:avLst/>
              <a:gdLst/>
              <a:ahLst/>
              <a:cxnLst/>
              <a:rect l="l" t="t" r="r" b="b"/>
              <a:pathLst>
                <a:path w="216" h="216" extrusionOk="0">
                  <a:moveTo>
                    <a:pt x="86" y="0"/>
                  </a:moveTo>
                  <a:lnTo>
                    <a:pt x="0" y="43"/>
                  </a:lnTo>
                  <a:lnTo>
                    <a:pt x="0" y="129"/>
                  </a:lnTo>
                  <a:lnTo>
                    <a:pt x="43" y="215"/>
                  </a:lnTo>
                  <a:lnTo>
                    <a:pt x="129" y="215"/>
                  </a:lnTo>
                  <a:lnTo>
                    <a:pt x="215" y="172"/>
                  </a:lnTo>
                  <a:lnTo>
                    <a:pt x="215"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65"/>
            <p:cNvSpPr/>
            <p:nvPr/>
          </p:nvSpPr>
          <p:spPr>
            <a:xfrm>
              <a:off x="5073225" y="3286450"/>
              <a:ext cx="5400" cy="6450"/>
            </a:xfrm>
            <a:custGeom>
              <a:avLst/>
              <a:gdLst/>
              <a:ahLst/>
              <a:cxnLst/>
              <a:rect l="l" t="t" r="r" b="b"/>
              <a:pathLst>
                <a:path w="216" h="258" extrusionOk="0">
                  <a:moveTo>
                    <a:pt x="87" y="0"/>
                  </a:moveTo>
                  <a:lnTo>
                    <a:pt x="1" y="86"/>
                  </a:lnTo>
                  <a:lnTo>
                    <a:pt x="1" y="172"/>
                  </a:lnTo>
                  <a:lnTo>
                    <a:pt x="44" y="215"/>
                  </a:lnTo>
                  <a:lnTo>
                    <a:pt x="130" y="258"/>
                  </a:lnTo>
                  <a:lnTo>
                    <a:pt x="216" y="215"/>
                  </a:lnTo>
                  <a:lnTo>
                    <a:pt x="216" y="129"/>
                  </a:lnTo>
                  <a:lnTo>
                    <a:pt x="173"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65"/>
            <p:cNvSpPr/>
            <p:nvPr/>
          </p:nvSpPr>
          <p:spPr>
            <a:xfrm>
              <a:off x="5068950" y="3278925"/>
              <a:ext cx="5375" cy="5400"/>
            </a:xfrm>
            <a:custGeom>
              <a:avLst/>
              <a:gdLst/>
              <a:ahLst/>
              <a:cxnLst/>
              <a:rect l="l" t="t" r="r" b="b"/>
              <a:pathLst>
                <a:path w="215" h="216" extrusionOk="0">
                  <a:moveTo>
                    <a:pt x="86" y="1"/>
                  </a:moveTo>
                  <a:lnTo>
                    <a:pt x="0" y="44"/>
                  </a:lnTo>
                  <a:lnTo>
                    <a:pt x="0" y="129"/>
                  </a:lnTo>
                  <a:lnTo>
                    <a:pt x="43" y="215"/>
                  </a:lnTo>
                  <a:lnTo>
                    <a:pt x="129" y="215"/>
                  </a:lnTo>
                  <a:lnTo>
                    <a:pt x="215" y="172"/>
                  </a:lnTo>
                  <a:lnTo>
                    <a:pt x="215"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65"/>
            <p:cNvSpPr/>
            <p:nvPr/>
          </p:nvSpPr>
          <p:spPr>
            <a:xfrm>
              <a:off x="5080750" y="3291825"/>
              <a:ext cx="5400" cy="5375"/>
            </a:xfrm>
            <a:custGeom>
              <a:avLst/>
              <a:gdLst/>
              <a:ahLst/>
              <a:cxnLst/>
              <a:rect l="l" t="t" r="r" b="b"/>
              <a:pathLst>
                <a:path w="216" h="215" extrusionOk="0">
                  <a:moveTo>
                    <a:pt x="86" y="0"/>
                  </a:moveTo>
                  <a:lnTo>
                    <a:pt x="1" y="43"/>
                  </a:lnTo>
                  <a:lnTo>
                    <a:pt x="1" y="129"/>
                  </a:lnTo>
                  <a:lnTo>
                    <a:pt x="44" y="215"/>
                  </a:lnTo>
                  <a:lnTo>
                    <a:pt x="129" y="215"/>
                  </a:lnTo>
                  <a:lnTo>
                    <a:pt x="215" y="172"/>
                  </a:lnTo>
                  <a:lnTo>
                    <a:pt x="215"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65"/>
            <p:cNvSpPr/>
            <p:nvPr/>
          </p:nvSpPr>
          <p:spPr>
            <a:xfrm>
              <a:off x="5080750" y="3270350"/>
              <a:ext cx="6475" cy="5375"/>
            </a:xfrm>
            <a:custGeom>
              <a:avLst/>
              <a:gdLst/>
              <a:ahLst/>
              <a:cxnLst/>
              <a:rect l="l" t="t" r="r" b="b"/>
              <a:pathLst>
                <a:path w="259" h="215" extrusionOk="0">
                  <a:moveTo>
                    <a:pt x="86" y="0"/>
                  </a:moveTo>
                  <a:lnTo>
                    <a:pt x="44" y="43"/>
                  </a:lnTo>
                  <a:lnTo>
                    <a:pt x="1" y="129"/>
                  </a:lnTo>
                  <a:lnTo>
                    <a:pt x="44" y="215"/>
                  </a:lnTo>
                  <a:lnTo>
                    <a:pt x="129" y="215"/>
                  </a:lnTo>
                  <a:lnTo>
                    <a:pt x="215" y="172"/>
                  </a:lnTo>
                  <a:lnTo>
                    <a:pt x="258"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65"/>
            <p:cNvSpPr/>
            <p:nvPr/>
          </p:nvSpPr>
          <p:spPr>
            <a:xfrm>
              <a:off x="5060350" y="3267125"/>
              <a:ext cx="6475" cy="6450"/>
            </a:xfrm>
            <a:custGeom>
              <a:avLst/>
              <a:gdLst/>
              <a:ahLst/>
              <a:cxnLst/>
              <a:rect l="l" t="t" r="r" b="b"/>
              <a:pathLst>
                <a:path w="259" h="258" extrusionOk="0">
                  <a:moveTo>
                    <a:pt x="86" y="0"/>
                  </a:moveTo>
                  <a:lnTo>
                    <a:pt x="43" y="86"/>
                  </a:lnTo>
                  <a:lnTo>
                    <a:pt x="1" y="172"/>
                  </a:lnTo>
                  <a:lnTo>
                    <a:pt x="43" y="215"/>
                  </a:lnTo>
                  <a:lnTo>
                    <a:pt x="129" y="258"/>
                  </a:lnTo>
                  <a:lnTo>
                    <a:pt x="215" y="215"/>
                  </a:lnTo>
                  <a:lnTo>
                    <a:pt x="258" y="129"/>
                  </a:lnTo>
                  <a:lnTo>
                    <a:pt x="172"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65"/>
            <p:cNvSpPr/>
            <p:nvPr/>
          </p:nvSpPr>
          <p:spPr>
            <a:xfrm>
              <a:off x="5087200" y="3258525"/>
              <a:ext cx="6450" cy="6475"/>
            </a:xfrm>
            <a:custGeom>
              <a:avLst/>
              <a:gdLst/>
              <a:ahLst/>
              <a:cxnLst/>
              <a:rect l="l" t="t" r="r" b="b"/>
              <a:pathLst>
                <a:path w="258" h="259" extrusionOk="0">
                  <a:moveTo>
                    <a:pt x="129" y="1"/>
                  </a:moveTo>
                  <a:lnTo>
                    <a:pt x="43" y="44"/>
                  </a:lnTo>
                  <a:lnTo>
                    <a:pt x="0" y="129"/>
                  </a:lnTo>
                  <a:lnTo>
                    <a:pt x="43" y="215"/>
                  </a:lnTo>
                  <a:lnTo>
                    <a:pt x="172" y="258"/>
                  </a:lnTo>
                  <a:lnTo>
                    <a:pt x="215" y="172"/>
                  </a:lnTo>
                  <a:lnTo>
                    <a:pt x="258" y="86"/>
                  </a:lnTo>
                  <a:lnTo>
                    <a:pt x="215" y="44"/>
                  </a:lnTo>
                  <a:lnTo>
                    <a:pt x="12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65"/>
            <p:cNvSpPr/>
            <p:nvPr/>
          </p:nvSpPr>
          <p:spPr>
            <a:xfrm>
              <a:off x="5097925" y="3303625"/>
              <a:ext cx="6475" cy="5400"/>
            </a:xfrm>
            <a:custGeom>
              <a:avLst/>
              <a:gdLst/>
              <a:ahLst/>
              <a:cxnLst/>
              <a:rect l="l" t="t" r="r" b="b"/>
              <a:pathLst>
                <a:path w="259" h="216" extrusionOk="0">
                  <a:moveTo>
                    <a:pt x="87" y="0"/>
                  </a:moveTo>
                  <a:lnTo>
                    <a:pt x="44" y="43"/>
                  </a:lnTo>
                  <a:lnTo>
                    <a:pt x="1" y="129"/>
                  </a:lnTo>
                  <a:lnTo>
                    <a:pt x="44" y="215"/>
                  </a:lnTo>
                  <a:lnTo>
                    <a:pt x="130" y="215"/>
                  </a:lnTo>
                  <a:lnTo>
                    <a:pt x="216" y="172"/>
                  </a:lnTo>
                  <a:lnTo>
                    <a:pt x="258" y="86"/>
                  </a:lnTo>
                  <a:lnTo>
                    <a:pt x="21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65"/>
            <p:cNvSpPr/>
            <p:nvPr/>
          </p:nvSpPr>
          <p:spPr>
            <a:xfrm>
              <a:off x="5072150" y="3264975"/>
              <a:ext cx="5400" cy="6450"/>
            </a:xfrm>
            <a:custGeom>
              <a:avLst/>
              <a:gdLst/>
              <a:ahLst/>
              <a:cxnLst/>
              <a:rect l="l" t="t" r="r" b="b"/>
              <a:pathLst>
                <a:path w="216" h="258" extrusionOk="0">
                  <a:moveTo>
                    <a:pt x="87" y="0"/>
                  </a:moveTo>
                  <a:lnTo>
                    <a:pt x="1" y="86"/>
                  </a:lnTo>
                  <a:lnTo>
                    <a:pt x="1" y="172"/>
                  </a:lnTo>
                  <a:lnTo>
                    <a:pt x="44" y="215"/>
                  </a:lnTo>
                  <a:lnTo>
                    <a:pt x="130" y="258"/>
                  </a:lnTo>
                  <a:lnTo>
                    <a:pt x="216" y="215"/>
                  </a:lnTo>
                  <a:lnTo>
                    <a:pt x="216" y="129"/>
                  </a:lnTo>
                  <a:lnTo>
                    <a:pt x="173"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65"/>
            <p:cNvSpPr/>
            <p:nvPr/>
          </p:nvSpPr>
          <p:spPr>
            <a:xfrm>
              <a:off x="5100075" y="3282150"/>
              <a:ext cx="6475" cy="5400"/>
            </a:xfrm>
            <a:custGeom>
              <a:avLst/>
              <a:gdLst/>
              <a:ahLst/>
              <a:cxnLst/>
              <a:rect l="l" t="t" r="r" b="b"/>
              <a:pathLst>
                <a:path w="259" h="216" extrusionOk="0">
                  <a:moveTo>
                    <a:pt x="87" y="0"/>
                  </a:moveTo>
                  <a:lnTo>
                    <a:pt x="44" y="43"/>
                  </a:lnTo>
                  <a:lnTo>
                    <a:pt x="1" y="129"/>
                  </a:lnTo>
                  <a:lnTo>
                    <a:pt x="44" y="215"/>
                  </a:lnTo>
                  <a:lnTo>
                    <a:pt x="130"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8" name="Google Shape;14768;p65"/>
            <p:cNvSpPr/>
            <p:nvPr/>
          </p:nvSpPr>
          <p:spPr>
            <a:xfrm>
              <a:off x="5106525" y="3289675"/>
              <a:ext cx="5400" cy="5375"/>
            </a:xfrm>
            <a:custGeom>
              <a:avLst/>
              <a:gdLst/>
              <a:ahLst/>
              <a:cxnLst/>
              <a:rect l="l" t="t" r="r" b="b"/>
              <a:pathLst>
                <a:path w="216" h="215" extrusionOk="0">
                  <a:moveTo>
                    <a:pt x="86" y="0"/>
                  </a:moveTo>
                  <a:lnTo>
                    <a:pt x="0" y="43"/>
                  </a:lnTo>
                  <a:lnTo>
                    <a:pt x="0" y="129"/>
                  </a:lnTo>
                  <a:lnTo>
                    <a:pt x="43" y="215"/>
                  </a:lnTo>
                  <a:lnTo>
                    <a:pt x="129" y="215"/>
                  </a:lnTo>
                  <a:lnTo>
                    <a:pt x="215" y="172"/>
                  </a:lnTo>
                  <a:lnTo>
                    <a:pt x="215"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9" name="Google Shape;14769;p65"/>
            <p:cNvSpPr/>
            <p:nvPr/>
          </p:nvSpPr>
          <p:spPr>
            <a:xfrm>
              <a:off x="5108675" y="3298250"/>
              <a:ext cx="5375" cy="6475"/>
            </a:xfrm>
            <a:custGeom>
              <a:avLst/>
              <a:gdLst/>
              <a:ahLst/>
              <a:cxnLst/>
              <a:rect l="l" t="t" r="r" b="b"/>
              <a:pathLst>
                <a:path w="215" h="259" extrusionOk="0">
                  <a:moveTo>
                    <a:pt x="86" y="1"/>
                  </a:moveTo>
                  <a:lnTo>
                    <a:pt x="0" y="87"/>
                  </a:lnTo>
                  <a:lnTo>
                    <a:pt x="0" y="173"/>
                  </a:lnTo>
                  <a:lnTo>
                    <a:pt x="43" y="215"/>
                  </a:lnTo>
                  <a:lnTo>
                    <a:pt x="129" y="258"/>
                  </a:lnTo>
                  <a:lnTo>
                    <a:pt x="215" y="215"/>
                  </a:lnTo>
                  <a:lnTo>
                    <a:pt x="215" y="130"/>
                  </a:lnTo>
                  <a:lnTo>
                    <a:pt x="172" y="44"/>
                  </a:lnTo>
                  <a:lnTo>
                    <a:pt x="8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65"/>
            <p:cNvSpPr/>
            <p:nvPr/>
          </p:nvSpPr>
          <p:spPr>
            <a:xfrm>
              <a:off x="5117250" y="3305775"/>
              <a:ext cx="6475" cy="6475"/>
            </a:xfrm>
            <a:custGeom>
              <a:avLst/>
              <a:gdLst/>
              <a:ahLst/>
              <a:cxnLst/>
              <a:rect l="l" t="t" r="r" b="b"/>
              <a:pathLst>
                <a:path w="259" h="259" extrusionOk="0">
                  <a:moveTo>
                    <a:pt x="87" y="0"/>
                  </a:moveTo>
                  <a:lnTo>
                    <a:pt x="44" y="86"/>
                  </a:lnTo>
                  <a:lnTo>
                    <a:pt x="1" y="172"/>
                  </a:lnTo>
                  <a:lnTo>
                    <a:pt x="44" y="215"/>
                  </a:lnTo>
                  <a:lnTo>
                    <a:pt x="130" y="258"/>
                  </a:lnTo>
                  <a:lnTo>
                    <a:pt x="216" y="215"/>
                  </a:lnTo>
                  <a:lnTo>
                    <a:pt x="259" y="129"/>
                  </a:lnTo>
                  <a:lnTo>
                    <a:pt x="173"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65"/>
            <p:cNvSpPr/>
            <p:nvPr/>
          </p:nvSpPr>
          <p:spPr>
            <a:xfrm>
              <a:off x="5097925" y="3255300"/>
              <a:ext cx="5400" cy="5400"/>
            </a:xfrm>
            <a:custGeom>
              <a:avLst/>
              <a:gdLst/>
              <a:ahLst/>
              <a:cxnLst/>
              <a:rect l="l" t="t" r="r" b="b"/>
              <a:pathLst>
                <a:path w="216" h="216" extrusionOk="0">
                  <a:moveTo>
                    <a:pt x="87" y="1"/>
                  </a:moveTo>
                  <a:lnTo>
                    <a:pt x="1" y="44"/>
                  </a:lnTo>
                  <a:lnTo>
                    <a:pt x="1" y="130"/>
                  </a:lnTo>
                  <a:lnTo>
                    <a:pt x="44" y="215"/>
                  </a:lnTo>
                  <a:lnTo>
                    <a:pt x="130" y="215"/>
                  </a:lnTo>
                  <a:lnTo>
                    <a:pt x="216" y="173"/>
                  </a:lnTo>
                  <a:lnTo>
                    <a:pt x="216" y="87"/>
                  </a:lnTo>
                  <a:lnTo>
                    <a:pt x="1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65"/>
            <p:cNvSpPr/>
            <p:nvPr/>
          </p:nvSpPr>
          <p:spPr>
            <a:xfrm>
              <a:off x="5092575" y="3242425"/>
              <a:ext cx="6450" cy="6475"/>
            </a:xfrm>
            <a:custGeom>
              <a:avLst/>
              <a:gdLst/>
              <a:ahLst/>
              <a:cxnLst/>
              <a:rect l="l" t="t" r="r" b="b"/>
              <a:pathLst>
                <a:path w="258" h="259" extrusionOk="0">
                  <a:moveTo>
                    <a:pt x="129" y="0"/>
                  </a:moveTo>
                  <a:lnTo>
                    <a:pt x="43" y="43"/>
                  </a:lnTo>
                  <a:lnTo>
                    <a:pt x="0" y="172"/>
                  </a:lnTo>
                  <a:lnTo>
                    <a:pt x="43" y="215"/>
                  </a:lnTo>
                  <a:lnTo>
                    <a:pt x="172" y="258"/>
                  </a:lnTo>
                  <a:lnTo>
                    <a:pt x="215" y="215"/>
                  </a:lnTo>
                  <a:lnTo>
                    <a:pt x="258" y="129"/>
                  </a:lnTo>
                  <a:lnTo>
                    <a:pt x="215" y="43"/>
                  </a:lnTo>
                  <a:lnTo>
                    <a:pt x="12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65"/>
            <p:cNvSpPr/>
            <p:nvPr/>
          </p:nvSpPr>
          <p:spPr>
            <a:xfrm>
              <a:off x="5105450" y="3266050"/>
              <a:ext cx="6475" cy="5375"/>
            </a:xfrm>
            <a:custGeom>
              <a:avLst/>
              <a:gdLst/>
              <a:ahLst/>
              <a:cxnLst/>
              <a:rect l="l" t="t" r="r" b="b"/>
              <a:pathLst>
                <a:path w="259" h="215" extrusionOk="0">
                  <a:moveTo>
                    <a:pt x="86" y="0"/>
                  </a:moveTo>
                  <a:lnTo>
                    <a:pt x="43" y="43"/>
                  </a:lnTo>
                  <a:lnTo>
                    <a:pt x="0" y="129"/>
                  </a:lnTo>
                  <a:lnTo>
                    <a:pt x="43" y="215"/>
                  </a:lnTo>
                  <a:lnTo>
                    <a:pt x="129"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65"/>
            <p:cNvSpPr/>
            <p:nvPr/>
          </p:nvSpPr>
          <p:spPr>
            <a:xfrm>
              <a:off x="5111900" y="3273550"/>
              <a:ext cx="5375" cy="5400"/>
            </a:xfrm>
            <a:custGeom>
              <a:avLst/>
              <a:gdLst/>
              <a:ahLst/>
              <a:cxnLst/>
              <a:rect l="l" t="t" r="r" b="b"/>
              <a:pathLst>
                <a:path w="215" h="216" extrusionOk="0">
                  <a:moveTo>
                    <a:pt x="86" y="1"/>
                  </a:moveTo>
                  <a:lnTo>
                    <a:pt x="0" y="44"/>
                  </a:lnTo>
                  <a:lnTo>
                    <a:pt x="0" y="130"/>
                  </a:lnTo>
                  <a:lnTo>
                    <a:pt x="43" y="216"/>
                  </a:lnTo>
                  <a:lnTo>
                    <a:pt x="129" y="216"/>
                  </a:lnTo>
                  <a:lnTo>
                    <a:pt x="215" y="173"/>
                  </a:lnTo>
                  <a:lnTo>
                    <a:pt x="215"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65"/>
            <p:cNvSpPr/>
            <p:nvPr/>
          </p:nvSpPr>
          <p:spPr>
            <a:xfrm>
              <a:off x="5114025" y="3283225"/>
              <a:ext cx="5400" cy="5400"/>
            </a:xfrm>
            <a:custGeom>
              <a:avLst/>
              <a:gdLst/>
              <a:ahLst/>
              <a:cxnLst/>
              <a:rect l="l" t="t" r="r" b="b"/>
              <a:pathLst>
                <a:path w="216" h="216" extrusionOk="0">
                  <a:moveTo>
                    <a:pt x="87" y="0"/>
                  </a:moveTo>
                  <a:lnTo>
                    <a:pt x="1" y="43"/>
                  </a:lnTo>
                  <a:lnTo>
                    <a:pt x="1" y="129"/>
                  </a:lnTo>
                  <a:lnTo>
                    <a:pt x="44" y="215"/>
                  </a:lnTo>
                  <a:lnTo>
                    <a:pt x="130" y="215"/>
                  </a:lnTo>
                  <a:lnTo>
                    <a:pt x="216" y="172"/>
                  </a:lnTo>
                  <a:lnTo>
                    <a:pt x="216" y="86"/>
                  </a:lnTo>
                  <a:lnTo>
                    <a:pt x="1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65"/>
            <p:cNvSpPr/>
            <p:nvPr/>
          </p:nvSpPr>
          <p:spPr>
            <a:xfrm>
              <a:off x="5131225" y="3314350"/>
              <a:ext cx="5375" cy="6475"/>
            </a:xfrm>
            <a:custGeom>
              <a:avLst/>
              <a:gdLst/>
              <a:ahLst/>
              <a:cxnLst/>
              <a:rect l="l" t="t" r="r" b="b"/>
              <a:pathLst>
                <a:path w="215" h="259" extrusionOk="0">
                  <a:moveTo>
                    <a:pt x="86" y="1"/>
                  </a:moveTo>
                  <a:lnTo>
                    <a:pt x="0" y="44"/>
                  </a:lnTo>
                  <a:lnTo>
                    <a:pt x="0" y="130"/>
                  </a:lnTo>
                  <a:lnTo>
                    <a:pt x="43" y="216"/>
                  </a:lnTo>
                  <a:lnTo>
                    <a:pt x="129" y="259"/>
                  </a:lnTo>
                  <a:lnTo>
                    <a:pt x="215" y="216"/>
                  </a:lnTo>
                  <a:lnTo>
                    <a:pt x="215" y="130"/>
                  </a:lnTo>
                  <a:lnTo>
                    <a:pt x="172" y="44"/>
                  </a:lnTo>
                  <a:lnTo>
                    <a:pt x="8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65"/>
            <p:cNvSpPr/>
            <p:nvPr/>
          </p:nvSpPr>
          <p:spPr>
            <a:xfrm>
              <a:off x="5118325" y="3321875"/>
              <a:ext cx="6475" cy="5400"/>
            </a:xfrm>
            <a:custGeom>
              <a:avLst/>
              <a:gdLst/>
              <a:ahLst/>
              <a:cxnLst/>
              <a:rect l="l" t="t" r="r" b="b"/>
              <a:pathLst>
                <a:path w="259" h="216" extrusionOk="0">
                  <a:moveTo>
                    <a:pt x="130" y="1"/>
                  </a:moveTo>
                  <a:lnTo>
                    <a:pt x="44" y="44"/>
                  </a:lnTo>
                  <a:lnTo>
                    <a:pt x="1" y="129"/>
                  </a:lnTo>
                  <a:lnTo>
                    <a:pt x="44" y="215"/>
                  </a:lnTo>
                  <a:lnTo>
                    <a:pt x="173" y="215"/>
                  </a:lnTo>
                  <a:lnTo>
                    <a:pt x="216" y="172"/>
                  </a:lnTo>
                  <a:lnTo>
                    <a:pt x="258" y="87"/>
                  </a:lnTo>
                  <a:lnTo>
                    <a:pt x="21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65"/>
            <p:cNvSpPr/>
            <p:nvPr/>
          </p:nvSpPr>
          <p:spPr>
            <a:xfrm>
              <a:off x="5108675" y="3315425"/>
              <a:ext cx="6450" cy="6475"/>
            </a:xfrm>
            <a:custGeom>
              <a:avLst/>
              <a:gdLst/>
              <a:ahLst/>
              <a:cxnLst/>
              <a:rect l="l" t="t" r="r" b="b"/>
              <a:pathLst>
                <a:path w="258" h="259" extrusionOk="0">
                  <a:moveTo>
                    <a:pt x="86" y="1"/>
                  </a:moveTo>
                  <a:lnTo>
                    <a:pt x="43" y="44"/>
                  </a:lnTo>
                  <a:lnTo>
                    <a:pt x="0" y="130"/>
                  </a:lnTo>
                  <a:lnTo>
                    <a:pt x="43" y="216"/>
                  </a:lnTo>
                  <a:lnTo>
                    <a:pt x="129" y="259"/>
                  </a:lnTo>
                  <a:lnTo>
                    <a:pt x="215" y="173"/>
                  </a:lnTo>
                  <a:lnTo>
                    <a:pt x="258" y="87"/>
                  </a:lnTo>
                  <a:lnTo>
                    <a:pt x="172" y="44"/>
                  </a:lnTo>
                  <a:lnTo>
                    <a:pt x="8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65"/>
            <p:cNvSpPr/>
            <p:nvPr/>
          </p:nvSpPr>
          <p:spPr>
            <a:xfrm>
              <a:off x="5095775" y="3291825"/>
              <a:ext cx="6475" cy="6450"/>
            </a:xfrm>
            <a:custGeom>
              <a:avLst/>
              <a:gdLst/>
              <a:ahLst/>
              <a:cxnLst/>
              <a:rect l="l" t="t" r="r" b="b"/>
              <a:pathLst>
                <a:path w="259" h="258" extrusionOk="0">
                  <a:moveTo>
                    <a:pt x="87" y="0"/>
                  </a:moveTo>
                  <a:lnTo>
                    <a:pt x="44" y="43"/>
                  </a:lnTo>
                  <a:lnTo>
                    <a:pt x="1" y="129"/>
                  </a:lnTo>
                  <a:lnTo>
                    <a:pt x="44" y="215"/>
                  </a:lnTo>
                  <a:lnTo>
                    <a:pt x="130" y="258"/>
                  </a:lnTo>
                  <a:lnTo>
                    <a:pt x="216" y="172"/>
                  </a:lnTo>
                  <a:lnTo>
                    <a:pt x="259" y="86"/>
                  </a:lnTo>
                  <a:lnTo>
                    <a:pt x="21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0" name="Google Shape;14780;p65"/>
            <p:cNvSpPr/>
            <p:nvPr/>
          </p:nvSpPr>
          <p:spPr>
            <a:xfrm>
              <a:off x="5094700" y="3316500"/>
              <a:ext cx="6475" cy="6475"/>
            </a:xfrm>
            <a:custGeom>
              <a:avLst/>
              <a:gdLst/>
              <a:ahLst/>
              <a:cxnLst/>
              <a:rect l="l" t="t" r="r" b="b"/>
              <a:pathLst>
                <a:path w="259" h="259" extrusionOk="0">
                  <a:moveTo>
                    <a:pt x="87" y="1"/>
                  </a:moveTo>
                  <a:lnTo>
                    <a:pt x="44" y="44"/>
                  </a:lnTo>
                  <a:lnTo>
                    <a:pt x="1" y="173"/>
                  </a:lnTo>
                  <a:lnTo>
                    <a:pt x="44" y="216"/>
                  </a:lnTo>
                  <a:lnTo>
                    <a:pt x="130" y="259"/>
                  </a:lnTo>
                  <a:lnTo>
                    <a:pt x="216" y="216"/>
                  </a:lnTo>
                  <a:lnTo>
                    <a:pt x="259" y="130"/>
                  </a:lnTo>
                  <a:lnTo>
                    <a:pt x="216" y="44"/>
                  </a:lnTo>
                  <a:lnTo>
                    <a:pt x="8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1" name="Google Shape;14781;p65"/>
            <p:cNvSpPr/>
            <p:nvPr/>
          </p:nvSpPr>
          <p:spPr>
            <a:xfrm>
              <a:off x="5086125" y="3302550"/>
              <a:ext cx="5400" cy="6475"/>
            </a:xfrm>
            <a:custGeom>
              <a:avLst/>
              <a:gdLst/>
              <a:ahLst/>
              <a:cxnLst/>
              <a:rect l="l" t="t" r="r" b="b"/>
              <a:pathLst>
                <a:path w="216" h="259" extrusionOk="0">
                  <a:moveTo>
                    <a:pt x="86" y="1"/>
                  </a:moveTo>
                  <a:lnTo>
                    <a:pt x="0" y="43"/>
                  </a:lnTo>
                  <a:lnTo>
                    <a:pt x="0" y="129"/>
                  </a:lnTo>
                  <a:lnTo>
                    <a:pt x="43" y="215"/>
                  </a:lnTo>
                  <a:lnTo>
                    <a:pt x="129" y="258"/>
                  </a:lnTo>
                  <a:lnTo>
                    <a:pt x="215" y="215"/>
                  </a:lnTo>
                  <a:lnTo>
                    <a:pt x="215" y="86"/>
                  </a:lnTo>
                  <a:lnTo>
                    <a:pt x="172" y="43"/>
                  </a:lnTo>
                  <a:lnTo>
                    <a:pt x="8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65"/>
            <p:cNvSpPr/>
            <p:nvPr/>
          </p:nvSpPr>
          <p:spPr>
            <a:xfrm>
              <a:off x="5062500" y="3255300"/>
              <a:ext cx="5400" cy="6475"/>
            </a:xfrm>
            <a:custGeom>
              <a:avLst/>
              <a:gdLst/>
              <a:ahLst/>
              <a:cxnLst/>
              <a:rect l="l" t="t" r="r" b="b"/>
              <a:pathLst>
                <a:path w="216" h="259" extrusionOk="0">
                  <a:moveTo>
                    <a:pt x="86" y="1"/>
                  </a:moveTo>
                  <a:lnTo>
                    <a:pt x="0" y="44"/>
                  </a:lnTo>
                  <a:lnTo>
                    <a:pt x="0" y="173"/>
                  </a:lnTo>
                  <a:lnTo>
                    <a:pt x="43" y="215"/>
                  </a:lnTo>
                  <a:lnTo>
                    <a:pt x="129" y="258"/>
                  </a:lnTo>
                  <a:lnTo>
                    <a:pt x="215" y="215"/>
                  </a:lnTo>
                  <a:lnTo>
                    <a:pt x="215" y="130"/>
                  </a:lnTo>
                  <a:lnTo>
                    <a:pt x="172" y="44"/>
                  </a:lnTo>
                  <a:lnTo>
                    <a:pt x="8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65"/>
            <p:cNvSpPr/>
            <p:nvPr/>
          </p:nvSpPr>
          <p:spPr>
            <a:xfrm>
              <a:off x="5052825" y="3198400"/>
              <a:ext cx="6475" cy="5400"/>
            </a:xfrm>
            <a:custGeom>
              <a:avLst/>
              <a:gdLst/>
              <a:ahLst/>
              <a:cxnLst/>
              <a:rect l="l" t="t" r="r" b="b"/>
              <a:pathLst>
                <a:path w="259" h="216" extrusionOk="0">
                  <a:moveTo>
                    <a:pt x="87" y="0"/>
                  </a:moveTo>
                  <a:lnTo>
                    <a:pt x="44" y="43"/>
                  </a:lnTo>
                  <a:lnTo>
                    <a:pt x="1" y="129"/>
                  </a:lnTo>
                  <a:lnTo>
                    <a:pt x="44" y="215"/>
                  </a:lnTo>
                  <a:lnTo>
                    <a:pt x="130" y="215"/>
                  </a:lnTo>
                  <a:lnTo>
                    <a:pt x="216" y="172"/>
                  </a:lnTo>
                  <a:lnTo>
                    <a:pt x="259" y="86"/>
                  </a:lnTo>
                  <a:lnTo>
                    <a:pt x="1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65"/>
            <p:cNvSpPr/>
            <p:nvPr/>
          </p:nvSpPr>
          <p:spPr>
            <a:xfrm>
              <a:off x="5045325" y="3208050"/>
              <a:ext cx="6450" cy="6475"/>
            </a:xfrm>
            <a:custGeom>
              <a:avLst/>
              <a:gdLst/>
              <a:ahLst/>
              <a:cxnLst/>
              <a:rect l="l" t="t" r="r" b="b"/>
              <a:pathLst>
                <a:path w="258" h="259" extrusionOk="0">
                  <a:moveTo>
                    <a:pt x="129" y="1"/>
                  </a:moveTo>
                  <a:lnTo>
                    <a:pt x="43" y="87"/>
                  </a:lnTo>
                  <a:lnTo>
                    <a:pt x="0" y="173"/>
                  </a:lnTo>
                  <a:lnTo>
                    <a:pt x="43" y="216"/>
                  </a:lnTo>
                  <a:lnTo>
                    <a:pt x="172" y="259"/>
                  </a:lnTo>
                  <a:lnTo>
                    <a:pt x="215" y="216"/>
                  </a:lnTo>
                  <a:lnTo>
                    <a:pt x="258" y="130"/>
                  </a:lnTo>
                  <a:lnTo>
                    <a:pt x="215" y="44"/>
                  </a:lnTo>
                  <a:lnTo>
                    <a:pt x="12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65"/>
            <p:cNvSpPr/>
            <p:nvPr/>
          </p:nvSpPr>
          <p:spPr>
            <a:xfrm>
              <a:off x="5033500" y="3213425"/>
              <a:ext cx="6475" cy="6475"/>
            </a:xfrm>
            <a:custGeom>
              <a:avLst/>
              <a:gdLst/>
              <a:ahLst/>
              <a:cxnLst/>
              <a:rect l="l" t="t" r="r" b="b"/>
              <a:pathLst>
                <a:path w="259" h="259" extrusionOk="0">
                  <a:moveTo>
                    <a:pt x="87" y="1"/>
                  </a:moveTo>
                  <a:lnTo>
                    <a:pt x="44" y="44"/>
                  </a:lnTo>
                  <a:lnTo>
                    <a:pt x="1" y="130"/>
                  </a:lnTo>
                  <a:lnTo>
                    <a:pt x="44" y="215"/>
                  </a:lnTo>
                  <a:lnTo>
                    <a:pt x="130" y="258"/>
                  </a:lnTo>
                  <a:lnTo>
                    <a:pt x="216" y="215"/>
                  </a:lnTo>
                  <a:lnTo>
                    <a:pt x="258" y="87"/>
                  </a:lnTo>
                  <a:lnTo>
                    <a:pt x="216" y="44"/>
                  </a:lnTo>
                  <a:lnTo>
                    <a:pt x="8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65"/>
            <p:cNvSpPr/>
            <p:nvPr/>
          </p:nvSpPr>
          <p:spPr>
            <a:xfrm>
              <a:off x="5029200" y="3204850"/>
              <a:ext cx="5400" cy="6450"/>
            </a:xfrm>
            <a:custGeom>
              <a:avLst/>
              <a:gdLst/>
              <a:ahLst/>
              <a:cxnLst/>
              <a:rect l="l" t="t" r="r" b="b"/>
              <a:pathLst>
                <a:path w="216" h="258" extrusionOk="0">
                  <a:moveTo>
                    <a:pt x="87" y="0"/>
                  </a:moveTo>
                  <a:lnTo>
                    <a:pt x="1" y="86"/>
                  </a:lnTo>
                  <a:lnTo>
                    <a:pt x="1" y="172"/>
                  </a:lnTo>
                  <a:lnTo>
                    <a:pt x="44" y="215"/>
                  </a:lnTo>
                  <a:lnTo>
                    <a:pt x="130" y="258"/>
                  </a:lnTo>
                  <a:lnTo>
                    <a:pt x="216" y="215"/>
                  </a:lnTo>
                  <a:lnTo>
                    <a:pt x="216" y="129"/>
                  </a:lnTo>
                  <a:lnTo>
                    <a:pt x="173"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65"/>
            <p:cNvSpPr/>
            <p:nvPr/>
          </p:nvSpPr>
          <p:spPr>
            <a:xfrm>
              <a:off x="5041025" y="3218800"/>
              <a:ext cx="6475" cy="5400"/>
            </a:xfrm>
            <a:custGeom>
              <a:avLst/>
              <a:gdLst/>
              <a:ahLst/>
              <a:cxnLst/>
              <a:rect l="l" t="t" r="r" b="b"/>
              <a:pathLst>
                <a:path w="259" h="216" extrusionOk="0">
                  <a:moveTo>
                    <a:pt x="129" y="0"/>
                  </a:moveTo>
                  <a:lnTo>
                    <a:pt x="43" y="43"/>
                  </a:lnTo>
                  <a:lnTo>
                    <a:pt x="0" y="129"/>
                  </a:lnTo>
                  <a:lnTo>
                    <a:pt x="43" y="215"/>
                  </a:lnTo>
                  <a:lnTo>
                    <a:pt x="172"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65"/>
            <p:cNvSpPr/>
            <p:nvPr/>
          </p:nvSpPr>
          <p:spPr>
            <a:xfrm>
              <a:off x="5041025" y="3197325"/>
              <a:ext cx="6475" cy="5400"/>
            </a:xfrm>
            <a:custGeom>
              <a:avLst/>
              <a:gdLst/>
              <a:ahLst/>
              <a:cxnLst/>
              <a:rect l="l" t="t" r="r" b="b"/>
              <a:pathLst>
                <a:path w="259" h="216" extrusionOk="0">
                  <a:moveTo>
                    <a:pt x="129" y="0"/>
                  </a:moveTo>
                  <a:lnTo>
                    <a:pt x="43" y="43"/>
                  </a:lnTo>
                  <a:lnTo>
                    <a:pt x="0" y="129"/>
                  </a:lnTo>
                  <a:lnTo>
                    <a:pt x="86" y="215"/>
                  </a:lnTo>
                  <a:lnTo>
                    <a:pt x="172" y="215"/>
                  </a:lnTo>
                  <a:lnTo>
                    <a:pt x="258"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65"/>
            <p:cNvSpPr/>
            <p:nvPr/>
          </p:nvSpPr>
          <p:spPr>
            <a:xfrm>
              <a:off x="5020625" y="3218800"/>
              <a:ext cx="5400" cy="6475"/>
            </a:xfrm>
            <a:custGeom>
              <a:avLst/>
              <a:gdLst/>
              <a:ahLst/>
              <a:cxnLst/>
              <a:rect l="l" t="t" r="r" b="b"/>
              <a:pathLst>
                <a:path w="216" h="259" extrusionOk="0">
                  <a:moveTo>
                    <a:pt x="86" y="0"/>
                  </a:moveTo>
                  <a:lnTo>
                    <a:pt x="0" y="43"/>
                  </a:lnTo>
                  <a:lnTo>
                    <a:pt x="0" y="129"/>
                  </a:lnTo>
                  <a:lnTo>
                    <a:pt x="43" y="215"/>
                  </a:lnTo>
                  <a:lnTo>
                    <a:pt x="129" y="258"/>
                  </a:lnTo>
                  <a:lnTo>
                    <a:pt x="215" y="172"/>
                  </a:lnTo>
                  <a:lnTo>
                    <a:pt x="215"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65"/>
            <p:cNvSpPr/>
            <p:nvPr/>
          </p:nvSpPr>
          <p:spPr>
            <a:xfrm>
              <a:off x="5047475" y="3253150"/>
              <a:ext cx="6450" cy="5400"/>
            </a:xfrm>
            <a:custGeom>
              <a:avLst/>
              <a:gdLst/>
              <a:ahLst/>
              <a:cxnLst/>
              <a:rect l="l" t="t" r="r" b="b"/>
              <a:pathLst>
                <a:path w="258" h="216" extrusionOk="0">
                  <a:moveTo>
                    <a:pt x="129" y="1"/>
                  </a:moveTo>
                  <a:lnTo>
                    <a:pt x="43" y="44"/>
                  </a:lnTo>
                  <a:lnTo>
                    <a:pt x="0" y="130"/>
                  </a:lnTo>
                  <a:lnTo>
                    <a:pt x="86" y="216"/>
                  </a:lnTo>
                  <a:lnTo>
                    <a:pt x="172" y="216"/>
                  </a:lnTo>
                  <a:lnTo>
                    <a:pt x="215" y="173"/>
                  </a:lnTo>
                  <a:lnTo>
                    <a:pt x="258" y="87"/>
                  </a:lnTo>
                  <a:lnTo>
                    <a:pt x="21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65"/>
            <p:cNvSpPr/>
            <p:nvPr/>
          </p:nvSpPr>
          <p:spPr>
            <a:xfrm>
              <a:off x="5059275" y="3230600"/>
              <a:ext cx="5400" cy="5400"/>
            </a:xfrm>
            <a:custGeom>
              <a:avLst/>
              <a:gdLst/>
              <a:ahLst/>
              <a:cxnLst/>
              <a:rect l="l" t="t" r="r" b="b"/>
              <a:pathLst>
                <a:path w="216" h="216" extrusionOk="0">
                  <a:moveTo>
                    <a:pt x="86" y="1"/>
                  </a:moveTo>
                  <a:lnTo>
                    <a:pt x="1" y="44"/>
                  </a:lnTo>
                  <a:lnTo>
                    <a:pt x="1" y="130"/>
                  </a:lnTo>
                  <a:lnTo>
                    <a:pt x="44" y="216"/>
                  </a:lnTo>
                  <a:lnTo>
                    <a:pt x="129" y="216"/>
                  </a:lnTo>
                  <a:lnTo>
                    <a:pt x="215" y="173"/>
                  </a:lnTo>
                  <a:lnTo>
                    <a:pt x="215"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65"/>
            <p:cNvSpPr/>
            <p:nvPr/>
          </p:nvSpPr>
          <p:spPr>
            <a:xfrm>
              <a:off x="5041025" y="3240275"/>
              <a:ext cx="5400" cy="6475"/>
            </a:xfrm>
            <a:custGeom>
              <a:avLst/>
              <a:gdLst/>
              <a:ahLst/>
              <a:cxnLst/>
              <a:rect l="l" t="t" r="r" b="b"/>
              <a:pathLst>
                <a:path w="216" h="259" extrusionOk="0">
                  <a:moveTo>
                    <a:pt x="86" y="0"/>
                  </a:moveTo>
                  <a:lnTo>
                    <a:pt x="0" y="86"/>
                  </a:lnTo>
                  <a:lnTo>
                    <a:pt x="0" y="172"/>
                  </a:lnTo>
                  <a:lnTo>
                    <a:pt x="43" y="258"/>
                  </a:lnTo>
                  <a:lnTo>
                    <a:pt x="129" y="258"/>
                  </a:lnTo>
                  <a:lnTo>
                    <a:pt x="215" y="215"/>
                  </a:lnTo>
                  <a:lnTo>
                    <a:pt x="215" y="129"/>
                  </a:lnTo>
                  <a:lnTo>
                    <a:pt x="172"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65"/>
            <p:cNvSpPr/>
            <p:nvPr/>
          </p:nvSpPr>
          <p:spPr>
            <a:xfrm>
              <a:off x="5061425" y="3209125"/>
              <a:ext cx="5400" cy="5400"/>
            </a:xfrm>
            <a:custGeom>
              <a:avLst/>
              <a:gdLst/>
              <a:ahLst/>
              <a:cxnLst/>
              <a:rect l="l" t="t" r="r" b="b"/>
              <a:pathLst>
                <a:path w="216" h="216" extrusionOk="0">
                  <a:moveTo>
                    <a:pt x="86" y="1"/>
                  </a:moveTo>
                  <a:lnTo>
                    <a:pt x="0" y="44"/>
                  </a:lnTo>
                  <a:lnTo>
                    <a:pt x="0" y="130"/>
                  </a:lnTo>
                  <a:lnTo>
                    <a:pt x="43" y="216"/>
                  </a:lnTo>
                  <a:lnTo>
                    <a:pt x="129" y="216"/>
                  </a:lnTo>
                  <a:lnTo>
                    <a:pt x="215" y="173"/>
                  </a:lnTo>
                  <a:lnTo>
                    <a:pt x="215" y="87"/>
                  </a:lnTo>
                  <a:lnTo>
                    <a:pt x="17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65"/>
            <p:cNvSpPr/>
            <p:nvPr/>
          </p:nvSpPr>
          <p:spPr>
            <a:xfrm>
              <a:off x="5066800" y="3215575"/>
              <a:ext cx="5375" cy="6475"/>
            </a:xfrm>
            <a:custGeom>
              <a:avLst/>
              <a:gdLst/>
              <a:ahLst/>
              <a:cxnLst/>
              <a:rect l="l" t="t" r="r" b="b"/>
              <a:pathLst>
                <a:path w="215" h="259" extrusionOk="0">
                  <a:moveTo>
                    <a:pt x="86" y="1"/>
                  </a:moveTo>
                  <a:lnTo>
                    <a:pt x="0" y="87"/>
                  </a:lnTo>
                  <a:lnTo>
                    <a:pt x="0" y="172"/>
                  </a:lnTo>
                  <a:lnTo>
                    <a:pt x="43" y="258"/>
                  </a:lnTo>
                  <a:lnTo>
                    <a:pt x="129" y="258"/>
                  </a:lnTo>
                  <a:lnTo>
                    <a:pt x="215" y="215"/>
                  </a:lnTo>
                  <a:lnTo>
                    <a:pt x="215" y="129"/>
                  </a:lnTo>
                  <a:lnTo>
                    <a:pt x="172" y="44"/>
                  </a:lnTo>
                  <a:lnTo>
                    <a:pt x="8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65"/>
            <p:cNvSpPr/>
            <p:nvPr/>
          </p:nvSpPr>
          <p:spPr>
            <a:xfrm>
              <a:off x="5068950" y="3225250"/>
              <a:ext cx="6450" cy="6450"/>
            </a:xfrm>
            <a:custGeom>
              <a:avLst/>
              <a:gdLst/>
              <a:ahLst/>
              <a:cxnLst/>
              <a:rect l="l" t="t" r="r" b="b"/>
              <a:pathLst>
                <a:path w="258" h="258" extrusionOk="0">
                  <a:moveTo>
                    <a:pt x="86" y="0"/>
                  </a:moveTo>
                  <a:lnTo>
                    <a:pt x="43" y="43"/>
                  </a:lnTo>
                  <a:lnTo>
                    <a:pt x="0" y="129"/>
                  </a:lnTo>
                  <a:lnTo>
                    <a:pt x="43" y="215"/>
                  </a:lnTo>
                  <a:lnTo>
                    <a:pt x="129" y="258"/>
                  </a:lnTo>
                  <a:lnTo>
                    <a:pt x="215" y="215"/>
                  </a:lnTo>
                  <a:lnTo>
                    <a:pt x="258" y="86"/>
                  </a:lnTo>
                  <a:lnTo>
                    <a:pt x="215"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65"/>
            <p:cNvSpPr/>
            <p:nvPr/>
          </p:nvSpPr>
          <p:spPr>
            <a:xfrm>
              <a:off x="5077525" y="3232750"/>
              <a:ext cx="6475" cy="6475"/>
            </a:xfrm>
            <a:custGeom>
              <a:avLst/>
              <a:gdLst/>
              <a:ahLst/>
              <a:cxnLst/>
              <a:rect l="l" t="t" r="r" b="b"/>
              <a:pathLst>
                <a:path w="259" h="259" extrusionOk="0">
                  <a:moveTo>
                    <a:pt x="130" y="1"/>
                  </a:moveTo>
                  <a:lnTo>
                    <a:pt x="44" y="44"/>
                  </a:lnTo>
                  <a:lnTo>
                    <a:pt x="1" y="130"/>
                  </a:lnTo>
                  <a:lnTo>
                    <a:pt x="87" y="216"/>
                  </a:lnTo>
                  <a:lnTo>
                    <a:pt x="173" y="259"/>
                  </a:lnTo>
                  <a:lnTo>
                    <a:pt x="215" y="216"/>
                  </a:lnTo>
                  <a:lnTo>
                    <a:pt x="258" y="87"/>
                  </a:lnTo>
                  <a:lnTo>
                    <a:pt x="215" y="44"/>
                  </a:lnTo>
                  <a:lnTo>
                    <a:pt x="130"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65"/>
            <p:cNvSpPr/>
            <p:nvPr/>
          </p:nvSpPr>
          <p:spPr>
            <a:xfrm>
              <a:off x="5083975" y="3224175"/>
              <a:ext cx="5400" cy="6450"/>
            </a:xfrm>
            <a:custGeom>
              <a:avLst/>
              <a:gdLst/>
              <a:ahLst/>
              <a:cxnLst/>
              <a:rect l="l" t="t" r="r" b="b"/>
              <a:pathLst>
                <a:path w="216" h="258" extrusionOk="0">
                  <a:moveTo>
                    <a:pt x="86" y="0"/>
                  </a:moveTo>
                  <a:lnTo>
                    <a:pt x="0" y="86"/>
                  </a:lnTo>
                  <a:lnTo>
                    <a:pt x="0" y="172"/>
                  </a:lnTo>
                  <a:lnTo>
                    <a:pt x="43" y="215"/>
                  </a:lnTo>
                  <a:lnTo>
                    <a:pt x="129" y="258"/>
                  </a:lnTo>
                  <a:lnTo>
                    <a:pt x="215" y="215"/>
                  </a:lnTo>
                  <a:lnTo>
                    <a:pt x="215" y="129"/>
                  </a:lnTo>
                  <a:lnTo>
                    <a:pt x="172" y="43"/>
                  </a:lnTo>
                  <a:lnTo>
                    <a:pt x="8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65"/>
            <p:cNvSpPr/>
            <p:nvPr/>
          </p:nvSpPr>
          <p:spPr>
            <a:xfrm>
              <a:off x="5028150" y="3229525"/>
              <a:ext cx="6450" cy="5400"/>
            </a:xfrm>
            <a:custGeom>
              <a:avLst/>
              <a:gdLst/>
              <a:ahLst/>
              <a:cxnLst/>
              <a:rect l="l" t="t" r="r" b="b"/>
              <a:pathLst>
                <a:path w="258" h="216" extrusionOk="0">
                  <a:moveTo>
                    <a:pt x="129" y="1"/>
                  </a:moveTo>
                  <a:lnTo>
                    <a:pt x="43" y="44"/>
                  </a:lnTo>
                  <a:lnTo>
                    <a:pt x="0" y="130"/>
                  </a:lnTo>
                  <a:lnTo>
                    <a:pt x="43" y="216"/>
                  </a:lnTo>
                  <a:lnTo>
                    <a:pt x="172" y="216"/>
                  </a:lnTo>
                  <a:lnTo>
                    <a:pt x="215" y="173"/>
                  </a:lnTo>
                  <a:lnTo>
                    <a:pt x="258" y="87"/>
                  </a:lnTo>
                  <a:lnTo>
                    <a:pt x="21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65"/>
            <p:cNvSpPr/>
            <p:nvPr/>
          </p:nvSpPr>
          <p:spPr>
            <a:xfrm>
              <a:off x="5065725" y="3193025"/>
              <a:ext cx="6450" cy="5400"/>
            </a:xfrm>
            <a:custGeom>
              <a:avLst/>
              <a:gdLst/>
              <a:ahLst/>
              <a:cxnLst/>
              <a:rect l="l" t="t" r="r" b="b"/>
              <a:pathLst>
                <a:path w="258" h="216" extrusionOk="0">
                  <a:moveTo>
                    <a:pt x="129" y="1"/>
                  </a:moveTo>
                  <a:lnTo>
                    <a:pt x="43" y="44"/>
                  </a:lnTo>
                  <a:lnTo>
                    <a:pt x="0" y="130"/>
                  </a:lnTo>
                  <a:lnTo>
                    <a:pt x="86" y="215"/>
                  </a:lnTo>
                  <a:lnTo>
                    <a:pt x="172" y="215"/>
                  </a:lnTo>
                  <a:lnTo>
                    <a:pt x="258" y="172"/>
                  </a:lnTo>
                  <a:lnTo>
                    <a:pt x="258" y="87"/>
                  </a:lnTo>
                  <a:lnTo>
                    <a:pt x="21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65"/>
            <p:cNvSpPr/>
            <p:nvPr/>
          </p:nvSpPr>
          <p:spPr>
            <a:xfrm>
              <a:off x="5072150" y="3200550"/>
              <a:ext cx="5400" cy="5400"/>
            </a:xfrm>
            <a:custGeom>
              <a:avLst/>
              <a:gdLst/>
              <a:ahLst/>
              <a:cxnLst/>
              <a:rect l="l" t="t" r="r" b="b"/>
              <a:pathLst>
                <a:path w="216" h="216" extrusionOk="0">
                  <a:moveTo>
                    <a:pt x="87" y="0"/>
                  </a:moveTo>
                  <a:lnTo>
                    <a:pt x="1" y="43"/>
                  </a:lnTo>
                  <a:lnTo>
                    <a:pt x="1" y="129"/>
                  </a:lnTo>
                  <a:lnTo>
                    <a:pt x="44" y="215"/>
                  </a:lnTo>
                  <a:lnTo>
                    <a:pt x="130" y="215"/>
                  </a:lnTo>
                  <a:lnTo>
                    <a:pt x="216" y="172"/>
                  </a:lnTo>
                  <a:lnTo>
                    <a:pt x="216" y="86"/>
                  </a:lnTo>
                  <a:lnTo>
                    <a:pt x="1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1" name="Google Shape;14801;p65"/>
            <p:cNvSpPr/>
            <p:nvPr/>
          </p:nvSpPr>
          <p:spPr>
            <a:xfrm>
              <a:off x="5074300" y="3209125"/>
              <a:ext cx="6475" cy="6475"/>
            </a:xfrm>
            <a:custGeom>
              <a:avLst/>
              <a:gdLst/>
              <a:ahLst/>
              <a:cxnLst/>
              <a:rect l="l" t="t" r="r" b="b"/>
              <a:pathLst>
                <a:path w="259" h="259" extrusionOk="0">
                  <a:moveTo>
                    <a:pt x="87" y="1"/>
                  </a:moveTo>
                  <a:lnTo>
                    <a:pt x="44" y="87"/>
                  </a:lnTo>
                  <a:lnTo>
                    <a:pt x="1" y="173"/>
                  </a:lnTo>
                  <a:lnTo>
                    <a:pt x="44" y="216"/>
                  </a:lnTo>
                  <a:lnTo>
                    <a:pt x="130" y="259"/>
                  </a:lnTo>
                  <a:lnTo>
                    <a:pt x="216" y="216"/>
                  </a:lnTo>
                  <a:lnTo>
                    <a:pt x="259" y="130"/>
                  </a:lnTo>
                  <a:lnTo>
                    <a:pt x="216" y="44"/>
                  </a:lnTo>
                  <a:lnTo>
                    <a:pt x="8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2" name="Google Shape;14802;p65"/>
            <p:cNvSpPr/>
            <p:nvPr/>
          </p:nvSpPr>
          <p:spPr>
            <a:xfrm>
              <a:off x="5079675" y="3247800"/>
              <a:ext cx="5400" cy="6450"/>
            </a:xfrm>
            <a:custGeom>
              <a:avLst/>
              <a:gdLst/>
              <a:ahLst/>
              <a:cxnLst/>
              <a:rect l="l" t="t" r="r" b="b"/>
              <a:pathLst>
                <a:path w="216" h="258" extrusionOk="0">
                  <a:moveTo>
                    <a:pt x="87" y="0"/>
                  </a:moveTo>
                  <a:lnTo>
                    <a:pt x="1" y="86"/>
                  </a:lnTo>
                  <a:lnTo>
                    <a:pt x="1" y="172"/>
                  </a:lnTo>
                  <a:lnTo>
                    <a:pt x="44" y="215"/>
                  </a:lnTo>
                  <a:lnTo>
                    <a:pt x="129" y="258"/>
                  </a:lnTo>
                  <a:lnTo>
                    <a:pt x="215" y="215"/>
                  </a:lnTo>
                  <a:lnTo>
                    <a:pt x="215" y="129"/>
                  </a:lnTo>
                  <a:lnTo>
                    <a:pt x="172"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65"/>
            <p:cNvSpPr/>
            <p:nvPr/>
          </p:nvSpPr>
          <p:spPr>
            <a:xfrm>
              <a:off x="5068950" y="3242425"/>
              <a:ext cx="6450" cy="5400"/>
            </a:xfrm>
            <a:custGeom>
              <a:avLst/>
              <a:gdLst/>
              <a:ahLst/>
              <a:cxnLst/>
              <a:rect l="l" t="t" r="r" b="b"/>
              <a:pathLst>
                <a:path w="258" h="216" extrusionOk="0">
                  <a:moveTo>
                    <a:pt x="129" y="0"/>
                  </a:moveTo>
                  <a:lnTo>
                    <a:pt x="43" y="43"/>
                  </a:lnTo>
                  <a:lnTo>
                    <a:pt x="0" y="129"/>
                  </a:lnTo>
                  <a:lnTo>
                    <a:pt x="86" y="215"/>
                  </a:lnTo>
                  <a:lnTo>
                    <a:pt x="172" y="215"/>
                  </a:lnTo>
                  <a:lnTo>
                    <a:pt x="215" y="172"/>
                  </a:lnTo>
                  <a:lnTo>
                    <a:pt x="258" y="86"/>
                  </a:lnTo>
                  <a:lnTo>
                    <a:pt x="21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65"/>
            <p:cNvSpPr/>
            <p:nvPr/>
          </p:nvSpPr>
          <p:spPr>
            <a:xfrm>
              <a:off x="5057125" y="3218800"/>
              <a:ext cx="5400" cy="5400"/>
            </a:xfrm>
            <a:custGeom>
              <a:avLst/>
              <a:gdLst/>
              <a:ahLst/>
              <a:cxnLst/>
              <a:rect l="l" t="t" r="r" b="b"/>
              <a:pathLst>
                <a:path w="216" h="216" extrusionOk="0">
                  <a:moveTo>
                    <a:pt x="87" y="0"/>
                  </a:moveTo>
                  <a:lnTo>
                    <a:pt x="1" y="43"/>
                  </a:lnTo>
                  <a:lnTo>
                    <a:pt x="1" y="129"/>
                  </a:lnTo>
                  <a:lnTo>
                    <a:pt x="44" y="215"/>
                  </a:lnTo>
                  <a:lnTo>
                    <a:pt x="130" y="215"/>
                  </a:lnTo>
                  <a:lnTo>
                    <a:pt x="215" y="172"/>
                  </a:lnTo>
                  <a:lnTo>
                    <a:pt x="215" y="86"/>
                  </a:lnTo>
                  <a:lnTo>
                    <a:pt x="17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65"/>
            <p:cNvSpPr/>
            <p:nvPr/>
          </p:nvSpPr>
          <p:spPr>
            <a:xfrm>
              <a:off x="5056050" y="3243500"/>
              <a:ext cx="5400" cy="6450"/>
            </a:xfrm>
            <a:custGeom>
              <a:avLst/>
              <a:gdLst/>
              <a:ahLst/>
              <a:cxnLst/>
              <a:rect l="l" t="t" r="r" b="b"/>
              <a:pathLst>
                <a:path w="216" h="258" extrusionOk="0">
                  <a:moveTo>
                    <a:pt x="87" y="0"/>
                  </a:moveTo>
                  <a:lnTo>
                    <a:pt x="1" y="43"/>
                  </a:lnTo>
                  <a:lnTo>
                    <a:pt x="1" y="129"/>
                  </a:lnTo>
                  <a:lnTo>
                    <a:pt x="44" y="215"/>
                  </a:lnTo>
                  <a:lnTo>
                    <a:pt x="130" y="258"/>
                  </a:lnTo>
                  <a:lnTo>
                    <a:pt x="215" y="172"/>
                  </a:lnTo>
                  <a:lnTo>
                    <a:pt x="215" y="86"/>
                  </a:lnTo>
                  <a:lnTo>
                    <a:pt x="173" y="43"/>
                  </a:lnTo>
                  <a:lnTo>
                    <a:pt x="8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65"/>
            <p:cNvSpPr/>
            <p:nvPr/>
          </p:nvSpPr>
          <p:spPr>
            <a:xfrm>
              <a:off x="5046400" y="3229525"/>
              <a:ext cx="6450" cy="6475"/>
            </a:xfrm>
            <a:custGeom>
              <a:avLst/>
              <a:gdLst/>
              <a:ahLst/>
              <a:cxnLst/>
              <a:rect l="l" t="t" r="r" b="b"/>
              <a:pathLst>
                <a:path w="258" h="259" extrusionOk="0">
                  <a:moveTo>
                    <a:pt x="86" y="1"/>
                  </a:moveTo>
                  <a:lnTo>
                    <a:pt x="0" y="44"/>
                  </a:lnTo>
                  <a:lnTo>
                    <a:pt x="0" y="130"/>
                  </a:lnTo>
                  <a:lnTo>
                    <a:pt x="43" y="216"/>
                  </a:lnTo>
                  <a:lnTo>
                    <a:pt x="129" y="259"/>
                  </a:lnTo>
                  <a:lnTo>
                    <a:pt x="215" y="173"/>
                  </a:lnTo>
                  <a:lnTo>
                    <a:pt x="258" y="87"/>
                  </a:lnTo>
                  <a:lnTo>
                    <a:pt x="172" y="44"/>
                  </a:lnTo>
                  <a:lnTo>
                    <a:pt x="8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CFE680D-6FBC-4813-A850-D3D3F0C10339}"/>
              </a:ext>
            </a:extLst>
          </p:cNvPr>
          <p:cNvSpPr/>
          <p:nvPr/>
        </p:nvSpPr>
        <p:spPr>
          <a:xfrm>
            <a:off x="749799" y="3502058"/>
            <a:ext cx="3903847" cy="82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07"/>
        <p:cNvGrpSpPr/>
        <p:nvPr/>
      </p:nvGrpSpPr>
      <p:grpSpPr>
        <a:xfrm>
          <a:off x="0" y="0"/>
          <a:ext cx="0" cy="0"/>
          <a:chOff x="0" y="0"/>
          <a:chExt cx="0" cy="0"/>
        </a:xfrm>
      </p:grpSpPr>
      <p:sp>
        <p:nvSpPr>
          <p:cNvPr id="13608" name="Google Shape;13608;p39"/>
          <p:cNvSpPr/>
          <p:nvPr/>
        </p:nvSpPr>
        <p:spPr>
          <a:xfrm>
            <a:off x="954500" y="351505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39"/>
          <p:cNvSpPr/>
          <p:nvPr/>
        </p:nvSpPr>
        <p:spPr>
          <a:xfrm>
            <a:off x="954500" y="132275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39"/>
          <p:cNvSpPr/>
          <p:nvPr/>
        </p:nvSpPr>
        <p:spPr>
          <a:xfrm>
            <a:off x="4804700" y="132275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39"/>
          <p:cNvSpPr/>
          <p:nvPr/>
        </p:nvSpPr>
        <p:spPr>
          <a:xfrm>
            <a:off x="954500" y="241890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39"/>
          <p:cNvSpPr/>
          <p:nvPr/>
        </p:nvSpPr>
        <p:spPr>
          <a:xfrm>
            <a:off x="4804700" y="241890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39"/>
          <p:cNvSpPr txBox="1">
            <a:spLocks noGrp="1"/>
          </p:cNvSpPr>
          <p:nvPr>
            <p:ph type="title" idx="9"/>
          </p:nvPr>
        </p:nvSpPr>
        <p:spPr>
          <a:xfrm>
            <a:off x="878775" y="2662760"/>
            <a:ext cx="1048200" cy="42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3614" name="Google Shape;13614;p39"/>
          <p:cNvSpPr txBox="1">
            <a:spLocks noGrp="1"/>
          </p:cNvSpPr>
          <p:nvPr>
            <p:ph type="title" idx="8"/>
          </p:nvPr>
        </p:nvSpPr>
        <p:spPr>
          <a:xfrm>
            <a:off x="878775" y="1589975"/>
            <a:ext cx="1048200"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3615" name="Google Shape;13615;p39"/>
          <p:cNvSpPr txBox="1">
            <a:spLocks noGrp="1"/>
          </p:cNvSpPr>
          <p:nvPr>
            <p:ph type="title" idx="13"/>
          </p:nvPr>
        </p:nvSpPr>
        <p:spPr>
          <a:xfrm>
            <a:off x="4728950" y="1589975"/>
            <a:ext cx="1048200"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3616" name="Google Shape;13616;p39"/>
          <p:cNvSpPr txBox="1">
            <a:spLocks noGrp="1"/>
          </p:cNvSpPr>
          <p:nvPr>
            <p:ph type="title" idx="14"/>
          </p:nvPr>
        </p:nvSpPr>
        <p:spPr>
          <a:xfrm>
            <a:off x="4728950" y="2662760"/>
            <a:ext cx="1048200" cy="42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13617" name="Google Shape;13617;p39"/>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13618" name="Google Shape;13618;p39"/>
          <p:cNvSpPr txBox="1">
            <a:spLocks noGrp="1"/>
          </p:cNvSpPr>
          <p:nvPr>
            <p:ph type="title"/>
          </p:nvPr>
        </p:nvSpPr>
        <p:spPr>
          <a:xfrm>
            <a:off x="1921876" y="1289267"/>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Background</a:t>
            </a:r>
            <a:endParaRPr dirty="0"/>
          </a:p>
        </p:txBody>
      </p:sp>
      <p:sp>
        <p:nvSpPr>
          <p:cNvPr id="13619" name="Google Shape;13619;p39"/>
          <p:cNvSpPr txBox="1">
            <a:spLocks noGrp="1"/>
          </p:cNvSpPr>
          <p:nvPr>
            <p:ph type="subTitle" idx="1"/>
          </p:nvPr>
        </p:nvSpPr>
        <p:spPr>
          <a:xfrm>
            <a:off x="1921876" y="1681026"/>
            <a:ext cx="24900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Tibia Deficiency</a:t>
            </a:r>
            <a:endParaRPr dirty="0"/>
          </a:p>
        </p:txBody>
      </p:sp>
      <p:sp>
        <p:nvSpPr>
          <p:cNvPr id="13620" name="Google Shape;13620;p39"/>
          <p:cNvSpPr txBox="1">
            <a:spLocks noGrp="1"/>
          </p:cNvSpPr>
          <p:nvPr>
            <p:ph type="title" idx="2"/>
          </p:nvPr>
        </p:nvSpPr>
        <p:spPr>
          <a:xfrm>
            <a:off x="5775224" y="1511909"/>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Treatment</a:t>
            </a:r>
            <a:endParaRPr/>
          </a:p>
        </p:txBody>
      </p:sp>
      <p:sp>
        <p:nvSpPr>
          <p:cNvPr id="13622" name="Google Shape;13622;p39"/>
          <p:cNvSpPr txBox="1">
            <a:spLocks noGrp="1"/>
          </p:cNvSpPr>
          <p:nvPr>
            <p:ph type="title" idx="4"/>
          </p:nvPr>
        </p:nvSpPr>
        <p:spPr>
          <a:xfrm>
            <a:off x="1921876" y="2612660"/>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Case Presentation</a:t>
            </a:r>
            <a:endParaRPr dirty="0"/>
          </a:p>
        </p:txBody>
      </p:sp>
      <p:sp>
        <p:nvSpPr>
          <p:cNvPr id="13624" name="Google Shape;13624;p39"/>
          <p:cNvSpPr txBox="1">
            <a:spLocks noGrp="1"/>
          </p:cNvSpPr>
          <p:nvPr>
            <p:ph type="title" idx="6"/>
          </p:nvPr>
        </p:nvSpPr>
        <p:spPr>
          <a:xfrm>
            <a:off x="5775224" y="2603400"/>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Follow Up</a:t>
            </a:r>
            <a:endParaRPr dirty="0"/>
          </a:p>
        </p:txBody>
      </p:sp>
      <p:sp>
        <p:nvSpPr>
          <p:cNvPr id="13626" name="Google Shape;13626;p39"/>
          <p:cNvSpPr txBox="1">
            <a:spLocks noGrp="1"/>
          </p:cNvSpPr>
          <p:nvPr>
            <p:ph type="title" idx="16"/>
          </p:nvPr>
        </p:nvSpPr>
        <p:spPr>
          <a:xfrm>
            <a:off x="1921876" y="3712995"/>
            <a:ext cx="249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Diagnosis</a:t>
            </a:r>
            <a:endParaRPr dirty="0"/>
          </a:p>
        </p:txBody>
      </p:sp>
      <p:sp>
        <p:nvSpPr>
          <p:cNvPr id="13628" name="Google Shape;13628;p39"/>
          <p:cNvSpPr txBox="1">
            <a:spLocks noGrp="1"/>
          </p:cNvSpPr>
          <p:nvPr>
            <p:ph type="title" idx="18"/>
          </p:nvPr>
        </p:nvSpPr>
        <p:spPr>
          <a:xfrm>
            <a:off x="878775" y="3763095"/>
            <a:ext cx="1048200" cy="42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3" name="Google Shape;13612;p39">
            <a:extLst>
              <a:ext uri="{FF2B5EF4-FFF2-40B4-BE49-F238E27FC236}">
                <a16:creationId xmlns:a16="http://schemas.microsoft.com/office/drawing/2014/main" id="{4522C7F7-89F7-4B7A-A5AF-294A9361FFB8}"/>
              </a:ext>
            </a:extLst>
          </p:cNvPr>
          <p:cNvSpPr/>
          <p:nvPr/>
        </p:nvSpPr>
        <p:spPr>
          <a:xfrm>
            <a:off x="4804700" y="3559460"/>
            <a:ext cx="896700" cy="89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16;p39">
            <a:extLst>
              <a:ext uri="{FF2B5EF4-FFF2-40B4-BE49-F238E27FC236}">
                <a16:creationId xmlns:a16="http://schemas.microsoft.com/office/drawing/2014/main" id="{9F1C6A16-1D23-4751-9B8C-3C469E5668E5}"/>
              </a:ext>
            </a:extLst>
          </p:cNvPr>
          <p:cNvSpPr txBox="1">
            <a:spLocks/>
          </p:cNvSpPr>
          <p:nvPr/>
        </p:nvSpPr>
        <p:spPr>
          <a:xfrm>
            <a:off x="4728950" y="3803320"/>
            <a:ext cx="1048200" cy="427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Oswald"/>
              <a:buNone/>
              <a:defRPr sz="3000" b="1" i="0" u="none" strike="noStrike" cap="none">
                <a:solidFill>
                  <a:schemeClr val="dk2"/>
                </a:solidFill>
                <a:latin typeface="Oswald"/>
                <a:ea typeface="Oswald"/>
                <a:cs typeface="Oswald"/>
                <a:sym typeface="Oswald"/>
              </a:defRPr>
            </a:lvl1pPr>
            <a:lvl2pPr marR="0" lvl="1"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9pPr>
          </a:lstStyle>
          <a:p>
            <a:r>
              <a:rPr lang="en" dirty="0"/>
              <a:t>06</a:t>
            </a:r>
          </a:p>
        </p:txBody>
      </p:sp>
      <p:sp>
        <p:nvSpPr>
          <p:cNvPr id="25" name="Google Shape;13624;p39">
            <a:extLst>
              <a:ext uri="{FF2B5EF4-FFF2-40B4-BE49-F238E27FC236}">
                <a16:creationId xmlns:a16="http://schemas.microsoft.com/office/drawing/2014/main" id="{E2B7F6FF-D622-4B27-A36B-A1D0C5EFA114}"/>
              </a:ext>
            </a:extLst>
          </p:cNvPr>
          <p:cNvSpPr txBox="1">
            <a:spLocks/>
          </p:cNvSpPr>
          <p:nvPr/>
        </p:nvSpPr>
        <p:spPr>
          <a:xfrm>
            <a:off x="5742230" y="3771434"/>
            <a:ext cx="24900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9pPr>
          </a:lstStyle>
          <a:p>
            <a:r>
              <a:rPr lang="en-US" dirty="0"/>
              <a:t>Discussion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sp>
        <p:nvSpPr>
          <p:cNvPr id="13639" name="Google Shape;13639;p41"/>
          <p:cNvSpPr/>
          <p:nvPr/>
        </p:nvSpPr>
        <p:spPr>
          <a:xfrm>
            <a:off x="1052350" y="949750"/>
            <a:ext cx="1051500" cy="1051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41"/>
          <p:cNvSpPr txBox="1">
            <a:spLocks noGrp="1"/>
          </p:cNvSpPr>
          <p:nvPr>
            <p:ph type="title"/>
          </p:nvPr>
        </p:nvSpPr>
        <p:spPr>
          <a:xfrm>
            <a:off x="926400" y="2034475"/>
            <a:ext cx="3739200"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Background</a:t>
            </a:r>
            <a:endParaRPr dirty="0">
              <a:solidFill>
                <a:schemeClr val="accent1"/>
              </a:solidFill>
            </a:endParaRPr>
          </a:p>
        </p:txBody>
      </p:sp>
      <p:sp>
        <p:nvSpPr>
          <p:cNvPr id="13641" name="Google Shape;13641;p41"/>
          <p:cNvSpPr txBox="1">
            <a:spLocks noGrp="1"/>
          </p:cNvSpPr>
          <p:nvPr>
            <p:ph type="title" idx="2"/>
          </p:nvPr>
        </p:nvSpPr>
        <p:spPr>
          <a:xfrm>
            <a:off x="1049700" y="1121479"/>
            <a:ext cx="1056900" cy="7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3642" name="Google Shape;13642;p41"/>
          <p:cNvSpPr txBox="1">
            <a:spLocks noGrp="1"/>
          </p:cNvSpPr>
          <p:nvPr>
            <p:ph type="subTitle" idx="1"/>
          </p:nvPr>
        </p:nvSpPr>
        <p:spPr>
          <a:xfrm>
            <a:off x="926400" y="3747613"/>
            <a:ext cx="3320082" cy="71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Tibia Deficiency / Tibia Hemimelia</a:t>
            </a:r>
            <a:endParaRPr dirty="0"/>
          </a:p>
        </p:txBody>
      </p:sp>
      <p:grpSp>
        <p:nvGrpSpPr>
          <p:cNvPr id="13643" name="Google Shape;13643;p41"/>
          <p:cNvGrpSpPr/>
          <p:nvPr/>
        </p:nvGrpSpPr>
        <p:grpSpPr>
          <a:xfrm>
            <a:off x="4571994" y="691619"/>
            <a:ext cx="3329053" cy="6131965"/>
            <a:chOff x="4946850" y="2699200"/>
            <a:chExt cx="937075" cy="1726050"/>
          </a:xfrm>
        </p:grpSpPr>
        <p:sp>
          <p:nvSpPr>
            <p:cNvPr id="13644" name="Google Shape;13644;p41"/>
            <p:cNvSpPr/>
            <p:nvPr/>
          </p:nvSpPr>
          <p:spPr>
            <a:xfrm>
              <a:off x="5471050" y="2920675"/>
              <a:ext cx="114975" cy="187775"/>
            </a:xfrm>
            <a:custGeom>
              <a:avLst/>
              <a:gdLst/>
              <a:ahLst/>
              <a:cxnLst/>
              <a:rect l="l" t="t" r="r" b="b"/>
              <a:pathLst>
                <a:path w="4599" h="7511" extrusionOk="0">
                  <a:moveTo>
                    <a:pt x="4069" y="0"/>
                  </a:moveTo>
                  <a:lnTo>
                    <a:pt x="602" y="1782"/>
                  </a:lnTo>
                  <a:lnTo>
                    <a:pt x="0" y="6548"/>
                  </a:lnTo>
                  <a:lnTo>
                    <a:pt x="241" y="6741"/>
                  </a:lnTo>
                  <a:lnTo>
                    <a:pt x="482" y="6909"/>
                  </a:lnTo>
                  <a:lnTo>
                    <a:pt x="698" y="7054"/>
                  </a:lnTo>
                  <a:lnTo>
                    <a:pt x="939" y="7174"/>
                  </a:lnTo>
                  <a:lnTo>
                    <a:pt x="1156" y="7294"/>
                  </a:lnTo>
                  <a:lnTo>
                    <a:pt x="1372" y="7367"/>
                  </a:lnTo>
                  <a:lnTo>
                    <a:pt x="1589" y="7415"/>
                  </a:lnTo>
                  <a:lnTo>
                    <a:pt x="1806" y="7463"/>
                  </a:lnTo>
                  <a:lnTo>
                    <a:pt x="1998" y="7487"/>
                  </a:lnTo>
                  <a:lnTo>
                    <a:pt x="2191" y="7511"/>
                  </a:lnTo>
                  <a:lnTo>
                    <a:pt x="2576" y="7487"/>
                  </a:lnTo>
                  <a:lnTo>
                    <a:pt x="2937" y="7415"/>
                  </a:lnTo>
                  <a:lnTo>
                    <a:pt x="3250" y="7294"/>
                  </a:lnTo>
                  <a:lnTo>
                    <a:pt x="3539" y="7174"/>
                  </a:lnTo>
                  <a:lnTo>
                    <a:pt x="3804" y="7005"/>
                  </a:lnTo>
                  <a:lnTo>
                    <a:pt x="4045" y="6861"/>
                  </a:lnTo>
                  <a:lnTo>
                    <a:pt x="4237" y="6717"/>
                  </a:lnTo>
                  <a:lnTo>
                    <a:pt x="4502" y="6476"/>
                  </a:lnTo>
                  <a:lnTo>
                    <a:pt x="4598" y="6355"/>
                  </a:lnTo>
                  <a:lnTo>
                    <a:pt x="4069"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41"/>
            <p:cNvSpPr/>
            <p:nvPr/>
          </p:nvSpPr>
          <p:spPr>
            <a:xfrm>
              <a:off x="5402425" y="2751550"/>
              <a:ext cx="222725" cy="247975"/>
            </a:xfrm>
            <a:custGeom>
              <a:avLst/>
              <a:gdLst/>
              <a:ahLst/>
              <a:cxnLst/>
              <a:rect l="l" t="t" r="r" b="b"/>
              <a:pathLst>
                <a:path w="8909" h="9919" extrusionOk="0">
                  <a:moveTo>
                    <a:pt x="3973" y="1"/>
                  </a:moveTo>
                  <a:lnTo>
                    <a:pt x="3516" y="25"/>
                  </a:lnTo>
                  <a:lnTo>
                    <a:pt x="3058" y="73"/>
                  </a:lnTo>
                  <a:lnTo>
                    <a:pt x="2601" y="193"/>
                  </a:lnTo>
                  <a:lnTo>
                    <a:pt x="2168" y="338"/>
                  </a:lnTo>
                  <a:lnTo>
                    <a:pt x="1734" y="506"/>
                  </a:lnTo>
                  <a:lnTo>
                    <a:pt x="1349" y="747"/>
                  </a:lnTo>
                  <a:lnTo>
                    <a:pt x="964" y="1012"/>
                  </a:lnTo>
                  <a:lnTo>
                    <a:pt x="844" y="1108"/>
                  </a:lnTo>
                  <a:lnTo>
                    <a:pt x="723" y="1252"/>
                  </a:lnTo>
                  <a:lnTo>
                    <a:pt x="651" y="1421"/>
                  </a:lnTo>
                  <a:lnTo>
                    <a:pt x="579" y="1589"/>
                  </a:lnTo>
                  <a:lnTo>
                    <a:pt x="531" y="1782"/>
                  </a:lnTo>
                  <a:lnTo>
                    <a:pt x="482" y="2191"/>
                  </a:lnTo>
                  <a:lnTo>
                    <a:pt x="458" y="2673"/>
                  </a:lnTo>
                  <a:lnTo>
                    <a:pt x="434" y="3226"/>
                  </a:lnTo>
                  <a:lnTo>
                    <a:pt x="410" y="3828"/>
                  </a:lnTo>
                  <a:lnTo>
                    <a:pt x="338" y="4502"/>
                  </a:lnTo>
                  <a:lnTo>
                    <a:pt x="290" y="4863"/>
                  </a:lnTo>
                  <a:lnTo>
                    <a:pt x="218" y="5249"/>
                  </a:lnTo>
                  <a:lnTo>
                    <a:pt x="97" y="5874"/>
                  </a:lnTo>
                  <a:lnTo>
                    <a:pt x="49" y="6428"/>
                  </a:lnTo>
                  <a:lnTo>
                    <a:pt x="1" y="6958"/>
                  </a:lnTo>
                  <a:lnTo>
                    <a:pt x="25" y="7415"/>
                  </a:lnTo>
                  <a:lnTo>
                    <a:pt x="73" y="7824"/>
                  </a:lnTo>
                  <a:lnTo>
                    <a:pt x="169" y="8210"/>
                  </a:lnTo>
                  <a:lnTo>
                    <a:pt x="290" y="8547"/>
                  </a:lnTo>
                  <a:lnTo>
                    <a:pt x="458" y="8835"/>
                  </a:lnTo>
                  <a:lnTo>
                    <a:pt x="675" y="9100"/>
                  </a:lnTo>
                  <a:lnTo>
                    <a:pt x="916" y="9317"/>
                  </a:lnTo>
                  <a:lnTo>
                    <a:pt x="1181" y="9485"/>
                  </a:lnTo>
                  <a:lnTo>
                    <a:pt x="1518" y="9630"/>
                  </a:lnTo>
                  <a:lnTo>
                    <a:pt x="1855" y="9750"/>
                  </a:lnTo>
                  <a:lnTo>
                    <a:pt x="2264" y="9822"/>
                  </a:lnTo>
                  <a:lnTo>
                    <a:pt x="2697" y="9895"/>
                  </a:lnTo>
                  <a:lnTo>
                    <a:pt x="3155" y="9919"/>
                  </a:lnTo>
                  <a:lnTo>
                    <a:pt x="3443" y="9919"/>
                  </a:lnTo>
                  <a:lnTo>
                    <a:pt x="3805" y="9847"/>
                  </a:lnTo>
                  <a:lnTo>
                    <a:pt x="4190" y="9774"/>
                  </a:lnTo>
                  <a:lnTo>
                    <a:pt x="4599" y="9630"/>
                  </a:lnTo>
                  <a:lnTo>
                    <a:pt x="5008" y="9437"/>
                  </a:lnTo>
                  <a:lnTo>
                    <a:pt x="5442" y="9221"/>
                  </a:lnTo>
                  <a:lnTo>
                    <a:pt x="5634" y="9076"/>
                  </a:lnTo>
                  <a:lnTo>
                    <a:pt x="5827" y="8932"/>
                  </a:lnTo>
                  <a:lnTo>
                    <a:pt x="6019" y="8763"/>
                  </a:lnTo>
                  <a:lnTo>
                    <a:pt x="6212" y="8595"/>
                  </a:lnTo>
                  <a:lnTo>
                    <a:pt x="6862" y="7897"/>
                  </a:lnTo>
                  <a:lnTo>
                    <a:pt x="7127" y="7608"/>
                  </a:lnTo>
                  <a:lnTo>
                    <a:pt x="7343" y="7343"/>
                  </a:lnTo>
                  <a:lnTo>
                    <a:pt x="7560" y="7054"/>
                  </a:lnTo>
                  <a:lnTo>
                    <a:pt x="7753" y="6741"/>
                  </a:lnTo>
                  <a:lnTo>
                    <a:pt x="7921" y="6404"/>
                  </a:lnTo>
                  <a:lnTo>
                    <a:pt x="8114" y="5995"/>
                  </a:lnTo>
                  <a:lnTo>
                    <a:pt x="8403" y="5273"/>
                  </a:lnTo>
                  <a:lnTo>
                    <a:pt x="8547" y="4863"/>
                  </a:lnTo>
                  <a:lnTo>
                    <a:pt x="8691" y="4430"/>
                  </a:lnTo>
                  <a:lnTo>
                    <a:pt x="8812" y="3997"/>
                  </a:lnTo>
                  <a:lnTo>
                    <a:pt x="8884" y="3539"/>
                  </a:lnTo>
                  <a:lnTo>
                    <a:pt x="8908" y="3299"/>
                  </a:lnTo>
                  <a:lnTo>
                    <a:pt x="8908" y="3082"/>
                  </a:lnTo>
                  <a:lnTo>
                    <a:pt x="8884" y="2841"/>
                  </a:lnTo>
                  <a:lnTo>
                    <a:pt x="8860" y="2625"/>
                  </a:lnTo>
                  <a:lnTo>
                    <a:pt x="8812" y="2384"/>
                  </a:lnTo>
                  <a:lnTo>
                    <a:pt x="8740" y="2167"/>
                  </a:lnTo>
                  <a:lnTo>
                    <a:pt x="8619" y="1951"/>
                  </a:lnTo>
                  <a:lnTo>
                    <a:pt x="8499" y="1758"/>
                  </a:lnTo>
                  <a:lnTo>
                    <a:pt x="8354" y="1541"/>
                  </a:lnTo>
                  <a:lnTo>
                    <a:pt x="8186" y="1349"/>
                  </a:lnTo>
                  <a:lnTo>
                    <a:pt x="7969" y="1180"/>
                  </a:lnTo>
                  <a:lnTo>
                    <a:pt x="7728" y="988"/>
                  </a:lnTo>
                  <a:lnTo>
                    <a:pt x="7440" y="819"/>
                  </a:lnTo>
                  <a:lnTo>
                    <a:pt x="7151" y="675"/>
                  </a:lnTo>
                  <a:lnTo>
                    <a:pt x="6790" y="530"/>
                  </a:lnTo>
                  <a:lnTo>
                    <a:pt x="6404" y="410"/>
                  </a:lnTo>
                  <a:lnTo>
                    <a:pt x="5971" y="290"/>
                  </a:lnTo>
                  <a:lnTo>
                    <a:pt x="5514" y="193"/>
                  </a:lnTo>
                  <a:lnTo>
                    <a:pt x="5008" y="97"/>
                  </a:lnTo>
                  <a:lnTo>
                    <a:pt x="4455" y="25"/>
                  </a:lnTo>
                  <a:lnTo>
                    <a:pt x="3973"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41"/>
            <p:cNvSpPr/>
            <p:nvPr/>
          </p:nvSpPr>
          <p:spPr>
            <a:xfrm>
              <a:off x="5407850" y="2742525"/>
              <a:ext cx="228725" cy="208250"/>
            </a:xfrm>
            <a:custGeom>
              <a:avLst/>
              <a:gdLst/>
              <a:ahLst/>
              <a:cxnLst/>
              <a:rect l="l" t="t" r="r" b="b"/>
              <a:pathLst>
                <a:path w="9149" h="8330" extrusionOk="0">
                  <a:moveTo>
                    <a:pt x="4430" y="1"/>
                  </a:moveTo>
                  <a:lnTo>
                    <a:pt x="3900" y="25"/>
                  </a:lnTo>
                  <a:lnTo>
                    <a:pt x="3347" y="49"/>
                  </a:lnTo>
                  <a:lnTo>
                    <a:pt x="2745" y="121"/>
                  </a:lnTo>
                  <a:lnTo>
                    <a:pt x="2095" y="217"/>
                  </a:lnTo>
                  <a:lnTo>
                    <a:pt x="1902" y="265"/>
                  </a:lnTo>
                  <a:lnTo>
                    <a:pt x="1710" y="313"/>
                  </a:lnTo>
                  <a:lnTo>
                    <a:pt x="1517" y="386"/>
                  </a:lnTo>
                  <a:lnTo>
                    <a:pt x="1325" y="482"/>
                  </a:lnTo>
                  <a:lnTo>
                    <a:pt x="1156" y="578"/>
                  </a:lnTo>
                  <a:lnTo>
                    <a:pt x="988" y="675"/>
                  </a:lnTo>
                  <a:lnTo>
                    <a:pt x="843" y="795"/>
                  </a:lnTo>
                  <a:lnTo>
                    <a:pt x="699" y="939"/>
                  </a:lnTo>
                  <a:lnTo>
                    <a:pt x="554" y="1060"/>
                  </a:lnTo>
                  <a:lnTo>
                    <a:pt x="434" y="1228"/>
                  </a:lnTo>
                  <a:lnTo>
                    <a:pt x="338" y="1373"/>
                  </a:lnTo>
                  <a:lnTo>
                    <a:pt x="241" y="1565"/>
                  </a:lnTo>
                  <a:lnTo>
                    <a:pt x="169" y="1734"/>
                  </a:lnTo>
                  <a:lnTo>
                    <a:pt x="97" y="1926"/>
                  </a:lnTo>
                  <a:lnTo>
                    <a:pt x="49" y="2119"/>
                  </a:lnTo>
                  <a:lnTo>
                    <a:pt x="25" y="2312"/>
                  </a:lnTo>
                  <a:lnTo>
                    <a:pt x="1" y="2504"/>
                  </a:lnTo>
                  <a:lnTo>
                    <a:pt x="25" y="2673"/>
                  </a:lnTo>
                  <a:lnTo>
                    <a:pt x="49" y="2841"/>
                  </a:lnTo>
                  <a:lnTo>
                    <a:pt x="121" y="2962"/>
                  </a:lnTo>
                  <a:lnTo>
                    <a:pt x="169" y="3010"/>
                  </a:lnTo>
                  <a:lnTo>
                    <a:pt x="241" y="3058"/>
                  </a:lnTo>
                  <a:lnTo>
                    <a:pt x="386" y="3106"/>
                  </a:lnTo>
                  <a:lnTo>
                    <a:pt x="554" y="3106"/>
                  </a:lnTo>
                  <a:lnTo>
                    <a:pt x="771" y="3082"/>
                  </a:lnTo>
                  <a:lnTo>
                    <a:pt x="1012" y="3010"/>
                  </a:lnTo>
                  <a:lnTo>
                    <a:pt x="1252" y="2889"/>
                  </a:lnTo>
                  <a:lnTo>
                    <a:pt x="1517" y="2769"/>
                  </a:lnTo>
                  <a:lnTo>
                    <a:pt x="1782" y="2625"/>
                  </a:lnTo>
                  <a:lnTo>
                    <a:pt x="2312" y="2263"/>
                  </a:lnTo>
                  <a:lnTo>
                    <a:pt x="2793" y="1902"/>
                  </a:lnTo>
                  <a:lnTo>
                    <a:pt x="3010" y="1710"/>
                  </a:lnTo>
                  <a:lnTo>
                    <a:pt x="3202" y="1517"/>
                  </a:lnTo>
                  <a:lnTo>
                    <a:pt x="3347" y="1349"/>
                  </a:lnTo>
                  <a:lnTo>
                    <a:pt x="3467" y="1180"/>
                  </a:lnTo>
                  <a:lnTo>
                    <a:pt x="3467" y="1276"/>
                  </a:lnTo>
                  <a:lnTo>
                    <a:pt x="3443" y="1517"/>
                  </a:lnTo>
                  <a:lnTo>
                    <a:pt x="3467" y="1686"/>
                  </a:lnTo>
                  <a:lnTo>
                    <a:pt x="3491" y="1854"/>
                  </a:lnTo>
                  <a:lnTo>
                    <a:pt x="3539" y="2047"/>
                  </a:lnTo>
                  <a:lnTo>
                    <a:pt x="3612" y="2263"/>
                  </a:lnTo>
                  <a:lnTo>
                    <a:pt x="3732" y="2456"/>
                  </a:lnTo>
                  <a:lnTo>
                    <a:pt x="3876" y="2673"/>
                  </a:lnTo>
                  <a:lnTo>
                    <a:pt x="4045" y="2865"/>
                  </a:lnTo>
                  <a:lnTo>
                    <a:pt x="4286" y="3034"/>
                  </a:lnTo>
                  <a:lnTo>
                    <a:pt x="4550" y="3202"/>
                  </a:lnTo>
                  <a:lnTo>
                    <a:pt x="4887" y="3347"/>
                  </a:lnTo>
                  <a:lnTo>
                    <a:pt x="5273" y="3443"/>
                  </a:lnTo>
                  <a:lnTo>
                    <a:pt x="5730" y="3491"/>
                  </a:lnTo>
                  <a:lnTo>
                    <a:pt x="5730" y="3660"/>
                  </a:lnTo>
                  <a:lnTo>
                    <a:pt x="5706" y="3828"/>
                  </a:lnTo>
                  <a:lnTo>
                    <a:pt x="5706" y="4021"/>
                  </a:lnTo>
                  <a:lnTo>
                    <a:pt x="5706" y="4261"/>
                  </a:lnTo>
                  <a:lnTo>
                    <a:pt x="5754" y="4502"/>
                  </a:lnTo>
                  <a:lnTo>
                    <a:pt x="5826" y="4743"/>
                  </a:lnTo>
                  <a:lnTo>
                    <a:pt x="5899" y="4839"/>
                  </a:lnTo>
                  <a:lnTo>
                    <a:pt x="5971" y="4936"/>
                  </a:lnTo>
                  <a:lnTo>
                    <a:pt x="6043" y="5056"/>
                  </a:lnTo>
                  <a:lnTo>
                    <a:pt x="6115" y="5224"/>
                  </a:lnTo>
                  <a:lnTo>
                    <a:pt x="6236" y="5682"/>
                  </a:lnTo>
                  <a:lnTo>
                    <a:pt x="6356" y="6211"/>
                  </a:lnTo>
                  <a:lnTo>
                    <a:pt x="6452" y="6789"/>
                  </a:lnTo>
                  <a:lnTo>
                    <a:pt x="6573" y="7824"/>
                  </a:lnTo>
                  <a:lnTo>
                    <a:pt x="6621" y="8258"/>
                  </a:lnTo>
                  <a:lnTo>
                    <a:pt x="6813" y="8306"/>
                  </a:lnTo>
                  <a:lnTo>
                    <a:pt x="7006" y="8330"/>
                  </a:lnTo>
                  <a:lnTo>
                    <a:pt x="7174" y="8330"/>
                  </a:lnTo>
                  <a:lnTo>
                    <a:pt x="7343" y="8306"/>
                  </a:lnTo>
                  <a:lnTo>
                    <a:pt x="7511" y="8258"/>
                  </a:lnTo>
                  <a:lnTo>
                    <a:pt x="7680" y="8209"/>
                  </a:lnTo>
                  <a:lnTo>
                    <a:pt x="7848" y="8137"/>
                  </a:lnTo>
                  <a:lnTo>
                    <a:pt x="7993" y="8041"/>
                  </a:lnTo>
                  <a:lnTo>
                    <a:pt x="8137" y="7921"/>
                  </a:lnTo>
                  <a:lnTo>
                    <a:pt x="8258" y="7824"/>
                  </a:lnTo>
                  <a:lnTo>
                    <a:pt x="8378" y="7680"/>
                  </a:lnTo>
                  <a:lnTo>
                    <a:pt x="8474" y="7535"/>
                  </a:lnTo>
                  <a:lnTo>
                    <a:pt x="8547" y="7391"/>
                  </a:lnTo>
                  <a:lnTo>
                    <a:pt x="8619" y="7222"/>
                  </a:lnTo>
                  <a:lnTo>
                    <a:pt x="8667" y="7030"/>
                  </a:lnTo>
                  <a:lnTo>
                    <a:pt x="8715" y="6861"/>
                  </a:lnTo>
                  <a:lnTo>
                    <a:pt x="9148" y="2889"/>
                  </a:lnTo>
                  <a:lnTo>
                    <a:pt x="9124" y="2721"/>
                  </a:lnTo>
                  <a:lnTo>
                    <a:pt x="9100" y="2552"/>
                  </a:lnTo>
                  <a:lnTo>
                    <a:pt x="9028" y="2312"/>
                  </a:lnTo>
                  <a:lnTo>
                    <a:pt x="8932" y="2047"/>
                  </a:lnTo>
                  <a:lnTo>
                    <a:pt x="8787" y="1734"/>
                  </a:lnTo>
                  <a:lnTo>
                    <a:pt x="8571" y="1421"/>
                  </a:lnTo>
                  <a:lnTo>
                    <a:pt x="8426" y="1276"/>
                  </a:lnTo>
                  <a:lnTo>
                    <a:pt x="8258" y="1108"/>
                  </a:lnTo>
                  <a:lnTo>
                    <a:pt x="8089" y="963"/>
                  </a:lnTo>
                  <a:lnTo>
                    <a:pt x="7897" y="819"/>
                  </a:lnTo>
                  <a:lnTo>
                    <a:pt x="7680" y="675"/>
                  </a:lnTo>
                  <a:lnTo>
                    <a:pt x="7439" y="554"/>
                  </a:lnTo>
                  <a:lnTo>
                    <a:pt x="7150" y="434"/>
                  </a:lnTo>
                  <a:lnTo>
                    <a:pt x="6861" y="313"/>
                  </a:lnTo>
                  <a:lnTo>
                    <a:pt x="6524" y="217"/>
                  </a:lnTo>
                  <a:lnTo>
                    <a:pt x="6163" y="145"/>
                  </a:lnTo>
                  <a:lnTo>
                    <a:pt x="5778" y="73"/>
                  </a:lnTo>
                  <a:lnTo>
                    <a:pt x="5369" y="25"/>
                  </a:lnTo>
                  <a:lnTo>
                    <a:pt x="4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41"/>
            <p:cNvSpPr/>
            <p:nvPr/>
          </p:nvSpPr>
          <p:spPr>
            <a:xfrm>
              <a:off x="5426500" y="2856275"/>
              <a:ext cx="21700" cy="16875"/>
            </a:xfrm>
            <a:custGeom>
              <a:avLst/>
              <a:gdLst/>
              <a:ahLst/>
              <a:cxnLst/>
              <a:rect l="l" t="t" r="r" b="b"/>
              <a:pathLst>
                <a:path w="868" h="675" extrusionOk="0">
                  <a:moveTo>
                    <a:pt x="97" y="0"/>
                  </a:moveTo>
                  <a:lnTo>
                    <a:pt x="73" y="24"/>
                  </a:lnTo>
                  <a:lnTo>
                    <a:pt x="25" y="49"/>
                  </a:lnTo>
                  <a:lnTo>
                    <a:pt x="25" y="97"/>
                  </a:lnTo>
                  <a:lnTo>
                    <a:pt x="1" y="145"/>
                  </a:lnTo>
                  <a:lnTo>
                    <a:pt x="25" y="169"/>
                  </a:lnTo>
                  <a:lnTo>
                    <a:pt x="49" y="217"/>
                  </a:lnTo>
                  <a:lnTo>
                    <a:pt x="97" y="241"/>
                  </a:lnTo>
                  <a:lnTo>
                    <a:pt x="266" y="289"/>
                  </a:lnTo>
                  <a:lnTo>
                    <a:pt x="410" y="361"/>
                  </a:lnTo>
                  <a:lnTo>
                    <a:pt x="530" y="482"/>
                  </a:lnTo>
                  <a:lnTo>
                    <a:pt x="651" y="626"/>
                  </a:lnTo>
                  <a:lnTo>
                    <a:pt x="675" y="650"/>
                  </a:lnTo>
                  <a:lnTo>
                    <a:pt x="723" y="674"/>
                  </a:lnTo>
                  <a:lnTo>
                    <a:pt x="771" y="674"/>
                  </a:lnTo>
                  <a:lnTo>
                    <a:pt x="795" y="650"/>
                  </a:lnTo>
                  <a:lnTo>
                    <a:pt x="843" y="626"/>
                  </a:lnTo>
                  <a:lnTo>
                    <a:pt x="843" y="602"/>
                  </a:lnTo>
                  <a:lnTo>
                    <a:pt x="868" y="554"/>
                  </a:lnTo>
                  <a:lnTo>
                    <a:pt x="843" y="506"/>
                  </a:lnTo>
                  <a:lnTo>
                    <a:pt x="723" y="337"/>
                  </a:lnTo>
                  <a:lnTo>
                    <a:pt x="555" y="193"/>
                  </a:lnTo>
                  <a:lnTo>
                    <a:pt x="362" y="73"/>
                  </a:lnTo>
                  <a:lnTo>
                    <a:pt x="1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41"/>
            <p:cNvSpPr/>
            <p:nvPr/>
          </p:nvSpPr>
          <p:spPr>
            <a:xfrm>
              <a:off x="5477075" y="2862900"/>
              <a:ext cx="23475" cy="11450"/>
            </a:xfrm>
            <a:custGeom>
              <a:avLst/>
              <a:gdLst/>
              <a:ahLst/>
              <a:cxnLst/>
              <a:rect l="l" t="t" r="r" b="b"/>
              <a:pathLst>
                <a:path w="939" h="458" extrusionOk="0">
                  <a:moveTo>
                    <a:pt x="602" y="0"/>
                  </a:moveTo>
                  <a:lnTo>
                    <a:pt x="409" y="48"/>
                  </a:lnTo>
                  <a:lnTo>
                    <a:pt x="217" y="145"/>
                  </a:lnTo>
                  <a:lnTo>
                    <a:pt x="24" y="265"/>
                  </a:lnTo>
                  <a:lnTo>
                    <a:pt x="0" y="313"/>
                  </a:lnTo>
                  <a:lnTo>
                    <a:pt x="0" y="337"/>
                  </a:lnTo>
                  <a:lnTo>
                    <a:pt x="0" y="385"/>
                  </a:lnTo>
                  <a:lnTo>
                    <a:pt x="24" y="433"/>
                  </a:lnTo>
                  <a:lnTo>
                    <a:pt x="72" y="458"/>
                  </a:lnTo>
                  <a:lnTo>
                    <a:pt x="144" y="458"/>
                  </a:lnTo>
                  <a:lnTo>
                    <a:pt x="193" y="433"/>
                  </a:lnTo>
                  <a:lnTo>
                    <a:pt x="337" y="337"/>
                  </a:lnTo>
                  <a:lnTo>
                    <a:pt x="481" y="265"/>
                  </a:lnTo>
                  <a:lnTo>
                    <a:pt x="650" y="217"/>
                  </a:lnTo>
                  <a:lnTo>
                    <a:pt x="867" y="217"/>
                  </a:lnTo>
                  <a:lnTo>
                    <a:pt x="915" y="193"/>
                  </a:lnTo>
                  <a:lnTo>
                    <a:pt x="939" y="169"/>
                  </a:lnTo>
                  <a:lnTo>
                    <a:pt x="939" y="121"/>
                  </a:lnTo>
                  <a:lnTo>
                    <a:pt x="939" y="72"/>
                  </a:lnTo>
                  <a:lnTo>
                    <a:pt x="915" y="24"/>
                  </a:lnTo>
                  <a:lnTo>
                    <a:pt x="86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41"/>
            <p:cNvSpPr/>
            <p:nvPr/>
          </p:nvSpPr>
          <p:spPr>
            <a:xfrm>
              <a:off x="5443350" y="2950750"/>
              <a:ext cx="21100" cy="7850"/>
            </a:xfrm>
            <a:custGeom>
              <a:avLst/>
              <a:gdLst/>
              <a:ahLst/>
              <a:cxnLst/>
              <a:rect l="l" t="t" r="r" b="b"/>
              <a:pathLst>
                <a:path w="844" h="314" extrusionOk="0">
                  <a:moveTo>
                    <a:pt x="49" y="1"/>
                  </a:moveTo>
                  <a:lnTo>
                    <a:pt x="25" y="25"/>
                  </a:lnTo>
                  <a:lnTo>
                    <a:pt x="1" y="73"/>
                  </a:lnTo>
                  <a:lnTo>
                    <a:pt x="1" y="97"/>
                  </a:lnTo>
                  <a:lnTo>
                    <a:pt x="1" y="145"/>
                  </a:lnTo>
                  <a:lnTo>
                    <a:pt x="25" y="169"/>
                  </a:lnTo>
                  <a:lnTo>
                    <a:pt x="49" y="217"/>
                  </a:lnTo>
                  <a:lnTo>
                    <a:pt x="242" y="290"/>
                  </a:lnTo>
                  <a:lnTo>
                    <a:pt x="434" y="314"/>
                  </a:lnTo>
                  <a:lnTo>
                    <a:pt x="531" y="314"/>
                  </a:lnTo>
                  <a:lnTo>
                    <a:pt x="627" y="290"/>
                  </a:lnTo>
                  <a:lnTo>
                    <a:pt x="699" y="266"/>
                  </a:lnTo>
                  <a:lnTo>
                    <a:pt x="795" y="193"/>
                  </a:lnTo>
                  <a:lnTo>
                    <a:pt x="819" y="169"/>
                  </a:lnTo>
                  <a:lnTo>
                    <a:pt x="843" y="121"/>
                  </a:lnTo>
                  <a:lnTo>
                    <a:pt x="843" y="97"/>
                  </a:lnTo>
                  <a:lnTo>
                    <a:pt x="819" y="49"/>
                  </a:lnTo>
                  <a:lnTo>
                    <a:pt x="795" y="25"/>
                  </a:lnTo>
                  <a:lnTo>
                    <a:pt x="747" y="1"/>
                  </a:lnTo>
                  <a:lnTo>
                    <a:pt x="699" y="1"/>
                  </a:lnTo>
                  <a:lnTo>
                    <a:pt x="651" y="25"/>
                  </a:lnTo>
                  <a:lnTo>
                    <a:pt x="531" y="97"/>
                  </a:lnTo>
                  <a:lnTo>
                    <a:pt x="410" y="97"/>
                  </a:lnTo>
                  <a:lnTo>
                    <a:pt x="266" y="73"/>
                  </a:lnTo>
                  <a:lnTo>
                    <a:pt x="145" y="1"/>
                  </a:lnTo>
                  <a:close/>
                </a:path>
              </a:pathLst>
            </a:custGeom>
            <a:solidFill>
              <a:srgbClr val="E0B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41"/>
            <p:cNvSpPr/>
            <p:nvPr/>
          </p:nvSpPr>
          <p:spPr>
            <a:xfrm>
              <a:off x="5493325" y="2889975"/>
              <a:ext cx="31300" cy="16875"/>
            </a:xfrm>
            <a:custGeom>
              <a:avLst/>
              <a:gdLst/>
              <a:ahLst/>
              <a:cxnLst/>
              <a:rect l="l" t="t" r="r" b="b"/>
              <a:pathLst>
                <a:path w="1252" h="675" extrusionOk="0">
                  <a:moveTo>
                    <a:pt x="409" y="0"/>
                  </a:moveTo>
                  <a:lnTo>
                    <a:pt x="217" y="49"/>
                  </a:lnTo>
                  <a:lnTo>
                    <a:pt x="120" y="73"/>
                  </a:lnTo>
                  <a:lnTo>
                    <a:pt x="48" y="121"/>
                  </a:lnTo>
                  <a:lnTo>
                    <a:pt x="0" y="193"/>
                  </a:lnTo>
                  <a:lnTo>
                    <a:pt x="0" y="241"/>
                  </a:lnTo>
                  <a:lnTo>
                    <a:pt x="0" y="313"/>
                  </a:lnTo>
                  <a:lnTo>
                    <a:pt x="24" y="386"/>
                  </a:lnTo>
                  <a:lnTo>
                    <a:pt x="72" y="458"/>
                  </a:lnTo>
                  <a:lnTo>
                    <a:pt x="144" y="506"/>
                  </a:lnTo>
                  <a:lnTo>
                    <a:pt x="337" y="602"/>
                  </a:lnTo>
                  <a:lnTo>
                    <a:pt x="578" y="675"/>
                  </a:lnTo>
                  <a:lnTo>
                    <a:pt x="843" y="675"/>
                  </a:lnTo>
                  <a:lnTo>
                    <a:pt x="1035" y="626"/>
                  </a:lnTo>
                  <a:lnTo>
                    <a:pt x="1131" y="602"/>
                  </a:lnTo>
                  <a:lnTo>
                    <a:pt x="1204" y="554"/>
                  </a:lnTo>
                  <a:lnTo>
                    <a:pt x="1252" y="482"/>
                  </a:lnTo>
                  <a:lnTo>
                    <a:pt x="1252" y="434"/>
                  </a:lnTo>
                  <a:lnTo>
                    <a:pt x="1252" y="362"/>
                  </a:lnTo>
                  <a:lnTo>
                    <a:pt x="1228" y="289"/>
                  </a:lnTo>
                  <a:lnTo>
                    <a:pt x="1180" y="217"/>
                  </a:lnTo>
                  <a:lnTo>
                    <a:pt x="1107" y="169"/>
                  </a:lnTo>
                  <a:lnTo>
                    <a:pt x="915" y="73"/>
                  </a:lnTo>
                  <a:lnTo>
                    <a:pt x="674" y="0"/>
                  </a:lnTo>
                  <a:close/>
                </a:path>
              </a:pathLst>
            </a:custGeom>
            <a:solidFill>
              <a:srgbClr val="E0B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41"/>
            <p:cNvSpPr/>
            <p:nvPr/>
          </p:nvSpPr>
          <p:spPr>
            <a:xfrm>
              <a:off x="5405450" y="2881550"/>
              <a:ext cx="27700" cy="17475"/>
            </a:xfrm>
            <a:custGeom>
              <a:avLst/>
              <a:gdLst/>
              <a:ahLst/>
              <a:cxnLst/>
              <a:rect l="l" t="t" r="r" b="b"/>
              <a:pathLst>
                <a:path w="1108" h="699" extrusionOk="0">
                  <a:moveTo>
                    <a:pt x="289" y="0"/>
                  </a:moveTo>
                  <a:lnTo>
                    <a:pt x="97" y="49"/>
                  </a:lnTo>
                  <a:lnTo>
                    <a:pt x="0" y="530"/>
                  </a:lnTo>
                  <a:lnTo>
                    <a:pt x="193" y="626"/>
                  </a:lnTo>
                  <a:lnTo>
                    <a:pt x="434" y="674"/>
                  </a:lnTo>
                  <a:lnTo>
                    <a:pt x="674" y="699"/>
                  </a:lnTo>
                  <a:lnTo>
                    <a:pt x="891" y="650"/>
                  </a:lnTo>
                  <a:lnTo>
                    <a:pt x="963" y="602"/>
                  </a:lnTo>
                  <a:lnTo>
                    <a:pt x="1035" y="554"/>
                  </a:lnTo>
                  <a:lnTo>
                    <a:pt x="1084" y="506"/>
                  </a:lnTo>
                  <a:lnTo>
                    <a:pt x="1108" y="434"/>
                  </a:lnTo>
                  <a:lnTo>
                    <a:pt x="1108" y="362"/>
                  </a:lnTo>
                  <a:lnTo>
                    <a:pt x="1084" y="313"/>
                  </a:lnTo>
                  <a:lnTo>
                    <a:pt x="1035" y="241"/>
                  </a:lnTo>
                  <a:lnTo>
                    <a:pt x="963" y="169"/>
                  </a:lnTo>
                  <a:lnTo>
                    <a:pt x="771" y="73"/>
                  </a:lnTo>
                  <a:lnTo>
                    <a:pt x="506" y="25"/>
                  </a:lnTo>
                  <a:lnTo>
                    <a:pt x="289" y="0"/>
                  </a:lnTo>
                  <a:close/>
                </a:path>
              </a:pathLst>
            </a:custGeom>
            <a:solidFill>
              <a:srgbClr val="E0B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41"/>
            <p:cNvSpPr/>
            <p:nvPr/>
          </p:nvSpPr>
          <p:spPr>
            <a:xfrm>
              <a:off x="5483675" y="2832200"/>
              <a:ext cx="33125" cy="24100"/>
            </a:xfrm>
            <a:custGeom>
              <a:avLst/>
              <a:gdLst/>
              <a:ahLst/>
              <a:cxnLst/>
              <a:rect l="l" t="t" r="r" b="b"/>
              <a:pathLst>
                <a:path w="1325" h="964" extrusionOk="0">
                  <a:moveTo>
                    <a:pt x="386" y="0"/>
                  </a:moveTo>
                  <a:lnTo>
                    <a:pt x="169" y="25"/>
                  </a:lnTo>
                  <a:lnTo>
                    <a:pt x="97" y="49"/>
                  </a:lnTo>
                  <a:lnTo>
                    <a:pt x="25" y="121"/>
                  </a:lnTo>
                  <a:lnTo>
                    <a:pt x="1" y="193"/>
                  </a:lnTo>
                  <a:lnTo>
                    <a:pt x="1" y="289"/>
                  </a:lnTo>
                  <a:lnTo>
                    <a:pt x="25" y="362"/>
                  </a:lnTo>
                  <a:lnTo>
                    <a:pt x="73" y="434"/>
                  </a:lnTo>
                  <a:lnTo>
                    <a:pt x="145" y="458"/>
                  </a:lnTo>
                  <a:lnTo>
                    <a:pt x="242" y="458"/>
                  </a:lnTo>
                  <a:lnTo>
                    <a:pt x="338" y="434"/>
                  </a:lnTo>
                  <a:lnTo>
                    <a:pt x="434" y="434"/>
                  </a:lnTo>
                  <a:lnTo>
                    <a:pt x="555" y="458"/>
                  </a:lnTo>
                  <a:lnTo>
                    <a:pt x="651" y="482"/>
                  </a:lnTo>
                  <a:lnTo>
                    <a:pt x="723" y="530"/>
                  </a:lnTo>
                  <a:lnTo>
                    <a:pt x="795" y="602"/>
                  </a:lnTo>
                  <a:lnTo>
                    <a:pt x="867" y="674"/>
                  </a:lnTo>
                  <a:lnTo>
                    <a:pt x="892" y="795"/>
                  </a:lnTo>
                  <a:lnTo>
                    <a:pt x="940" y="867"/>
                  </a:lnTo>
                  <a:lnTo>
                    <a:pt x="1012" y="939"/>
                  </a:lnTo>
                  <a:lnTo>
                    <a:pt x="1084" y="963"/>
                  </a:lnTo>
                  <a:lnTo>
                    <a:pt x="1156" y="963"/>
                  </a:lnTo>
                  <a:lnTo>
                    <a:pt x="1253" y="939"/>
                  </a:lnTo>
                  <a:lnTo>
                    <a:pt x="1301" y="891"/>
                  </a:lnTo>
                  <a:lnTo>
                    <a:pt x="1325" y="819"/>
                  </a:lnTo>
                  <a:lnTo>
                    <a:pt x="1325" y="723"/>
                  </a:lnTo>
                  <a:lnTo>
                    <a:pt x="1277" y="530"/>
                  </a:lnTo>
                  <a:lnTo>
                    <a:pt x="1180" y="386"/>
                  </a:lnTo>
                  <a:lnTo>
                    <a:pt x="1060" y="241"/>
                  </a:lnTo>
                  <a:lnTo>
                    <a:pt x="916" y="145"/>
                  </a:lnTo>
                  <a:lnTo>
                    <a:pt x="747" y="49"/>
                  </a:lnTo>
                  <a:lnTo>
                    <a:pt x="55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41"/>
            <p:cNvSpPr/>
            <p:nvPr/>
          </p:nvSpPr>
          <p:spPr>
            <a:xfrm>
              <a:off x="5417475" y="2824375"/>
              <a:ext cx="34950" cy="21100"/>
            </a:xfrm>
            <a:custGeom>
              <a:avLst/>
              <a:gdLst/>
              <a:ahLst/>
              <a:cxnLst/>
              <a:rect l="l" t="t" r="r" b="b"/>
              <a:pathLst>
                <a:path w="1398" h="844" extrusionOk="0">
                  <a:moveTo>
                    <a:pt x="916" y="0"/>
                  </a:moveTo>
                  <a:lnTo>
                    <a:pt x="771" y="25"/>
                  </a:lnTo>
                  <a:lnTo>
                    <a:pt x="627" y="73"/>
                  </a:lnTo>
                  <a:lnTo>
                    <a:pt x="482" y="145"/>
                  </a:lnTo>
                  <a:lnTo>
                    <a:pt x="338" y="217"/>
                  </a:lnTo>
                  <a:lnTo>
                    <a:pt x="73" y="434"/>
                  </a:lnTo>
                  <a:lnTo>
                    <a:pt x="25" y="530"/>
                  </a:lnTo>
                  <a:lnTo>
                    <a:pt x="1" y="602"/>
                  </a:lnTo>
                  <a:lnTo>
                    <a:pt x="25" y="699"/>
                  </a:lnTo>
                  <a:lnTo>
                    <a:pt x="49" y="771"/>
                  </a:lnTo>
                  <a:lnTo>
                    <a:pt x="121" y="819"/>
                  </a:lnTo>
                  <a:lnTo>
                    <a:pt x="193" y="843"/>
                  </a:lnTo>
                  <a:lnTo>
                    <a:pt x="266" y="843"/>
                  </a:lnTo>
                  <a:lnTo>
                    <a:pt x="338" y="795"/>
                  </a:lnTo>
                  <a:lnTo>
                    <a:pt x="506" y="650"/>
                  </a:lnTo>
                  <a:lnTo>
                    <a:pt x="675" y="506"/>
                  </a:lnTo>
                  <a:lnTo>
                    <a:pt x="771" y="458"/>
                  </a:lnTo>
                  <a:lnTo>
                    <a:pt x="867" y="434"/>
                  </a:lnTo>
                  <a:lnTo>
                    <a:pt x="988" y="434"/>
                  </a:lnTo>
                  <a:lnTo>
                    <a:pt x="1084" y="458"/>
                  </a:lnTo>
                  <a:lnTo>
                    <a:pt x="1180" y="482"/>
                  </a:lnTo>
                  <a:lnTo>
                    <a:pt x="1277" y="458"/>
                  </a:lnTo>
                  <a:lnTo>
                    <a:pt x="1325" y="410"/>
                  </a:lnTo>
                  <a:lnTo>
                    <a:pt x="1373" y="338"/>
                  </a:lnTo>
                  <a:lnTo>
                    <a:pt x="1397" y="265"/>
                  </a:lnTo>
                  <a:lnTo>
                    <a:pt x="1397" y="169"/>
                  </a:lnTo>
                  <a:lnTo>
                    <a:pt x="1349" y="97"/>
                  </a:lnTo>
                  <a:lnTo>
                    <a:pt x="1277" y="49"/>
                  </a:lnTo>
                  <a:lnTo>
                    <a:pt x="108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41"/>
            <p:cNvSpPr/>
            <p:nvPr/>
          </p:nvSpPr>
          <p:spPr>
            <a:xfrm>
              <a:off x="5443975" y="2873725"/>
              <a:ext cx="21075" cy="30725"/>
            </a:xfrm>
            <a:custGeom>
              <a:avLst/>
              <a:gdLst/>
              <a:ahLst/>
              <a:cxnLst/>
              <a:rect l="l" t="t" r="r" b="b"/>
              <a:pathLst>
                <a:path w="843" h="1229" extrusionOk="0">
                  <a:moveTo>
                    <a:pt x="650" y="0"/>
                  </a:moveTo>
                  <a:lnTo>
                    <a:pt x="626" y="25"/>
                  </a:lnTo>
                  <a:lnTo>
                    <a:pt x="602" y="73"/>
                  </a:lnTo>
                  <a:lnTo>
                    <a:pt x="554" y="145"/>
                  </a:lnTo>
                  <a:lnTo>
                    <a:pt x="457" y="338"/>
                  </a:lnTo>
                  <a:lnTo>
                    <a:pt x="289" y="578"/>
                  </a:lnTo>
                  <a:lnTo>
                    <a:pt x="169" y="675"/>
                  </a:lnTo>
                  <a:lnTo>
                    <a:pt x="48" y="771"/>
                  </a:lnTo>
                  <a:lnTo>
                    <a:pt x="0" y="819"/>
                  </a:lnTo>
                  <a:lnTo>
                    <a:pt x="0" y="867"/>
                  </a:lnTo>
                  <a:lnTo>
                    <a:pt x="0" y="915"/>
                  </a:lnTo>
                  <a:lnTo>
                    <a:pt x="24" y="939"/>
                  </a:lnTo>
                  <a:lnTo>
                    <a:pt x="120" y="1036"/>
                  </a:lnTo>
                  <a:lnTo>
                    <a:pt x="217" y="1084"/>
                  </a:lnTo>
                  <a:lnTo>
                    <a:pt x="385" y="1156"/>
                  </a:lnTo>
                  <a:lnTo>
                    <a:pt x="530" y="1204"/>
                  </a:lnTo>
                  <a:lnTo>
                    <a:pt x="722" y="1228"/>
                  </a:lnTo>
                  <a:lnTo>
                    <a:pt x="746" y="1228"/>
                  </a:lnTo>
                  <a:lnTo>
                    <a:pt x="794" y="1204"/>
                  </a:lnTo>
                  <a:lnTo>
                    <a:pt x="818" y="1180"/>
                  </a:lnTo>
                  <a:lnTo>
                    <a:pt x="843" y="1132"/>
                  </a:lnTo>
                  <a:lnTo>
                    <a:pt x="818" y="1084"/>
                  </a:lnTo>
                  <a:lnTo>
                    <a:pt x="794" y="1060"/>
                  </a:lnTo>
                  <a:lnTo>
                    <a:pt x="770" y="1036"/>
                  </a:lnTo>
                  <a:lnTo>
                    <a:pt x="722" y="1012"/>
                  </a:lnTo>
                  <a:lnTo>
                    <a:pt x="578" y="987"/>
                  </a:lnTo>
                  <a:lnTo>
                    <a:pt x="457" y="963"/>
                  </a:lnTo>
                  <a:lnTo>
                    <a:pt x="289" y="867"/>
                  </a:lnTo>
                  <a:lnTo>
                    <a:pt x="409" y="771"/>
                  </a:lnTo>
                  <a:lnTo>
                    <a:pt x="506" y="650"/>
                  </a:lnTo>
                  <a:lnTo>
                    <a:pt x="674" y="410"/>
                  </a:lnTo>
                  <a:lnTo>
                    <a:pt x="770" y="217"/>
                  </a:lnTo>
                  <a:lnTo>
                    <a:pt x="794" y="145"/>
                  </a:lnTo>
                  <a:lnTo>
                    <a:pt x="818" y="97"/>
                  </a:lnTo>
                  <a:lnTo>
                    <a:pt x="794" y="73"/>
                  </a:lnTo>
                  <a:lnTo>
                    <a:pt x="770" y="25"/>
                  </a:lnTo>
                  <a:lnTo>
                    <a:pt x="746"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41"/>
            <p:cNvSpPr/>
            <p:nvPr/>
          </p:nvSpPr>
          <p:spPr>
            <a:xfrm>
              <a:off x="5429525" y="2912850"/>
              <a:ext cx="59000" cy="31925"/>
            </a:xfrm>
            <a:custGeom>
              <a:avLst/>
              <a:gdLst/>
              <a:ahLst/>
              <a:cxnLst/>
              <a:rect l="l" t="t" r="r" b="b"/>
              <a:pathLst>
                <a:path w="2360" h="1277" extrusionOk="0">
                  <a:moveTo>
                    <a:pt x="0" y="0"/>
                  </a:moveTo>
                  <a:lnTo>
                    <a:pt x="0" y="169"/>
                  </a:lnTo>
                  <a:lnTo>
                    <a:pt x="24" y="361"/>
                  </a:lnTo>
                  <a:lnTo>
                    <a:pt x="97" y="578"/>
                  </a:lnTo>
                  <a:lnTo>
                    <a:pt x="217" y="795"/>
                  </a:lnTo>
                  <a:lnTo>
                    <a:pt x="289" y="915"/>
                  </a:lnTo>
                  <a:lnTo>
                    <a:pt x="361" y="1011"/>
                  </a:lnTo>
                  <a:lnTo>
                    <a:pt x="482" y="1108"/>
                  </a:lnTo>
                  <a:lnTo>
                    <a:pt x="602" y="1180"/>
                  </a:lnTo>
                  <a:lnTo>
                    <a:pt x="747" y="1228"/>
                  </a:lnTo>
                  <a:lnTo>
                    <a:pt x="915" y="1276"/>
                  </a:lnTo>
                  <a:lnTo>
                    <a:pt x="1300" y="1276"/>
                  </a:lnTo>
                  <a:lnTo>
                    <a:pt x="1469" y="1228"/>
                  </a:lnTo>
                  <a:lnTo>
                    <a:pt x="1613" y="1156"/>
                  </a:lnTo>
                  <a:lnTo>
                    <a:pt x="1734" y="1059"/>
                  </a:lnTo>
                  <a:lnTo>
                    <a:pt x="1854" y="963"/>
                  </a:lnTo>
                  <a:lnTo>
                    <a:pt x="1950" y="843"/>
                  </a:lnTo>
                  <a:lnTo>
                    <a:pt x="2046" y="722"/>
                  </a:lnTo>
                  <a:lnTo>
                    <a:pt x="2191" y="506"/>
                  </a:lnTo>
                  <a:lnTo>
                    <a:pt x="2287" y="289"/>
                  </a:lnTo>
                  <a:lnTo>
                    <a:pt x="2359" y="72"/>
                  </a:lnTo>
                  <a:lnTo>
                    <a:pt x="1806" y="121"/>
                  </a:lnTo>
                  <a:lnTo>
                    <a:pt x="1324" y="145"/>
                  </a:lnTo>
                  <a:lnTo>
                    <a:pt x="915" y="121"/>
                  </a:lnTo>
                  <a:lnTo>
                    <a:pt x="602" y="97"/>
                  </a:lnTo>
                  <a:lnTo>
                    <a:pt x="145" y="2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41"/>
            <p:cNvSpPr/>
            <p:nvPr/>
          </p:nvSpPr>
          <p:spPr>
            <a:xfrm>
              <a:off x="5540850" y="2859275"/>
              <a:ext cx="71650" cy="82475"/>
            </a:xfrm>
            <a:custGeom>
              <a:avLst/>
              <a:gdLst/>
              <a:ahLst/>
              <a:cxnLst/>
              <a:rect l="l" t="t" r="r" b="b"/>
              <a:pathLst>
                <a:path w="2866" h="3299" extrusionOk="0">
                  <a:moveTo>
                    <a:pt x="1879" y="1"/>
                  </a:moveTo>
                  <a:lnTo>
                    <a:pt x="1758" y="25"/>
                  </a:lnTo>
                  <a:lnTo>
                    <a:pt x="1638" y="49"/>
                  </a:lnTo>
                  <a:lnTo>
                    <a:pt x="1421" y="145"/>
                  </a:lnTo>
                  <a:lnTo>
                    <a:pt x="1180" y="290"/>
                  </a:lnTo>
                  <a:lnTo>
                    <a:pt x="964" y="458"/>
                  </a:lnTo>
                  <a:lnTo>
                    <a:pt x="747" y="651"/>
                  </a:lnTo>
                  <a:lnTo>
                    <a:pt x="386" y="1012"/>
                  </a:lnTo>
                  <a:lnTo>
                    <a:pt x="290" y="1156"/>
                  </a:lnTo>
                  <a:lnTo>
                    <a:pt x="193" y="1301"/>
                  </a:lnTo>
                  <a:lnTo>
                    <a:pt x="121" y="1469"/>
                  </a:lnTo>
                  <a:lnTo>
                    <a:pt x="49" y="1638"/>
                  </a:lnTo>
                  <a:lnTo>
                    <a:pt x="25" y="1806"/>
                  </a:lnTo>
                  <a:lnTo>
                    <a:pt x="1" y="1975"/>
                  </a:lnTo>
                  <a:lnTo>
                    <a:pt x="1" y="2143"/>
                  </a:lnTo>
                  <a:lnTo>
                    <a:pt x="25" y="2312"/>
                  </a:lnTo>
                  <a:lnTo>
                    <a:pt x="49" y="2456"/>
                  </a:lnTo>
                  <a:lnTo>
                    <a:pt x="97" y="2601"/>
                  </a:lnTo>
                  <a:lnTo>
                    <a:pt x="169" y="2745"/>
                  </a:lnTo>
                  <a:lnTo>
                    <a:pt x="266" y="2865"/>
                  </a:lnTo>
                  <a:lnTo>
                    <a:pt x="362" y="2986"/>
                  </a:lnTo>
                  <a:lnTo>
                    <a:pt x="506" y="3082"/>
                  </a:lnTo>
                  <a:lnTo>
                    <a:pt x="651" y="3178"/>
                  </a:lnTo>
                  <a:lnTo>
                    <a:pt x="843" y="3227"/>
                  </a:lnTo>
                  <a:lnTo>
                    <a:pt x="1036" y="3275"/>
                  </a:lnTo>
                  <a:lnTo>
                    <a:pt x="1229" y="3299"/>
                  </a:lnTo>
                  <a:lnTo>
                    <a:pt x="1397" y="3299"/>
                  </a:lnTo>
                  <a:lnTo>
                    <a:pt x="1566" y="3251"/>
                  </a:lnTo>
                  <a:lnTo>
                    <a:pt x="1710" y="3202"/>
                  </a:lnTo>
                  <a:lnTo>
                    <a:pt x="1854" y="3130"/>
                  </a:lnTo>
                  <a:lnTo>
                    <a:pt x="1999" y="3034"/>
                  </a:lnTo>
                  <a:lnTo>
                    <a:pt x="2119" y="2938"/>
                  </a:lnTo>
                  <a:lnTo>
                    <a:pt x="2240" y="2817"/>
                  </a:lnTo>
                  <a:lnTo>
                    <a:pt x="2336" y="2697"/>
                  </a:lnTo>
                  <a:lnTo>
                    <a:pt x="2528" y="2408"/>
                  </a:lnTo>
                  <a:lnTo>
                    <a:pt x="2649" y="2119"/>
                  </a:lnTo>
                  <a:lnTo>
                    <a:pt x="2745" y="1830"/>
                  </a:lnTo>
                  <a:lnTo>
                    <a:pt x="2817" y="1541"/>
                  </a:lnTo>
                  <a:lnTo>
                    <a:pt x="2866" y="1253"/>
                  </a:lnTo>
                  <a:lnTo>
                    <a:pt x="2866" y="988"/>
                  </a:lnTo>
                  <a:lnTo>
                    <a:pt x="2817" y="723"/>
                  </a:lnTo>
                  <a:lnTo>
                    <a:pt x="2793" y="603"/>
                  </a:lnTo>
                  <a:lnTo>
                    <a:pt x="2721" y="506"/>
                  </a:lnTo>
                  <a:lnTo>
                    <a:pt x="2673" y="386"/>
                  </a:lnTo>
                  <a:lnTo>
                    <a:pt x="2601" y="290"/>
                  </a:lnTo>
                  <a:lnTo>
                    <a:pt x="2504" y="217"/>
                  </a:lnTo>
                  <a:lnTo>
                    <a:pt x="2384" y="145"/>
                  </a:lnTo>
                  <a:lnTo>
                    <a:pt x="2240" y="73"/>
                  </a:lnTo>
                  <a:lnTo>
                    <a:pt x="2095" y="25"/>
                  </a:lnTo>
                  <a:lnTo>
                    <a:pt x="1999"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41"/>
            <p:cNvSpPr/>
            <p:nvPr/>
          </p:nvSpPr>
          <p:spPr>
            <a:xfrm>
              <a:off x="5566125" y="2877325"/>
              <a:ext cx="33725" cy="43975"/>
            </a:xfrm>
            <a:custGeom>
              <a:avLst/>
              <a:gdLst/>
              <a:ahLst/>
              <a:cxnLst/>
              <a:rect l="l" t="t" r="r" b="b"/>
              <a:pathLst>
                <a:path w="1349" h="1759" extrusionOk="0">
                  <a:moveTo>
                    <a:pt x="940" y="1"/>
                  </a:moveTo>
                  <a:lnTo>
                    <a:pt x="819" y="25"/>
                  </a:lnTo>
                  <a:lnTo>
                    <a:pt x="699" y="73"/>
                  </a:lnTo>
                  <a:lnTo>
                    <a:pt x="603" y="145"/>
                  </a:lnTo>
                  <a:lnTo>
                    <a:pt x="482" y="218"/>
                  </a:lnTo>
                  <a:lnTo>
                    <a:pt x="410" y="314"/>
                  </a:lnTo>
                  <a:lnTo>
                    <a:pt x="290" y="458"/>
                  </a:lnTo>
                  <a:lnTo>
                    <a:pt x="193" y="603"/>
                  </a:lnTo>
                  <a:lnTo>
                    <a:pt x="121" y="771"/>
                  </a:lnTo>
                  <a:lnTo>
                    <a:pt x="73" y="940"/>
                  </a:lnTo>
                  <a:lnTo>
                    <a:pt x="49" y="1108"/>
                  </a:lnTo>
                  <a:lnTo>
                    <a:pt x="25" y="1301"/>
                  </a:lnTo>
                  <a:lnTo>
                    <a:pt x="1" y="1662"/>
                  </a:lnTo>
                  <a:lnTo>
                    <a:pt x="25" y="1686"/>
                  </a:lnTo>
                  <a:lnTo>
                    <a:pt x="49" y="1734"/>
                  </a:lnTo>
                  <a:lnTo>
                    <a:pt x="121" y="1758"/>
                  </a:lnTo>
                  <a:lnTo>
                    <a:pt x="169" y="1734"/>
                  </a:lnTo>
                  <a:lnTo>
                    <a:pt x="193" y="1686"/>
                  </a:lnTo>
                  <a:lnTo>
                    <a:pt x="218" y="1662"/>
                  </a:lnTo>
                  <a:lnTo>
                    <a:pt x="218" y="1397"/>
                  </a:lnTo>
                  <a:lnTo>
                    <a:pt x="242" y="1156"/>
                  </a:lnTo>
                  <a:lnTo>
                    <a:pt x="290" y="916"/>
                  </a:lnTo>
                  <a:lnTo>
                    <a:pt x="386" y="699"/>
                  </a:lnTo>
                  <a:lnTo>
                    <a:pt x="506" y="482"/>
                  </a:lnTo>
                  <a:lnTo>
                    <a:pt x="603" y="386"/>
                  </a:lnTo>
                  <a:lnTo>
                    <a:pt x="723" y="290"/>
                  </a:lnTo>
                  <a:lnTo>
                    <a:pt x="843" y="242"/>
                  </a:lnTo>
                  <a:lnTo>
                    <a:pt x="964" y="194"/>
                  </a:lnTo>
                  <a:lnTo>
                    <a:pt x="1084" y="194"/>
                  </a:lnTo>
                  <a:lnTo>
                    <a:pt x="1205" y="218"/>
                  </a:lnTo>
                  <a:lnTo>
                    <a:pt x="1301" y="218"/>
                  </a:lnTo>
                  <a:lnTo>
                    <a:pt x="1349" y="169"/>
                  </a:lnTo>
                  <a:lnTo>
                    <a:pt x="1349" y="97"/>
                  </a:lnTo>
                  <a:lnTo>
                    <a:pt x="1349" y="73"/>
                  </a:lnTo>
                  <a:lnTo>
                    <a:pt x="1301" y="49"/>
                  </a:lnTo>
                  <a:lnTo>
                    <a:pt x="1180"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41"/>
            <p:cNvSpPr/>
            <p:nvPr/>
          </p:nvSpPr>
          <p:spPr>
            <a:xfrm>
              <a:off x="5632325" y="4053300"/>
              <a:ext cx="165550" cy="185400"/>
            </a:xfrm>
            <a:custGeom>
              <a:avLst/>
              <a:gdLst/>
              <a:ahLst/>
              <a:cxnLst/>
              <a:rect l="l" t="t" r="r" b="b"/>
              <a:pathLst>
                <a:path w="6622" h="7416" extrusionOk="0">
                  <a:moveTo>
                    <a:pt x="3395" y="1"/>
                  </a:moveTo>
                  <a:lnTo>
                    <a:pt x="1" y="2360"/>
                  </a:lnTo>
                  <a:lnTo>
                    <a:pt x="3756" y="7415"/>
                  </a:lnTo>
                  <a:lnTo>
                    <a:pt x="6621" y="4936"/>
                  </a:lnTo>
                  <a:lnTo>
                    <a:pt x="3395"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41"/>
            <p:cNvSpPr/>
            <p:nvPr/>
          </p:nvSpPr>
          <p:spPr>
            <a:xfrm>
              <a:off x="5660625" y="4147200"/>
              <a:ext cx="223300" cy="264825"/>
            </a:xfrm>
            <a:custGeom>
              <a:avLst/>
              <a:gdLst/>
              <a:ahLst/>
              <a:cxnLst/>
              <a:rect l="l" t="t" r="r" b="b"/>
              <a:pathLst>
                <a:path w="8932" h="10593" extrusionOk="0">
                  <a:moveTo>
                    <a:pt x="5537" y="0"/>
                  </a:moveTo>
                  <a:lnTo>
                    <a:pt x="1036" y="3346"/>
                  </a:lnTo>
                  <a:lnTo>
                    <a:pt x="1926" y="4694"/>
                  </a:lnTo>
                  <a:lnTo>
                    <a:pt x="24" y="10015"/>
                  </a:lnTo>
                  <a:lnTo>
                    <a:pt x="0" y="10159"/>
                  </a:lnTo>
                  <a:lnTo>
                    <a:pt x="24" y="10279"/>
                  </a:lnTo>
                  <a:lnTo>
                    <a:pt x="73" y="10400"/>
                  </a:lnTo>
                  <a:lnTo>
                    <a:pt x="169" y="10496"/>
                  </a:lnTo>
                  <a:lnTo>
                    <a:pt x="289" y="10568"/>
                  </a:lnTo>
                  <a:lnTo>
                    <a:pt x="434" y="10592"/>
                  </a:lnTo>
                  <a:lnTo>
                    <a:pt x="578" y="10568"/>
                  </a:lnTo>
                  <a:lnTo>
                    <a:pt x="699" y="10496"/>
                  </a:lnTo>
                  <a:lnTo>
                    <a:pt x="8739" y="4526"/>
                  </a:lnTo>
                  <a:lnTo>
                    <a:pt x="8811" y="4454"/>
                  </a:lnTo>
                  <a:lnTo>
                    <a:pt x="8859" y="4382"/>
                  </a:lnTo>
                  <a:lnTo>
                    <a:pt x="8908" y="4309"/>
                  </a:lnTo>
                  <a:lnTo>
                    <a:pt x="8932" y="4213"/>
                  </a:lnTo>
                  <a:lnTo>
                    <a:pt x="8932" y="4141"/>
                  </a:lnTo>
                  <a:lnTo>
                    <a:pt x="8908" y="4045"/>
                  </a:lnTo>
                  <a:lnTo>
                    <a:pt x="8883" y="3948"/>
                  </a:lnTo>
                  <a:lnTo>
                    <a:pt x="8835" y="3876"/>
                  </a:lnTo>
                  <a:lnTo>
                    <a:pt x="553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41"/>
            <p:cNvSpPr/>
            <p:nvPr/>
          </p:nvSpPr>
          <p:spPr>
            <a:xfrm>
              <a:off x="5449375" y="3533325"/>
              <a:ext cx="306975" cy="632550"/>
            </a:xfrm>
            <a:custGeom>
              <a:avLst/>
              <a:gdLst/>
              <a:ahLst/>
              <a:cxnLst/>
              <a:rect l="l" t="t" r="r" b="b"/>
              <a:pathLst>
                <a:path w="12279" h="25302" extrusionOk="0">
                  <a:moveTo>
                    <a:pt x="7632" y="1"/>
                  </a:moveTo>
                  <a:lnTo>
                    <a:pt x="1" y="386"/>
                  </a:lnTo>
                  <a:lnTo>
                    <a:pt x="843" y="14806"/>
                  </a:lnTo>
                  <a:lnTo>
                    <a:pt x="5947" y="25301"/>
                  </a:lnTo>
                  <a:lnTo>
                    <a:pt x="12278" y="20824"/>
                  </a:lnTo>
                  <a:lnTo>
                    <a:pt x="8908" y="11917"/>
                  </a:lnTo>
                  <a:lnTo>
                    <a:pt x="7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41"/>
            <p:cNvSpPr/>
            <p:nvPr/>
          </p:nvSpPr>
          <p:spPr>
            <a:xfrm>
              <a:off x="5469250" y="3902250"/>
              <a:ext cx="288300" cy="265425"/>
            </a:xfrm>
            <a:custGeom>
              <a:avLst/>
              <a:gdLst/>
              <a:ahLst/>
              <a:cxnLst/>
              <a:rect l="l" t="t" r="r" b="b"/>
              <a:pathLst>
                <a:path w="11532" h="10617" extrusionOk="0">
                  <a:moveTo>
                    <a:pt x="24" y="0"/>
                  </a:moveTo>
                  <a:lnTo>
                    <a:pt x="0" y="25"/>
                  </a:lnTo>
                  <a:lnTo>
                    <a:pt x="0" y="73"/>
                  </a:lnTo>
                  <a:lnTo>
                    <a:pt x="5128" y="10544"/>
                  </a:lnTo>
                  <a:lnTo>
                    <a:pt x="5152" y="10617"/>
                  </a:lnTo>
                  <a:lnTo>
                    <a:pt x="11531" y="6091"/>
                  </a:lnTo>
                  <a:lnTo>
                    <a:pt x="11531" y="6067"/>
                  </a:lnTo>
                  <a:lnTo>
                    <a:pt x="11531" y="6019"/>
                  </a:lnTo>
                  <a:lnTo>
                    <a:pt x="11459" y="6019"/>
                  </a:lnTo>
                  <a:lnTo>
                    <a:pt x="5176" y="10472"/>
                  </a:lnTo>
                  <a:lnTo>
                    <a:pt x="96" y="25"/>
                  </a:lnTo>
                  <a:lnTo>
                    <a:pt x="7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41"/>
            <p:cNvSpPr/>
            <p:nvPr/>
          </p:nvSpPr>
          <p:spPr>
            <a:xfrm>
              <a:off x="5390400" y="4156225"/>
              <a:ext cx="111975" cy="173950"/>
            </a:xfrm>
            <a:custGeom>
              <a:avLst/>
              <a:gdLst/>
              <a:ahLst/>
              <a:cxnLst/>
              <a:rect l="l" t="t" r="r" b="b"/>
              <a:pathLst>
                <a:path w="4479" h="6958" extrusionOk="0">
                  <a:moveTo>
                    <a:pt x="506" y="0"/>
                  </a:moveTo>
                  <a:lnTo>
                    <a:pt x="0" y="6259"/>
                  </a:lnTo>
                  <a:lnTo>
                    <a:pt x="3828" y="6957"/>
                  </a:lnTo>
                  <a:lnTo>
                    <a:pt x="4478" y="313"/>
                  </a:lnTo>
                  <a:lnTo>
                    <a:pt x="506"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41"/>
            <p:cNvSpPr/>
            <p:nvPr/>
          </p:nvSpPr>
          <p:spPr>
            <a:xfrm>
              <a:off x="5235125" y="4285000"/>
              <a:ext cx="273250" cy="140250"/>
            </a:xfrm>
            <a:custGeom>
              <a:avLst/>
              <a:gdLst/>
              <a:ahLst/>
              <a:cxnLst/>
              <a:rect l="l" t="t" r="r" b="b"/>
              <a:pathLst>
                <a:path w="10930" h="5610" extrusionOk="0">
                  <a:moveTo>
                    <a:pt x="5369" y="1"/>
                  </a:moveTo>
                  <a:lnTo>
                    <a:pt x="5176" y="1181"/>
                  </a:lnTo>
                  <a:lnTo>
                    <a:pt x="217" y="3853"/>
                  </a:lnTo>
                  <a:lnTo>
                    <a:pt x="97" y="3949"/>
                  </a:lnTo>
                  <a:lnTo>
                    <a:pt x="25" y="4069"/>
                  </a:lnTo>
                  <a:lnTo>
                    <a:pt x="1" y="4214"/>
                  </a:lnTo>
                  <a:lnTo>
                    <a:pt x="1" y="4334"/>
                  </a:lnTo>
                  <a:lnTo>
                    <a:pt x="49" y="4454"/>
                  </a:lnTo>
                  <a:lnTo>
                    <a:pt x="121" y="4575"/>
                  </a:lnTo>
                  <a:lnTo>
                    <a:pt x="241" y="4647"/>
                  </a:lnTo>
                  <a:lnTo>
                    <a:pt x="386" y="4695"/>
                  </a:lnTo>
                  <a:lnTo>
                    <a:pt x="10376" y="5610"/>
                  </a:lnTo>
                  <a:lnTo>
                    <a:pt x="10472" y="5610"/>
                  </a:lnTo>
                  <a:lnTo>
                    <a:pt x="10545" y="5586"/>
                  </a:lnTo>
                  <a:lnTo>
                    <a:pt x="10641" y="5538"/>
                  </a:lnTo>
                  <a:lnTo>
                    <a:pt x="10713" y="5490"/>
                  </a:lnTo>
                  <a:lnTo>
                    <a:pt x="10761" y="5441"/>
                  </a:lnTo>
                  <a:lnTo>
                    <a:pt x="10809" y="5345"/>
                  </a:lnTo>
                  <a:lnTo>
                    <a:pt x="10834" y="5273"/>
                  </a:lnTo>
                  <a:lnTo>
                    <a:pt x="10858" y="5177"/>
                  </a:lnTo>
                  <a:lnTo>
                    <a:pt x="10930" y="579"/>
                  </a:lnTo>
                  <a:lnTo>
                    <a:pt x="536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41"/>
            <p:cNvSpPr/>
            <p:nvPr/>
          </p:nvSpPr>
          <p:spPr>
            <a:xfrm>
              <a:off x="5351875" y="3516475"/>
              <a:ext cx="294925" cy="683100"/>
            </a:xfrm>
            <a:custGeom>
              <a:avLst/>
              <a:gdLst/>
              <a:ahLst/>
              <a:cxnLst/>
              <a:rect l="l" t="t" r="r" b="b"/>
              <a:pathLst>
                <a:path w="11797" h="27324" extrusionOk="0">
                  <a:moveTo>
                    <a:pt x="675" y="1"/>
                  </a:moveTo>
                  <a:lnTo>
                    <a:pt x="1" y="26698"/>
                  </a:lnTo>
                  <a:lnTo>
                    <a:pt x="7897" y="27324"/>
                  </a:lnTo>
                  <a:lnTo>
                    <a:pt x="11797" y="1276"/>
                  </a:lnTo>
                  <a:lnTo>
                    <a:pt x="6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41"/>
            <p:cNvSpPr/>
            <p:nvPr/>
          </p:nvSpPr>
          <p:spPr>
            <a:xfrm>
              <a:off x="5350675" y="3547175"/>
              <a:ext cx="297325" cy="653600"/>
            </a:xfrm>
            <a:custGeom>
              <a:avLst/>
              <a:gdLst/>
              <a:ahLst/>
              <a:cxnLst/>
              <a:rect l="l" t="t" r="r" b="b"/>
              <a:pathLst>
                <a:path w="11893" h="26144" extrusionOk="0">
                  <a:moveTo>
                    <a:pt x="11845" y="0"/>
                  </a:moveTo>
                  <a:lnTo>
                    <a:pt x="11821" y="24"/>
                  </a:lnTo>
                  <a:lnTo>
                    <a:pt x="11797" y="48"/>
                  </a:lnTo>
                  <a:lnTo>
                    <a:pt x="7897" y="26023"/>
                  </a:lnTo>
                  <a:lnTo>
                    <a:pt x="73" y="25422"/>
                  </a:lnTo>
                  <a:lnTo>
                    <a:pt x="25" y="25422"/>
                  </a:lnTo>
                  <a:lnTo>
                    <a:pt x="1" y="25470"/>
                  </a:lnTo>
                  <a:lnTo>
                    <a:pt x="25" y="25494"/>
                  </a:lnTo>
                  <a:lnTo>
                    <a:pt x="49" y="25518"/>
                  </a:lnTo>
                  <a:lnTo>
                    <a:pt x="7945" y="26144"/>
                  </a:lnTo>
                  <a:lnTo>
                    <a:pt x="7993" y="26144"/>
                  </a:lnTo>
                  <a:lnTo>
                    <a:pt x="11893" y="73"/>
                  </a:lnTo>
                  <a:lnTo>
                    <a:pt x="11869" y="24"/>
                  </a:lnTo>
                  <a:lnTo>
                    <a:pt x="1184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41"/>
            <p:cNvSpPr/>
            <p:nvPr/>
          </p:nvSpPr>
          <p:spPr>
            <a:xfrm>
              <a:off x="5196600" y="3003725"/>
              <a:ext cx="84300" cy="108350"/>
            </a:xfrm>
            <a:custGeom>
              <a:avLst/>
              <a:gdLst/>
              <a:ahLst/>
              <a:cxnLst/>
              <a:rect l="l" t="t" r="r" b="b"/>
              <a:pathLst>
                <a:path w="3372" h="4334" extrusionOk="0">
                  <a:moveTo>
                    <a:pt x="1325" y="0"/>
                  </a:moveTo>
                  <a:lnTo>
                    <a:pt x="1180" y="24"/>
                  </a:lnTo>
                  <a:lnTo>
                    <a:pt x="1012" y="72"/>
                  </a:lnTo>
                  <a:lnTo>
                    <a:pt x="819" y="217"/>
                  </a:lnTo>
                  <a:lnTo>
                    <a:pt x="627" y="410"/>
                  </a:lnTo>
                  <a:lnTo>
                    <a:pt x="434" y="650"/>
                  </a:lnTo>
                  <a:lnTo>
                    <a:pt x="266" y="939"/>
                  </a:lnTo>
                  <a:lnTo>
                    <a:pt x="121" y="1228"/>
                  </a:lnTo>
                  <a:lnTo>
                    <a:pt x="25" y="1517"/>
                  </a:lnTo>
                  <a:lnTo>
                    <a:pt x="1" y="1637"/>
                  </a:lnTo>
                  <a:lnTo>
                    <a:pt x="1" y="1782"/>
                  </a:lnTo>
                  <a:lnTo>
                    <a:pt x="1" y="1878"/>
                  </a:lnTo>
                  <a:lnTo>
                    <a:pt x="49" y="1974"/>
                  </a:lnTo>
                  <a:lnTo>
                    <a:pt x="723" y="3322"/>
                  </a:lnTo>
                  <a:lnTo>
                    <a:pt x="1229" y="4333"/>
                  </a:lnTo>
                  <a:lnTo>
                    <a:pt x="3371" y="3226"/>
                  </a:lnTo>
                  <a:lnTo>
                    <a:pt x="2769" y="2119"/>
                  </a:lnTo>
                  <a:lnTo>
                    <a:pt x="2047" y="698"/>
                  </a:lnTo>
                  <a:lnTo>
                    <a:pt x="1951" y="530"/>
                  </a:lnTo>
                  <a:lnTo>
                    <a:pt x="1855" y="385"/>
                  </a:lnTo>
                  <a:lnTo>
                    <a:pt x="1734" y="241"/>
                  </a:lnTo>
                  <a:lnTo>
                    <a:pt x="1614" y="121"/>
                  </a:lnTo>
                  <a:lnTo>
                    <a:pt x="1469" y="48"/>
                  </a:lnTo>
                  <a:lnTo>
                    <a:pt x="1325"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41"/>
            <p:cNvSpPr/>
            <p:nvPr/>
          </p:nvSpPr>
          <p:spPr>
            <a:xfrm>
              <a:off x="5208050" y="3060900"/>
              <a:ext cx="385200" cy="296725"/>
            </a:xfrm>
            <a:custGeom>
              <a:avLst/>
              <a:gdLst/>
              <a:ahLst/>
              <a:cxnLst/>
              <a:rect l="l" t="t" r="r" b="b"/>
              <a:pathLst>
                <a:path w="15408" h="11869" extrusionOk="0">
                  <a:moveTo>
                    <a:pt x="3058" y="0"/>
                  </a:moveTo>
                  <a:lnTo>
                    <a:pt x="0" y="2408"/>
                  </a:lnTo>
                  <a:lnTo>
                    <a:pt x="482" y="3563"/>
                  </a:lnTo>
                  <a:lnTo>
                    <a:pt x="987" y="4767"/>
                  </a:lnTo>
                  <a:lnTo>
                    <a:pt x="1661" y="6187"/>
                  </a:lnTo>
                  <a:lnTo>
                    <a:pt x="2022" y="6933"/>
                  </a:lnTo>
                  <a:lnTo>
                    <a:pt x="2384" y="7680"/>
                  </a:lnTo>
                  <a:lnTo>
                    <a:pt x="2769" y="8402"/>
                  </a:lnTo>
                  <a:lnTo>
                    <a:pt x="3154" y="9076"/>
                  </a:lnTo>
                  <a:lnTo>
                    <a:pt x="3539" y="9678"/>
                  </a:lnTo>
                  <a:lnTo>
                    <a:pt x="3924" y="10207"/>
                  </a:lnTo>
                  <a:lnTo>
                    <a:pt x="4285" y="10641"/>
                  </a:lnTo>
                  <a:lnTo>
                    <a:pt x="4454" y="10833"/>
                  </a:lnTo>
                  <a:lnTo>
                    <a:pt x="4622" y="10953"/>
                  </a:lnTo>
                  <a:lnTo>
                    <a:pt x="4959" y="11194"/>
                  </a:lnTo>
                  <a:lnTo>
                    <a:pt x="5345" y="11387"/>
                  </a:lnTo>
                  <a:lnTo>
                    <a:pt x="5730" y="11531"/>
                  </a:lnTo>
                  <a:lnTo>
                    <a:pt x="6139" y="11652"/>
                  </a:lnTo>
                  <a:lnTo>
                    <a:pt x="6572" y="11748"/>
                  </a:lnTo>
                  <a:lnTo>
                    <a:pt x="7006" y="11796"/>
                  </a:lnTo>
                  <a:lnTo>
                    <a:pt x="7439" y="11844"/>
                  </a:lnTo>
                  <a:lnTo>
                    <a:pt x="7848" y="11868"/>
                  </a:lnTo>
                  <a:lnTo>
                    <a:pt x="8257" y="11844"/>
                  </a:lnTo>
                  <a:lnTo>
                    <a:pt x="8643" y="11844"/>
                  </a:lnTo>
                  <a:lnTo>
                    <a:pt x="9365" y="11772"/>
                  </a:lnTo>
                  <a:lnTo>
                    <a:pt x="9918" y="11676"/>
                  </a:lnTo>
                  <a:lnTo>
                    <a:pt x="10255" y="11603"/>
                  </a:lnTo>
                  <a:lnTo>
                    <a:pt x="13072" y="10665"/>
                  </a:lnTo>
                  <a:lnTo>
                    <a:pt x="15407" y="9870"/>
                  </a:lnTo>
                  <a:lnTo>
                    <a:pt x="12928" y="1011"/>
                  </a:lnTo>
                  <a:lnTo>
                    <a:pt x="8281" y="3852"/>
                  </a:lnTo>
                  <a:lnTo>
                    <a:pt x="30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41"/>
            <p:cNvSpPr/>
            <p:nvPr/>
          </p:nvSpPr>
          <p:spPr>
            <a:xfrm>
              <a:off x="5283275" y="3059700"/>
              <a:ext cx="249175" cy="98725"/>
            </a:xfrm>
            <a:custGeom>
              <a:avLst/>
              <a:gdLst/>
              <a:ahLst/>
              <a:cxnLst/>
              <a:rect l="l" t="t" r="r" b="b"/>
              <a:pathLst>
                <a:path w="9967" h="3949" extrusionOk="0">
                  <a:moveTo>
                    <a:pt x="25" y="0"/>
                  </a:moveTo>
                  <a:lnTo>
                    <a:pt x="0" y="24"/>
                  </a:lnTo>
                  <a:lnTo>
                    <a:pt x="0" y="72"/>
                  </a:lnTo>
                  <a:lnTo>
                    <a:pt x="25" y="96"/>
                  </a:lnTo>
                  <a:lnTo>
                    <a:pt x="5272" y="3948"/>
                  </a:lnTo>
                  <a:lnTo>
                    <a:pt x="9943" y="1107"/>
                  </a:lnTo>
                  <a:lnTo>
                    <a:pt x="9967" y="1083"/>
                  </a:lnTo>
                  <a:lnTo>
                    <a:pt x="9967" y="1035"/>
                  </a:lnTo>
                  <a:lnTo>
                    <a:pt x="9943" y="1011"/>
                  </a:lnTo>
                  <a:lnTo>
                    <a:pt x="9895" y="1011"/>
                  </a:lnTo>
                  <a:lnTo>
                    <a:pt x="5272" y="3852"/>
                  </a:lnTo>
                  <a:lnTo>
                    <a:pt x="73" y="24"/>
                  </a:lnTo>
                  <a:lnTo>
                    <a:pt x="25"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41"/>
            <p:cNvSpPr/>
            <p:nvPr/>
          </p:nvSpPr>
          <p:spPr>
            <a:xfrm>
              <a:off x="5293500" y="3008525"/>
              <a:ext cx="464050" cy="894350"/>
            </a:xfrm>
            <a:custGeom>
              <a:avLst/>
              <a:gdLst/>
              <a:ahLst/>
              <a:cxnLst/>
              <a:rect l="l" t="t" r="r" b="b"/>
              <a:pathLst>
                <a:path w="18562" h="35774" extrusionOk="0">
                  <a:moveTo>
                    <a:pt x="9943" y="1"/>
                  </a:moveTo>
                  <a:lnTo>
                    <a:pt x="9726" y="25"/>
                  </a:lnTo>
                  <a:lnTo>
                    <a:pt x="9510" y="73"/>
                  </a:lnTo>
                  <a:lnTo>
                    <a:pt x="9269" y="145"/>
                  </a:lnTo>
                  <a:lnTo>
                    <a:pt x="8980" y="266"/>
                  </a:lnTo>
                  <a:lnTo>
                    <a:pt x="8691" y="410"/>
                  </a:lnTo>
                  <a:lnTo>
                    <a:pt x="8402" y="603"/>
                  </a:lnTo>
                  <a:lnTo>
                    <a:pt x="8089" y="843"/>
                  </a:lnTo>
                  <a:lnTo>
                    <a:pt x="7776" y="1156"/>
                  </a:lnTo>
                  <a:lnTo>
                    <a:pt x="7439" y="1517"/>
                  </a:lnTo>
                  <a:lnTo>
                    <a:pt x="7126" y="1927"/>
                  </a:lnTo>
                  <a:lnTo>
                    <a:pt x="6837" y="2432"/>
                  </a:lnTo>
                  <a:lnTo>
                    <a:pt x="6549" y="3010"/>
                  </a:lnTo>
                  <a:lnTo>
                    <a:pt x="5947" y="4358"/>
                  </a:lnTo>
                  <a:lnTo>
                    <a:pt x="5610" y="5104"/>
                  </a:lnTo>
                  <a:lnTo>
                    <a:pt x="5273" y="5947"/>
                  </a:lnTo>
                  <a:lnTo>
                    <a:pt x="4936" y="6838"/>
                  </a:lnTo>
                  <a:lnTo>
                    <a:pt x="4599" y="7825"/>
                  </a:lnTo>
                  <a:lnTo>
                    <a:pt x="4238" y="8884"/>
                  </a:lnTo>
                  <a:lnTo>
                    <a:pt x="3901" y="10039"/>
                  </a:lnTo>
                  <a:lnTo>
                    <a:pt x="3539" y="11291"/>
                  </a:lnTo>
                  <a:lnTo>
                    <a:pt x="3202" y="12639"/>
                  </a:lnTo>
                  <a:lnTo>
                    <a:pt x="2865" y="14084"/>
                  </a:lnTo>
                  <a:lnTo>
                    <a:pt x="2528" y="15672"/>
                  </a:lnTo>
                  <a:lnTo>
                    <a:pt x="2191" y="17358"/>
                  </a:lnTo>
                  <a:lnTo>
                    <a:pt x="1902" y="19163"/>
                  </a:lnTo>
                  <a:lnTo>
                    <a:pt x="1614" y="21113"/>
                  </a:lnTo>
                  <a:lnTo>
                    <a:pt x="1325" y="23207"/>
                  </a:lnTo>
                  <a:lnTo>
                    <a:pt x="867" y="27035"/>
                  </a:lnTo>
                  <a:lnTo>
                    <a:pt x="530" y="29972"/>
                  </a:lnTo>
                  <a:lnTo>
                    <a:pt x="290" y="32138"/>
                  </a:lnTo>
                  <a:lnTo>
                    <a:pt x="145" y="33631"/>
                  </a:lnTo>
                  <a:lnTo>
                    <a:pt x="49" y="34618"/>
                  </a:lnTo>
                  <a:lnTo>
                    <a:pt x="25" y="35172"/>
                  </a:lnTo>
                  <a:lnTo>
                    <a:pt x="1" y="35461"/>
                  </a:lnTo>
                  <a:lnTo>
                    <a:pt x="18561" y="35774"/>
                  </a:lnTo>
                  <a:lnTo>
                    <a:pt x="18561" y="35774"/>
                  </a:lnTo>
                  <a:lnTo>
                    <a:pt x="15841" y="8210"/>
                  </a:lnTo>
                  <a:lnTo>
                    <a:pt x="11580" y="362"/>
                  </a:lnTo>
                  <a:lnTo>
                    <a:pt x="10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41"/>
            <p:cNvSpPr/>
            <p:nvPr/>
          </p:nvSpPr>
          <p:spPr>
            <a:xfrm>
              <a:off x="5388600" y="3009750"/>
              <a:ext cx="157700" cy="258200"/>
            </a:xfrm>
            <a:custGeom>
              <a:avLst/>
              <a:gdLst/>
              <a:ahLst/>
              <a:cxnLst/>
              <a:rect l="l" t="t" r="r" b="b"/>
              <a:pathLst>
                <a:path w="6308" h="10328" extrusionOk="0">
                  <a:moveTo>
                    <a:pt x="5874" y="0"/>
                  </a:moveTo>
                  <a:lnTo>
                    <a:pt x="5561" y="72"/>
                  </a:lnTo>
                  <a:lnTo>
                    <a:pt x="5200" y="217"/>
                  </a:lnTo>
                  <a:lnTo>
                    <a:pt x="4815" y="409"/>
                  </a:lnTo>
                  <a:lnTo>
                    <a:pt x="4622" y="554"/>
                  </a:lnTo>
                  <a:lnTo>
                    <a:pt x="4406" y="698"/>
                  </a:lnTo>
                  <a:lnTo>
                    <a:pt x="4189" y="891"/>
                  </a:lnTo>
                  <a:lnTo>
                    <a:pt x="3972" y="1083"/>
                  </a:lnTo>
                  <a:lnTo>
                    <a:pt x="3756" y="1324"/>
                  </a:lnTo>
                  <a:lnTo>
                    <a:pt x="3539" y="1589"/>
                  </a:lnTo>
                  <a:lnTo>
                    <a:pt x="3346" y="1878"/>
                  </a:lnTo>
                  <a:lnTo>
                    <a:pt x="3130" y="2191"/>
                  </a:lnTo>
                  <a:lnTo>
                    <a:pt x="2937" y="2552"/>
                  </a:lnTo>
                  <a:lnTo>
                    <a:pt x="2745" y="2961"/>
                  </a:lnTo>
                  <a:lnTo>
                    <a:pt x="2119" y="4357"/>
                  </a:lnTo>
                  <a:lnTo>
                    <a:pt x="1782" y="5152"/>
                  </a:lnTo>
                  <a:lnTo>
                    <a:pt x="1421" y="6018"/>
                  </a:lnTo>
                  <a:lnTo>
                    <a:pt x="1084" y="6957"/>
                  </a:lnTo>
                  <a:lnTo>
                    <a:pt x="722" y="7992"/>
                  </a:lnTo>
                  <a:lnTo>
                    <a:pt x="361" y="9124"/>
                  </a:lnTo>
                  <a:lnTo>
                    <a:pt x="0" y="10327"/>
                  </a:lnTo>
                  <a:lnTo>
                    <a:pt x="0" y="10327"/>
                  </a:lnTo>
                  <a:lnTo>
                    <a:pt x="482" y="9196"/>
                  </a:lnTo>
                  <a:lnTo>
                    <a:pt x="1084" y="7968"/>
                  </a:lnTo>
                  <a:lnTo>
                    <a:pt x="1397" y="7342"/>
                  </a:lnTo>
                  <a:lnTo>
                    <a:pt x="1758" y="6692"/>
                  </a:lnTo>
                  <a:lnTo>
                    <a:pt x="2119" y="6018"/>
                  </a:lnTo>
                  <a:lnTo>
                    <a:pt x="2504" y="5368"/>
                  </a:lnTo>
                  <a:lnTo>
                    <a:pt x="2913" y="4718"/>
                  </a:lnTo>
                  <a:lnTo>
                    <a:pt x="3346" y="4092"/>
                  </a:lnTo>
                  <a:lnTo>
                    <a:pt x="3804" y="3467"/>
                  </a:lnTo>
                  <a:lnTo>
                    <a:pt x="4261" y="2865"/>
                  </a:lnTo>
                  <a:lnTo>
                    <a:pt x="4743" y="2287"/>
                  </a:lnTo>
                  <a:lnTo>
                    <a:pt x="5248" y="1757"/>
                  </a:lnTo>
                  <a:lnTo>
                    <a:pt x="5778" y="1252"/>
                  </a:lnTo>
                  <a:lnTo>
                    <a:pt x="6307" y="794"/>
                  </a:lnTo>
                  <a:lnTo>
                    <a:pt x="6211" y="530"/>
                  </a:lnTo>
                  <a:lnTo>
                    <a:pt x="6067" y="265"/>
                  </a:lnTo>
                  <a:lnTo>
                    <a:pt x="5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41"/>
            <p:cNvSpPr/>
            <p:nvPr/>
          </p:nvSpPr>
          <p:spPr>
            <a:xfrm>
              <a:off x="5384375" y="2991675"/>
              <a:ext cx="217900" cy="364750"/>
            </a:xfrm>
            <a:custGeom>
              <a:avLst/>
              <a:gdLst/>
              <a:ahLst/>
              <a:cxnLst/>
              <a:rect l="l" t="t" r="r" b="b"/>
              <a:pathLst>
                <a:path w="8716" h="14590" extrusionOk="0">
                  <a:moveTo>
                    <a:pt x="7656" y="1"/>
                  </a:moveTo>
                  <a:lnTo>
                    <a:pt x="7343" y="314"/>
                  </a:lnTo>
                  <a:lnTo>
                    <a:pt x="6525" y="1132"/>
                  </a:lnTo>
                  <a:lnTo>
                    <a:pt x="5995" y="1734"/>
                  </a:lnTo>
                  <a:lnTo>
                    <a:pt x="5393" y="2408"/>
                  </a:lnTo>
                  <a:lnTo>
                    <a:pt x="4743" y="3178"/>
                  </a:lnTo>
                  <a:lnTo>
                    <a:pt x="4093" y="4021"/>
                  </a:lnTo>
                  <a:lnTo>
                    <a:pt x="3756" y="4502"/>
                  </a:lnTo>
                  <a:lnTo>
                    <a:pt x="3419" y="5080"/>
                  </a:lnTo>
                  <a:lnTo>
                    <a:pt x="3058" y="5706"/>
                  </a:lnTo>
                  <a:lnTo>
                    <a:pt x="2721" y="6404"/>
                  </a:lnTo>
                  <a:lnTo>
                    <a:pt x="2360" y="7126"/>
                  </a:lnTo>
                  <a:lnTo>
                    <a:pt x="2023" y="7873"/>
                  </a:lnTo>
                  <a:lnTo>
                    <a:pt x="1397" y="9365"/>
                  </a:lnTo>
                  <a:lnTo>
                    <a:pt x="843" y="10737"/>
                  </a:lnTo>
                  <a:lnTo>
                    <a:pt x="410" y="11893"/>
                  </a:lnTo>
                  <a:lnTo>
                    <a:pt x="1" y="12952"/>
                  </a:lnTo>
                  <a:lnTo>
                    <a:pt x="193" y="14589"/>
                  </a:lnTo>
                  <a:lnTo>
                    <a:pt x="6164" y="5345"/>
                  </a:lnTo>
                  <a:lnTo>
                    <a:pt x="4815" y="4912"/>
                  </a:lnTo>
                  <a:lnTo>
                    <a:pt x="8715" y="916"/>
                  </a:lnTo>
                  <a:lnTo>
                    <a:pt x="76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41"/>
            <p:cNvSpPr/>
            <p:nvPr/>
          </p:nvSpPr>
          <p:spPr>
            <a:xfrm>
              <a:off x="5400625" y="3042225"/>
              <a:ext cx="171550" cy="291325"/>
            </a:xfrm>
            <a:custGeom>
              <a:avLst/>
              <a:gdLst/>
              <a:ahLst/>
              <a:cxnLst/>
              <a:rect l="l" t="t" r="r" b="b"/>
              <a:pathLst>
                <a:path w="6862" h="11653" extrusionOk="0">
                  <a:moveTo>
                    <a:pt x="6813" y="1"/>
                  </a:moveTo>
                  <a:lnTo>
                    <a:pt x="6765" y="25"/>
                  </a:lnTo>
                  <a:lnTo>
                    <a:pt x="4069" y="2914"/>
                  </a:lnTo>
                  <a:lnTo>
                    <a:pt x="5441" y="3347"/>
                  </a:lnTo>
                  <a:lnTo>
                    <a:pt x="1" y="11580"/>
                  </a:lnTo>
                  <a:lnTo>
                    <a:pt x="1" y="11628"/>
                  </a:lnTo>
                  <a:lnTo>
                    <a:pt x="25" y="11652"/>
                  </a:lnTo>
                  <a:lnTo>
                    <a:pt x="49" y="11652"/>
                  </a:lnTo>
                  <a:lnTo>
                    <a:pt x="97" y="11628"/>
                  </a:lnTo>
                  <a:lnTo>
                    <a:pt x="5562" y="3347"/>
                  </a:lnTo>
                  <a:lnTo>
                    <a:pt x="5586" y="3299"/>
                  </a:lnTo>
                  <a:lnTo>
                    <a:pt x="4238" y="2866"/>
                  </a:lnTo>
                  <a:lnTo>
                    <a:pt x="6838" y="97"/>
                  </a:lnTo>
                  <a:lnTo>
                    <a:pt x="6862" y="49"/>
                  </a:lnTo>
                  <a:lnTo>
                    <a:pt x="6838" y="25"/>
                  </a:lnTo>
                  <a:lnTo>
                    <a:pt x="681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41"/>
            <p:cNvSpPr/>
            <p:nvPr/>
          </p:nvSpPr>
          <p:spPr>
            <a:xfrm>
              <a:off x="4946850" y="3094600"/>
              <a:ext cx="610275" cy="674075"/>
            </a:xfrm>
            <a:custGeom>
              <a:avLst/>
              <a:gdLst/>
              <a:ahLst/>
              <a:cxnLst/>
              <a:rect l="l" t="t" r="r" b="b"/>
              <a:pathLst>
                <a:path w="24411" h="26963" extrusionOk="0">
                  <a:moveTo>
                    <a:pt x="16707" y="0"/>
                  </a:moveTo>
                  <a:lnTo>
                    <a:pt x="16587" y="24"/>
                  </a:lnTo>
                  <a:lnTo>
                    <a:pt x="434" y="5658"/>
                  </a:lnTo>
                  <a:lnTo>
                    <a:pt x="313" y="5706"/>
                  </a:lnTo>
                  <a:lnTo>
                    <a:pt x="217" y="5778"/>
                  </a:lnTo>
                  <a:lnTo>
                    <a:pt x="121" y="5874"/>
                  </a:lnTo>
                  <a:lnTo>
                    <a:pt x="73" y="5970"/>
                  </a:lnTo>
                  <a:lnTo>
                    <a:pt x="25" y="6091"/>
                  </a:lnTo>
                  <a:lnTo>
                    <a:pt x="0" y="6211"/>
                  </a:lnTo>
                  <a:lnTo>
                    <a:pt x="0" y="6356"/>
                  </a:lnTo>
                  <a:lnTo>
                    <a:pt x="25" y="6476"/>
                  </a:lnTo>
                  <a:lnTo>
                    <a:pt x="7006" y="26529"/>
                  </a:lnTo>
                  <a:lnTo>
                    <a:pt x="7054" y="26649"/>
                  </a:lnTo>
                  <a:lnTo>
                    <a:pt x="7126" y="26746"/>
                  </a:lnTo>
                  <a:lnTo>
                    <a:pt x="7222" y="26818"/>
                  </a:lnTo>
                  <a:lnTo>
                    <a:pt x="7343" y="26890"/>
                  </a:lnTo>
                  <a:lnTo>
                    <a:pt x="7439" y="26938"/>
                  </a:lnTo>
                  <a:lnTo>
                    <a:pt x="7584" y="26962"/>
                  </a:lnTo>
                  <a:lnTo>
                    <a:pt x="7704" y="26962"/>
                  </a:lnTo>
                  <a:lnTo>
                    <a:pt x="7824" y="26914"/>
                  </a:lnTo>
                  <a:lnTo>
                    <a:pt x="23977" y="21305"/>
                  </a:lnTo>
                  <a:lnTo>
                    <a:pt x="24098" y="21257"/>
                  </a:lnTo>
                  <a:lnTo>
                    <a:pt x="24194" y="21161"/>
                  </a:lnTo>
                  <a:lnTo>
                    <a:pt x="24290" y="21088"/>
                  </a:lnTo>
                  <a:lnTo>
                    <a:pt x="24363" y="20968"/>
                  </a:lnTo>
                  <a:lnTo>
                    <a:pt x="24387" y="20848"/>
                  </a:lnTo>
                  <a:lnTo>
                    <a:pt x="24411" y="20727"/>
                  </a:lnTo>
                  <a:lnTo>
                    <a:pt x="24411" y="20607"/>
                  </a:lnTo>
                  <a:lnTo>
                    <a:pt x="24387" y="20487"/>
                  </a:lnTo>
                  <a:lnTo>
                    <a:pt x="17405" y="434"/>
                  </a:lnTo>
                  <a:lnTo>
                    <a:pt x="17357" y="313"/>
                  </a:lnTo>
                  <a:lnTo>
                    <a:pt x="17285" y="217"/>
                  </a:lnTo>
                  <a:lnTo>
                    <a:pt x="17189" y="121"/>
                  </a:lnTo>
                  <a:lnTo>
                    <a:pt x="17068" y="73"/>
                  </a:lnTo>
                  <a:lnTo>
                    <a:pt x="16972" y="24"/>
                  </a:lnTo>
                  <a:lnTo>
                    <a:pt x="16852" y="0"/>
                  </a:lnTo>
                  <a:close/>
                </a:path>
              </a:pathLst>
            </a:custGeom>
            <a:solidFill>
              <a:srgbClr val="6B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41"/>
            <p:cNvSpPr/>
            <p:nvPr/>
          </p:nvSpPr>
          <p:spPr>
            <a:xfrm>
              <a:off x="4957075" y="3106025"/>
              <a:ext cx="589825" cy="651200"/>
            </a:xfrm>
            <a:custGeom>
              <a:avLst/>
              <a:gdLst/>
              <a:ahLst/>
              <a:cxnLst/>
              <a:rect l="l" t="t" r="r" b="b"/>
              <a:pathLst>
                <a:path w="23593" h="26048" extrusionOk="0">
                  <a:moveTo>
                    <a:pt x="16130" y="1"/>
                  </a:moveTo>
                  <a:lnTo>
                    <a:pt x="16009" y="25"/>
                  </a:lnTo>
                  <a:lnTo>
                    <a:pt x="434" y="5441"/>
                  </a:lnTo>
                  <a:lnTo>
                    <a:pt x="314" y="5489"/>
                  </a:lnTo>
                  <a:lnTo>
                    <a:pt x="217" y="5586"/>
                  </a:lnTo>
                  <a:lnTo>
                    <a:pt x="121" y="5658"/>
                  </a:lnTo>
                  <a:lnTo>
                    <a:pt x="73" y="5778"/>
                  </a:lnTo>
                  <a:lnTo>
                    <a:pt x="25" y="5899"/>
                  </a:lnTo>
                  <a:lnTo>
                    <a:pt x="1" y="6019"/>
                  </a:lnTo>
                  <a:lnTo>
                    <a:pt x="1" y="6139"/>
                  </a:lnTo>
                  <a:lnTo>
                    <a:pt x="25" y="6260"/>
                  </a:lnTo>
                  <a:lnTo>
                    <a:pt x="6765" y="25615"/>
                  </a:lnTo>
                  <a:lnTo>
                    <a:pt x="6813" y="25735"/>
                  </a:lnTo>
                  <a:lnTo>
                    <a:pt x="6886" y="25831"/>
                  </a:lnTo>
                  <a:lnTo>
                    <a:pt x="6982" y="25927"/>
                  </a:lnTo>
                  <a:lnTo>
                    <a:pt x="7078" y="25976"/>
                  </a:lnTo>
                  <a:lnTo>
                    <a:pt x="7199" y="26024"/>
                  </a:lnTo>
                  <a:lnTo>
                    <a:pt x="7319" y="26048"/>
                  </a:lnTo>
                  <a:lnTo>
                    <a:pt x="7463" y="26048"/>
                  </a:lnTo>
                  <a:lnTo>
                    <a:pt x="7584" y="26000"/>
                  </a:lnTo>
                  <a:lnTo>
                    <a:pt x="23159" y="20583"/>
                  </a:lnTo>
                  <a:lnTo>
                    <a:pt x="23280" y="20535"/>
                  </a:lnTo>
                  <a:lnTo>
                    <a:pt x="23376" y="20463"/>
                  </a:lnTo>
                  <a:lnTo>
                    <a:pt x="23472" y="20367"/>
                  </a:lnTo>
                  <a:lnTo>
                    <a:pt x="23544" y="20270"/>
                  </a:lnTo>
                  <a:lnTo>
                    <a:pt x="23568" y="20150"/>
                  </a:lnTo>
                  <a:lnTo>
                    <a:pt x="23593" y="20030"/>
                  </a:lnTo>
                  <a:lnTo>
                    <a:pt x="23593" y="19909"/>
                  </a:lnTo>
                  <a:lnTo>
                    <a:pt x="23568" y="19765"/>
                  </a:lnTo>
                  <a:lnTo>
                    <a:pt x="16828" y="434"/>
                  </a:lnTo>
                  <a:lnTo>
                    <a:pt x="16780" y="314"/>
                  </a:lnTo>
                  <a:lnTo>
                    <a:pt x="16708" y="217"/>
                  </a:lnTo>
                  <a:lnTo>
                    <a:pt x="16611" y="121"/>
                  </a:lnTo>
                  <a:lnTo>
                    <a:pt x="16515" y="49"/>
                  </a:lnTo>
                  <a:lnTo>
                    <a:pt x="16395" y="25"/>
                  </a:lnTo>
                  <a:lnTo>
                    <a:pt x="162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41"/>
            <p:cNvSpPr/>
            <p:nvPr/>
          </p:nvSpPr>
          <p:spPr>
            <a:xfrm>
              <a:off x="5413275" y="3355175"/>
              <a:ext cx="206450" cy="100550"/>
            </a:xfrm>
            <a:custGeom>
              <a:avLst/>
              <a:gdLst/>
              <a:ahLst/>
              <a:cxnLst/>
              <a:rect l="l" t="t" r="r" b="b"/>
              <a:pathLst>
                <a:path w="8258" h="4022" extrusionOk="0">
                  <a:moveTo>
                    <a:pt x="1493" y="3203"/>
                  </a:moveTo>
                  <a:lnTo>
                    <a:pt x="1324" y="3227"/>
                  </a:lnTo>
                  <a:lnTo>
                    <a:pt x="1207" y="3234"/>
                  </a:lnTo>
                  <a:lnTo>
                    <a:pt x="1207" y="3234"/>
                  </a:lnTo>
                  <a:lnTo>
                    <a:pt x="1276" y="3227"/>
                  </a:lnTo>
                  <a:lnTo>
                    <a:pt x="1493" y="3203"/>
                  </a:lnTo>
                  <a:close/>
                  <a:moveTo>
                    <a:pt x="7704" y="1"/>
                  </a:moveTo>
                  <a:lnTo>
                    <a:pt x="7270" y="73"/>
                  </a:lnTo>
                  <a:lnTo>
                    <a:pt x="6235" y="218"/>
                  </a:lnTo>
                  <a:lnTo>
                    <a:pt x="5008" y="338"/>
                  </a:lnTo>
                  <a:lnTo>
                    <a:pt x="4478" y="386"/>
                  </a:lnTo>
                  <a:lnTo>
                    <a:pt x="4021" y="386"/>
                  </a:lnTo>
                  <a:lnTo>
                    <a:pt x="3611" y="338"/>
                  </a:lnTo>
                  <a:lnTo>
                    <a:pt x="3178" y="290"/>
                  </a:lnTo>
                  <a:lnTo>
                    <a:pt x="2311" y="169"/>
                  </a:lnTo>
                  <a:lnTo>
                    <a:pt x="1926" y="121"/>
                  </a:lnTo>
                  <a:lnTo>
                    <a:pt x="1589" y="121"/>
                  </a:lnTo>
                  <a:lnTo>
                    <a:pt x="1469" y="145"/>
                  </a:lnTo>
                  <a:lnTo>
                    <a:pt x="1348" y="169"/>
                  </a:lnTo>
                  <a:lnTo>
                    <a:pt x="1276" y="218"/>
                  </a:lnTo>
                  <a:lnTo>
                    <a:pt x="1228" y="290"/>
                  </a:lnTo>
                  <a:lnTo>
                    <a:pt x="1204" y="362"/>
                  </a:lnTo>
                  <a:lnTo>
                    <a:pt x="1204" y="434"/>
                  </a:lnTo>
                  <a:lnTo>
                    <a:pt x="1252" y="507"/>
                  </a:lnTo>
                  <a:lnTo>
                    <a:pt x="1300" y="555"/>
                  </a:lnTo>
                  <a:lnTo>
                    <a:pt x="1445" y="675"/>
                  </a:lnTo>
                  <a:lnTo>
                    <a:pt x="1661" y="771"/>
                  </a:lnTo>
                  <a:lnTo>
                    <a:pt x="1854" y="844"/>
                  </a:lnTo>
                  <a:lnTo>
                    <a:pt x="2046" y="892"/>
                  </a:lnTo>
                  <a:lnTo>
                    <a:pt x="2215" y="940"/>
                  </a:lnTo>
                  <a:lnTo>
                    <a:pt x="1950" y="940"/>
                  </a:lnTo>
                  <a:lnTo>
                    <a:pt x="1300" y="964"/>
                  </a:lnTo>
                  <a:lnTo>
                    <a:pt x="963" y="988"/>
                  </a:lnTo>
                  <a:lnTo>
                    <a:pt x="626" y="1036"/>
                  </a:lnTo>
                  <a:lnTo>
                    <a:pt x="361" y="1108"/>
                  </a:lnTo>
                  <a:lnTo>
                    <a:pt x="265" y="1156"/>
                  </a:lnTo>
                  <a:lnTo>
                    <a:pt x="217" y="1229"/>
                  </a:lnTo>
                  <a:lnTo>
                    <a:pt x="145" y="1349"/>
                  </a:lnTo>
                  <a:lnTo>
                    <a:pt x="121" y="1445"/>
                  </a:lnTo>
                  <a:lnTo>
                    <a:pt x="145" y="1542"/>
                  </a:lnTo>
                  <a:lnTo>
                    <a:pt x="217" y="1638"/>
                  </a:lnTo>
                  <a:lnTo>
                    <a:pt x="313" y="1686"/>
                  </a:lnTo>
                  <a:lnTo>
                    <a:pt x="458" y="1758"/>
                  </a:lnTo>
                  <a:lnTo>
                    <a:pt x="674" y="1782"/>
                  </a:lnTo>
                  <a:lnTo>
                    <a:pt x="915" y="1806"/>
                  </a:lnTo>
                  <a:lnTo>
                    <a:pt x="795" y="1806"/>
                  </a:lnTo>
                  <a:lnTo>
                    <a:pt x="650" y="1831"/>
                  </a:lnTo>
                  <a:lnTo>
                    <a:pt x="482" y="1855"/>
                  </a:lnTo>
                  <a:lnTo>
                    <a:pt x="313" y="1903"/>
                  </a:lnTo>
                  <a:lnTo>
                    <a:pt x="169" y="1975"/>
                  </a:lnTo>
                  <a:lnTo>
                    <a:pt x="97" y="2023"/>
                  </a:lnTo>
                  <a:lnTo>
                    <a:pt x="48" y="2095"/>
                  </a:lnTo>
                  <a:lnTo>
                    <a:pt x="24" y="2168"/>
                  </a:lnTo>
                  <a:lnTo>
                    <a:pt x="0" y="2240"/>
                  </a:lnTo>
                  <a:lnTo>
                    <a:pt x="0" y="2312"/>
                  </a:lnTo>
                  <a:lnTo>
                    <a:pt x="24" y="2384"/>
                  </a:lnTo>
                  <a:lnTo>
                    <a:pt x="72" y="2432"/>
                  </a:lnTo>
                  <a:lnTo>
                    <a:pt x="145" y="2456"/>
                  </a:lnTo>
                  <a:lnTo>
                    <a:pt x="289" y="2529"/>
                  </a:lnTo>
                  <a:lnTo>
                    <a:pt x="482" y="2553"/>
                  </a:lnTo>
                  <a:lnTo>
                    <a:pt x="674" y="2553"/>
                  </a:lnTo>
                  <a:lnTo>
                    <a:pt x="867" y="2529"/>
                  </a:lnTo>
                  <a:lnTo>
                    <a:pt x="1035" y="2529"/>
                  </a:lnTo>
                  <a:lnTo>
                    <a:pt x="843" y="2553"/>
                  </a:lnTo>
                  <a:lnTo>
                    <a:pt x="650" y="2577"/>
                  </a:lnTo>
                  <a:lnTo>
                    <a:pt x="434" y="2625"/>
                  </a:lnTo>
                  <a:lnTo>
                    <a:pt x="265" y="2721"/>
                  </a:lnTo>
                  <a:lnTo>
                    <a:pt x="193" y="2769"/>
                  </a:lnTo>
                  <a:lnTo>
                    <a:pt x="145" y="2818"/>
                  </a:lnTo>
                  <a:lnTo>
                    <a:pt x="97" y="2890"/>
                  </a:lnTo>
                  <a:lnTo>
                    <a:pt x="72" y="2962"/>
                  </a:lnTo>
                  <a:lnTo>
                    <a:pt x="97" y="3034"/>
                  </a:lnTo>
                  <a:lnTo>
                    <a:pt x="145" y="3106"/>
                  </a:lnTo>
                  <a:lnTo>
                    <a:pt x="193" y="3155"/>
                  </a:lnTo>
                  <a:lnTo>
                    <a:pt x="289" y="3203"/>
                  </a:lnTo>
                  <a:lnTo>
                    <a:pt x="530" y="3251"/>
                  </a:lnTo>
                  <a:lnTo>
                    <a:pt x="915" y="3251"/>
                  </a:lnTo>
                  <a:lnTo>
                    <a:pt x="698" y="3323"/>
                  </a:lnTo>
                  <a:lnTo>
                    <a:pt x="506" y="3395"/>
                  </a:lnTo>
                  <a:lnTo>
                    <a:pt x="434" y="3443"/>
                  </a:lnTo>
                  <a:lnTo>
                    <a:pt x="361" y="3492"/>
                  </a:lnTo>
                  <a:lnTo>
                    <a:pt x="337" y="3540"/>
                  </a:lnTo>
                  <a:lnTo>
                    <a:pt x="313" y="3612"/>
                  </a:lnTo>
                  <a:lnTo>
                    <a:pt x="337" y="3684"/>
                  </a:lnTo>
                  <a:lnTo>
                    <a:pt x="385" y="3756"/>
                  </a:lnTo>
                  <a:lnTo>
                    <a:pt x="458" y="3829"/>
                  </a:lnTo>
                  <a:lnTo>
                    <a:pt x="578" y="3877"/>
                  </a:lnTo>
                  <a:lnTo>
                    <a:pt x="843" y="3949"/>
                  </a:lnTo>
                  <a:lnTo>
                    <a:pt x="1204" y="3997"/>
                  </a:lnTo>
                  <a:lnTo>
                    <a:pt x="1637" y="4021"/>
                  </a:lnTo>
                  <a:lnTo>
                    <a:pt x="2119" y="4021"/>
                  </a:lnTo>
                  <a:lnTo>
                    <a:pt x="2648" y="3997"/>
                  </a:lnTo>
                  <a:lnTo>
                    <a:pt x="3178" y="3949"/>
                  </a:lnTo>
                  <a:lnTo>
                    <a:pt x="3780" y="3853"/>
                  </a:lnTo>
                  <a:lnTo>
                    <a:pt x="4550" y="3732"/>
                  </a:lnTo>
                  <a:lnTo>
                    <a:pt x="6235" y="3443"/>
                  </a:lnTo>
                  <a:lnTo>
                    <a:pt x="8257" y="3082"/>
                  </a:lnTo>
                  <a:lnTo>
                    <a:pt x="7704" y="1"/>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41"/>
            <p:cNvSpPr/>
            <p:nvPr/>
          </p:nvSpPr>
          <p:spPr>
            <a:xfrm>
              <a:off x="5428325" y="3432825"/>
              <a:ext cx="44550" cy="3025"/>
            </a:xfrm>
            <a:custGeom>
              <a:avLst/>
              <a:gdLst/>
              <a:ahLst/>
              <a:cxnLst/>
              <a:rect l="l" t="t" r="r" b="b"/>
              <a:pathLst>
                <a:path w="1782" h="121" extrusionOk="0">
                  <a:moveTo>
                    <a:pt x="1733" y="0"/>
                  </a:moveTo>
                  <a:lnTo>
                    <a:pt x="48" y="24"/>
                  </a:lnTo>
                  <a:lnTo>
                    <a:pt x="24" y="49"/>
                  </a:lnTo>
                  <a:lnTo>
                    <a:pt x="0" y="73"/>
                  </a:lnTo>
                  <a:lnTo>
                    <a:pt x="24" y="121"/>
                  </a:lnTo>
                  <a:lnTo>
                    <a:pt x="48" y="121"/>
                  </a:lnTo>
                  <a:lnTo>
                    <a:pt x="1733" y="97"/>
                  </a:lnTo>
                  <a:lnTo>
                    <a:pt x="1782" y="73"/>
                  </a:lnTo>
                  <a:lnTo>
                    <a:pt x="1782" y="49"/>
                  </a:lnTo>
                  <a:lnTo>
                    <a:pt x="1782"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41"/>
            <p:cNvSpPr/>
            <p:nvPr/>
          </p:nvSpPr>
          <p:spPr>
            <a:xfrm>
              <a:off x="5425900" y="3415375"/>
              <a:ext cx="48775" cy="4825"/>
            </a:xfrm>
            <a:custGeom>
              <a:avLst/>
              <a:gdLst/>
              <a:ahLst/>
              <a:cxnLst/>
              <a:rect l="l" t="t" r="r" b="b"/>
              <a:pathLst>
                <a:path w="1951" h="193" extrusionOk="0">
                  <a:moveTo>
                    <a:pt x="1879" y="0"/>
                  </a:moveTo>
                  <a:lnTo>
                    <a:pt x="49" y="97"/>
                  </a:lnTo>
                  <a:lnTo>
                    <a:pt x="25" y="97"/>
                  </a:lnTo>
                  <a:lnTo>
                    <a:pt x="1" y="145"/>
                  </a:lnTo>
                  <a:lnTo>
                    <a:pt x="25" y="169"/>
                  </a:lnTo>
                  <a:lnTo>
                    <a:pt x="49" y="193"/>
                  </a:lnTo>
                  <a:lnTo>
                    <a:pt x="73" y="193"/>
                  </a:lnTo>
                  <a:lnTo>
                    <a:pt x="1903" y="97"/>
                  </a:lnTo>
                  <a:lnTo>
                    <a:pt x="1927" y="73"/>
                  </a:lnTo>
                  <a:lnTo>
                    <a:pt x="1951" y="48"/>
                  </a:lnTo>
                  <a:lnTo>
                    <a:pt x="1927"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41"/>
            <p:cNvSpPr/>
            <p:nvPr/>
          </p:nvSpPr>
          <p:spPr>
            <a:xfrm>
              <a:off x="5424700" y="3399125"/>
              <a:ext cx="46975" cy="2425"/>
            </a:xfrm>
            <a:custGeom>
              <a:avLst/>
              <a:gdLst/>
              <a:ahLst/>
              <a:cxnLst/>
              <a:rect l="l" t="t" r="r" b="b"/>
              <a:pathLst>
                <a:path w="1879" h="97" extrusionOk="0">
                  <a:moveTo>
                    <a:pt x="49" y="0"/>
                  </a:moveTo>
                  <a:lnTo>
                    <a:pt x="25" y="24"/>
                  </a:lnTo>
                  <a:lnTo>
                    <a:pt x="1" y="48"/>
                  </a:lnTo>
                  <a:lnTo>
                    <a:pt x="25" y="73"/>
                  </a:lnTo>
                  <a:lnTo>
                    <a:pt x="121" y="97"/>
                  </a:lnTo>
                  <a:lnTo>
                    <a:pt x="1830" y="97"/>
                  </a:lnTo>
                  <a:lnTo>
                    <a:pt x="1854" y="73"/>
                  </a:lnTo>
                  <a:lnTo>
                    <a:pt x="1878" y="48"/>
                  </a:lnTo>
                  <a:lnTo>
                    <a:pt x="1854"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41"/>
            <p:cNvSpPr/>
            <p:nvPr/>
          </p:nvSpPr>
          <p:spPr>
            <a:xfrm>
              <a:off x="5551700" y="3004925"/>
              <a:ext cx="303350" cy="463425"/>
            </a:xfrm>
            <a:custGeom>
              <a:avLst/>
              <a:gdLst/>
              <a:ahLst/>
              <a:cxnLst/>
              <a:rect l="l" t="t" r="r" b="b"/>
              <a:pathLst>
                <a:path w="12134" h="18537" extrusionOk="0">
                  <a:moveTo>
                    <a:pt x="795" y="0"/>
                  </a:moveTo>
                  <a:lnTo>
                    <a:pt x="2094" y="2745"/>
                  </a:lnTo>
                  <a:lnTo>
                    <a:pt x="0" y="6067"/>
                  </a:lnTo>
                  <a:lnTo>
                    <a:pt x="120" y="6139"/>
                  </a:lnTo>
                  <a:lnTo>
                    <a:pt x="458" y="6356"/>
                  </a:lnTo>
                  <a:lnTo>
                    <a:pt x="674" y="6548"/>
                  </a:lnTo>
                  <a:lnTo>
                    <a:pt x="939" y="6765"/>
                  </a:lnTo>
                  <a:lnTo>
                    <a:pt x="1252" y="7054"/>
                  </a:lnTo>
                  <a:lnTo>
                    <a:pt x="1565" y="7391"/>
                  </a:lnTo>
                  <a:lnTo>
                    <a:pt x="1926" y="7776"/>
                  </a:lnTo>
                  <a:lnTo>
                    <a:pt x="2287" y="8233"/>
                  </a:lnTo>
                  <a:lnTo>
                    <a:pt x="2648" y="8739"/>
                  </a:lnTo>
                  <a:lnTo>
                    <a:pt x="3033" y="9341"/>
                  </a:lnTo>
                  <a:lnTo>
                    <a:pt x="3419" y="9991"/>
                  </a:lnTo>
                  <a:lnTo>
                    <a:pt x="3804" y="10713"/>
                  </a:lnTo>
                  <a:lnTo>
                    <a:pt x="4165" y="11531"/>
                  </a:lnTo>
                  <a:lnTo>
                    <a:pt x="4526" y="12398"/>
                  </a:lnTo>
                  <a:lnTo>
                    <a:pt x="770" y="14035"/>
                  </a:lnTo>
                  <a:lnTo>
                    <a:pt x="1420" y="18272"/>
                  </a:lnTo>
                  <a:lnTo>
                    <a:pt x="1733" y="18320"/>
                  </a:lnTo>
                  <a:lnTo>
                    <a:pt x="2576" y="18416"/>
                  </a:lnTo>
                  <a:lnTo>
                    <a:pt x="3780" y="18489"/>
                  </a:lnTo>
                  <a:lnTo>
                    <a:pt x="4502" y="18537"/>
                  </a:lnTo>
                  <a:lnTo>
                    <a:pt x="5898" y="18537"/>
                  </a:lnTo>
                  <a:lnTo>
                    <a:pt x="6524" y="18513"/>
                  </a:lnTo>
                  <a:lnTo>
                    <a:pt x="7150" y="18465"/>
                  </a:lnTo>
                  <a:lnTo>
                    <a:pt x="7728" y="18368"/>
                  </a:lnTo>
                  <a:lnTo>
                    <a:pt x="8305" y="18272"/>
                  </a:lnTo>
                  <a:lnTo>
                    <a:pt x="8835" y="18127"/>
                  </a:lnTo>
                  <a:lnTo>
                    <a:pt x="9341" y="17959"/>
                  </a:lnTo>
                  <a:lnTo>
                    <a:pt x="9822" y="17718"/>
                  </a:lnTo>
                  <a:lnTo>
                    <a:pt x="10039" y="17598"/>
                  </a:lnTo>
                  <a:lnTo>
                    <a:pt x="10255" y="17453"/>
                  </a:lnTo>
                  <a:lnTo>
                    <a:pt x="10448" y="17309"/>
                  </a:lnTo>
                  <a:lnTo>
                    <a:pt x="10641" y="17140"/>
                  </a:lnTo>
                  <a:lnTo>
                    <a:pt x="10833" y="16948"/>
                  </a:lnTo>
                  <a:lnTo>
                    <a:pt x="11002" y="16755"/>
                  </a:lnTo>
                  <a:lnTo>
                    <a:pt x="11170" y="16539"/>
                  </a:lnTo>
                  <a:lnTo>
                    <a:pt x="11315" y="16322"/>
                  </a:lnTo>
                  <a:lnTo>
                    <a:pt x="11459" y="16081"/>
                  </a:lnTo>
                  <a:lnTo>
                    <a:pt x="11603" y="15816"/>
                  </a:lnTo>
                  <a:lnTo>
                    <a:pt x="11724" y="15552"/>
                  </a:lnTo>
                  <a:lnTo>
                    <a:pt x="11820" y="15263"/>
                  </a:lnTo>
                  <a:lnTo>
                    <a:pt x="11916" y="14950"/>
                  </a:lnTo>
                  <a:lnTo>
                    <a:pt x="11989" y="14613"/>
                  </a:lnTo>
                  <a:lnTo>
                    <a:pt x="12061" y="14276"/>
                  </a:lnTo>
                  <a:lnTo>
                    <a:pt x="12109" y="13915"/>
                  </a:lnTo>
                  <a:lnTo>
                    <a:pt x="12133" y="13578"/>
                  </a:lnTo>
                  <a:lnTo>
                    <a:pt x="12133" y="13265"/>
                  </a:lnTo>
                  <a:lnTo>
                    <a:pt x="12133" y="12928"/>
                  </a:lnTo>
                  <a:lnTo>
                    <a:pt x="12109" y="12591"/>
                  </a:lnTo>
                  <a:lnTo>
                    <a:pt x="12085" y="12278"/>
                  </a:lnTo>
                  <a:lnTo>
                    <a:pt x="12013" y="11941"/>
                  </a:lnTo>
                  <a:lnTo>
                    <a:pt x="11940" y="11628"/>
                  </a:lnTo>
                  <a:lnTo>
                    <a:pt x="11868" y="11315"/>
                  </a:lnTo>
                  <a:lnTo>
                    <a:pt x="11628" y="10665"/>
                  </a:lnTo>
                  <a:lnTo>
                    <a:pt x="11363" y="10039"/>
                  </a:lnTo>
                  <a:lnTo>
                    <a:pt x="11050" y="9413"/>
                  </a:lnTo>
                  <a:lnTo>
                    <a:pt x="10689" y="8787"/>
                  </a:lnTo>
                  <a:lnTo>
                    <a:pt x="10279" y="8185"/>
                  </a:lnTo>
                  <a:lnTo>
                    <a:pt x="9846" y="7583"/>
                  </a:lnTo>
                  <a:lnTo>
                    <a:pt x="9389" y="7006"/>
                  </a:lnTo>
                  <a:lnTo>
                    <a:pt x="8883" y="6452"/>
                  </a:lnTo>
                  <a:lnTo>
                    <a:pt x="8378" y="5898"/>
                  </a:lnTo>
                  <a:lnTo>
                    <a:pt x="7848" y="5345"/>
                  </a:lnTo>
                  <a:lnTo>
                    <a:pt x="7294" y="4839"/>
                  </a:lnTo>
                  <a:lnTo>
                    <a:pt x="6765" y="4334"/>
                  </a:lnTo>
                  <a:lnTo>
                    <a:pt x="6211" y="3852"/>
                  </a:lnTo>
                  <a:lnTo>
                    <a:pt x="5657" y="3395"/>
                  </a:lnTo>
                  <a:lnTo>
                    <a:pt x="4598" y="2552"/>
                  </a:lnTo>
                  <a:lnTo>
                    <a:pt x="3587" y="1830"/>
                  </a:lnTo>
                  <a:lnTo>
                    <a:pt x="2672" y="1180"/>
                  </a:lnTo>
                  <a:lnTo>
                    <a:pt x="1902" y="674"/>
                  </a:lnTo>
                  <a:lnTo>
                    <a:pt x="1300" y="313"/>
                  </a:lnTo>
                  <a:lnTo>
                    <a:pt x="7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41"/>
            <p:cNvSpPr/>
            <p:nvPr/>
          </p:nvSpPr>
          <p:spPr>
            <a:xfrm>
              <a:off x="5569750" y="3295600"/>
              <a:ext cx="186600" cy="172150"/>
            </a:xfrm>
            <a:custGeom>
              <a:avLst/>
              <a:gdLst/>
              <a:ahLst/>
              <a:cxnLst/>
              <a:rect l="l" t="t" r="r" b="b"/>
              <a:pathLst>
                <a:path w="7464" h="6886" extrusionOk="0">
                  <a:moveTo>
                    <a:pt x="5465" y="1"/>
                  </a:moveTo>
                  <a:lnTo>
                    <a:pt x="48" y="2360"/>
                  </a:lnTo>
                  <a:lnTo>
                    <a:pt x="0" y="2384"/>
                  </a:lnTo>
                  <a:lnTo>
                    <a:pt x="650" y="6645"/>
                  </a:lnTo>
                  <a:lnTo>
                    <a:pt x="674" y="6693"/>
                  </a:lnTo>
                  <a:lnTo>
                    <a:pt x="698" y="6693"/>
                  </a:lnTo>
                  <a:lnTo>
                    <a:pt x="939" y="6717"/>
                  </a:lnTo>
                  <a:lnTo>
                    <a:pt x="1613" y="6789"/>
                  </a:lnTo>
                  <a:lnTo>
                    <a:pt x="2697" y="6862"/>
                  </a:lnTo>
                  <a:lnTo>
                    <a:pt x="3419" y="6886"/>
                  </a:lnTo>
                  <a:lnTo>
                    <a:pt x="4237" y="6886"/>
                  </a:lnTo>
                  <a:lnTo>
                    <a:pt x="5706" y="6862"/>
                  </a:lnTo>
                  <a:lnTo>
                    <a:pt x="6524" y="6813"/>
                  </a:lnTo>
                  <a:lnTo>
                    <a:pt x="7415" y="6765"/>
                  </a:lnTo>
                  <a:lnTo>
                    <a:pt x="7463" y="6765"/>
                  </a:lnTo>
                  <a:lnTo>
                    <a:pt x="7463" y="6717"/>
                  </a:lnTo>
                  <a:lnTo>
                    <a:pt x="7463" y="6693"/>
                  </a:lnTo>
                  <a:lnTo>
                    <a:pt x="7415" y="6669"/>
                  </a:lnTo>
                  <a:lnTo>
                    <a:pt x="5970" y="6741"/>
                  </a:lnTo>
                  <a:lnTo>
                    <a:pt x="4695" y="6789"/>
                  </a:lnTo>
                  <a:lnTo>
                    <a:pt x="3587" y="6789"/>
                  </a:lnTo>
                  <a:lnTo>
                    <a:pt x="2672" y="6765"/>
                  </a:lnTo>
                  <a:lnTo>
                    <a:pt x="1926" y="6717"/>
                  </a:lnTo>
                  <a:lnTo>
                    <a:pt x="1348" y="6669"/>
                  </a:lnTo>
                  <a:lnTo>
                    <a:pt x="747" y="6597"/>
                  </a:lnTo>
                  <a:lnTo>
                    <a:pt x="121" y="2432"/>
                  </a:lnTo>
                  <a:lnTo>
                    <a:pt x="5513" y="97"/>
                  </a:lnTo>
                  <a:lnTo>
                    <a:pt x="5537" y="73"/>
                  </a:lnTo>
                  <a:lnTo>
                    <a:pt x="5537" y="25"/>
                  </a:lnTo>
                  <a:lnTo>
                    <a:pt x="5513"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41"/>
            <p:cNvSpPr/>
            <p:nvPr/>
          </p:nvSpPr>
          <p:spPr>
            <a:xfrm>
              <a:off x="5581775" y="3174025"/>
              <a:ext cx="84300" cy="142075"/>
            </a:xfrm>
            <a:custGeom>
              <a:avLst/>
              <a:gdLst/>
              <a:ahLst/>
              <a:cxnLst/>
              <a:rect l="l" t="t" r="r" b="b"/>
              <a:pathLst>
                <a:path w="3372" h="5683" extrusionOk="0">
                  <a:moveTo>
                    <a:pt x="49" y="1"/>
                  </a:moveTo>
                  <a:lnTo>
                    <a:pt x="25" y="25"/>
                  </a:lnTo>
                  <a:lnTo>
                    <a:pt x="1" y="49"/>
                  </a:lnTo>
                  <a:lnTo>
                    <a:pt x="25" y="97"/>
                  </a:lnTo>
                  <a:lnTo>
                    <a:pt x="338" y="482"/>
                  </a:lnTo>
                  <a:lnTo>
                    <a:pt x="723" y="1012"/>
                  </a:lnTo>
                  <a:lnTo>
                    <a:pt x="1156" y="1638"/>
                  </a:lnTo>
                  <a:lnTo>
                    <a:pt x="1566" y="2336"/>
                  </a:lnTo>
                  <a:lnTo>
                    <a:pt x="1951" y="3034"/>
                  </a:lnTo>
                  <a:lnTo>
                    <a:pt x="2312" y="3708"/>
                  </a:lnTo>
                  <a:lnTo>
                    <a:pt x="2625" y="4310"/>
                  </a:lnTo>
                  <a:lnTo>
                    <a:pt x="3106" y="5273"/>
                  </a:lnTo>
                  <a:lnTo>
                    <a:pt x="3275" y="5658"/>
                  </a:lnTo>
                  <a:lnTo>
                    <a:pt x="3299" y="5682"/>
                  </a:lnTo>
                  <a:lnTo>
                    <a:pt x="3347" y="5682"/>
                  </a:lnTo>
                  <a:lnTo>
                    <a:pt x="3371" y="5658"/>
                  </a:lnTo>
                  <a:lnTo>
                    <a:pt x="3371" y="5610"/>
                  </a:lnTo>
                  <a:lnTo>
                    <a:pt x="3203" y="5225"/>
                  </a:lnTo>
                  <a:lnTo>
                    <a:pt x="2721" y="4286"/>
                  </a:lnTo>
                  <a:lnTo>
                    <a:pt x="2408" y="3660"/>
                  </a:lnTo>
                  <a:lnTo>
                    <a:pt x="2047" y="2986"/>
                  </a:lnTo>
                  <a:lnTo>
                    <a:pt x="1638" y="2288"/>
                  </a:lnTo>
                  <a:lnTo>
                    <a:pt x="1229" y="1590"/>
                  </a:lnTo>
                  <a:lnTo>
                    <a:pt x="795" y="940"/>
                  </a:lnTo>
                  <a:lnTo>
                    <a:pt x="410" y="434"/>
                  </a:lnTo>
                  <a:lnTo>
                    <a:pt x="97" y="25"/>
                  </a:lnTo>
                  <a:lnTo>
                    <a:pt x="49"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41"/>
            <p:cNvSpPr/>
            <p:nvPr/>
          </p:nvSpPr>
          <p:spPr>
            <a:xfrm>
              <a:off x="5156275" y="2947750"/>
              <a:ext cx="84900" cy="149275"/>
            </a:xfrm>
            <a:custGeom>
              <a:avLst/>
              <a:gdLst/>
              <a:ahLst/>
              <a:cxnLst/>
              <a:rect l="l" t="t" r="r" b="b"/>
              <a:pathLst>
                <a:path w="3396" h="5971" extrusionOk="0">
                  <a:moveTo>
                    <a:pt x="1999" y="0"/>
                  </a:moveTo>
                  <a:lnTo>
                    <a:pt x="1710" y="25"/>
                  </a:lnTo>
                  <a:lnTo>
                    <a:pt x="1397" y="145"/>
                  </a:lnTo>
                  <a:lnTo>
                    <a:pt x="1060" y="265"/>
                  </a:lnTo>
                  <a:lnTo>
                    <a:pt x="747" y="434"/>
                  </a:lnTo>
                  <a:lnTo>
                    <a:pt x="458" y="626"/>
                  </a:lnTo>
                  <a:lnTo>
                    <a:pt x="242" y="819"/>
                  </a:lnTo>
                  <a:lnTo>
                    <a:pt x="145" y="915"/>
                  </a:lnTo>
                  <a:lnTo>
                    <a:pt x="97" y="1012"/>
                  </a:lnTo>
                  <a:lnTo>
                    <a:pt x="49" y="1108"/>
                  </a:lnTo>
                  <a:lnTo>
                    <a:pt x="25" y="1204"/>
                  </a:lnTo>
                  <a:lnTo>
                    <a:pt x="1" y="1421"/>
                  </a:lnTo>
                  <a:lnTo>
                    <a:pt x="49" y="1686"/>
                  </a:lnTo>
                  <a:lnTo>
                    <a:pt x="121" y="1950"/>
                  </a:lnTo>
                  <a:lnTo>
                    <a:pt x="290" y="2480"/>
                  </a:lnTo>
                  <a:lnTo>
                    <a:pt x="338" y="2745"/>
                  </a:lnTo>
                  <a:lnTo>
                    <a:pt x="362" y="3010"/>
                  </a:lnTo>
                  <a:lnTo>
                    <a:pt x="386" y="3250"/>
                  </a:lnTo>
                  <a:lnTo>
                    <a:pt x="458" y="3467"/>
                  </a:lnTo>
                  <a:lnTo>
                    <a:pt x="531" y="3660"/>
                  </a:lnTo>
                  <a:lnTo>
                    <a:pt x="627" y="3852"/>
                  </a:lnTo>
                  <a:lnTo>
                    <a:pt x="747" y="3997"/>
                  </a:lnTo>
                  <a:lnTo>
                    <a:pt x="868" y="4165"/>
                  </a:lnTo>
                  <a:lnTo>
                    <a:pt x="1108" y="4406"/>
                  </a:lnTo>
                  <a:lnTo>
                    <a:pt x="1229" y="4502"/>
                  </a:lnTo>
                  <a:lnTo>
                    <a:pt x="1397" y="4623"/>
                  </a:lnTo>
                  <a:lnTo>
                    <a:pt x="1590" y="4743"/>
                  </a:lnTo>
                  <a:lnTo>
                    <a:pt x="1782" y="4887"/>
                  </a:lnTo>
                  <a:lnTo>
                    <a:pt x="1999" y="5080"/>
                  </a:lnTo>
                  <a:lnTo>
                    <a:pt x="2216" y="5297"/>
                  </a:lnTo>
                  <a:lnTo>
                    <a:pt x="2408" y="5610"/>
                  </a:lnTo>
                  <a:lnTo>
                    <a:pt x="2505" y="5778"/>
                  </a:lnTo>
                  <a:lnTo>
                    <a:pt x="2577" y="5971"/>
                  </a:lnTo>
                  <a:lnTo>
                    <a:pt x="2793" y="5658"/>
                  </a:lnTo>
                  <a:lnTo>
                    <a:pt x="1927" y="4285"/>
                  </a:lnTo>
                  <a:lnTo>
                    <a:pt x="2577" y="3347"/>
                  </a:lnTo>
                  <a:lnTo>
                    <a:pt x="3058" y="2600"/>
                  </a:lnTo>
                  <a:lnTo>
                    <a:pt x="3251" y="2311"/>
                  </a:lnTo>
                  <a:lnTo>
                    <a:pt x="3347" y="2095"/>
                  </a:lnTo>
                  <a:lnTo>
                    <a:pt x="3371" y="1974"/>
                  </a:lnTo>
                  <a:lnTo>
                    <a:pt x="3395" y="1830"/>
                  </a:lnTo>
                  <a:lnTo>
                    <a:pt x="3371" y="1734"/>
                  </a:lnTo>
                  <a:lnTo>
                    <a:pt x="3347" y="1637"/>
                  </a:lnTo>
                  <a:lnTo>
                    <a:pt x="3275" y="1565"/>
                  </a:lnTo>
                  <a:lnTo>
                    <a:pt x="3203" y="1541"/>
                  </a:lnTo>
                  <a:lnTo>
                    <a:pt x="3082" y="1565"/>
                  </a:lnTo>
                  <a:lnTo>
                    <a:pt x="2962" y="1637"/>
                  </a:lnTo>
                  <a:lnTo>
                    <a:pt x="2962" y="1637"/>
                  </a:lnTo>
                  <a:lnTo>
                    <a:pt x="3034" y="1565"/>
                  </a:lnTo>
                  <a:lnTo>
                    <a:pt x="3155" y="1421"/>
                  </a:lnTo>
                  <a:lnTo>
                    <a:pt x="3227" y="1324"/>
                  </a:lnTo>
                  <a:lnTo>
                    <a:pt x="3251" y="1252"/>
                  </a:lnTo>
                  <a:lnTo>
                    <a:pt x="3275" y="1156"/>
                  </a:lnTo>
                  <a:lnTo>
                    <a:pt x="3275" y="1084"/>
                  </a:lnTo>
                  <a:lnTo>
                    <a:pt x="3227" y="1036"/>
                  </a:lnTo>
                  <a:lnTo>
                    <a:pt x="3155" y="1012"/>
                  </a:lnTo>
                  <a:lnTo>
                    <a:pt x="3058" y="987"/>
                  </a:lnTo>
                  <a:lnTo>
                    <a:pt x="2962" y="987"/>
                  </a:lnTo>
                  <a:lnTo>
                    <a:pt x="2842" y="1012"/>
                  </a:lnTo>
                  <a:lnTo>
                    <a:pt x="2721" y="1060"/>
                  </a:lnTo>
                  <a:lnTo>
                    <a:pt x="2564" y="1127"/>
                  </a:lnTo>
                  <a:lnTo>
                    <a:pt x="2721" y="987"/>
                  </a:lnTo>
                  <a:lnTo>
                    <a:pt x="2818" y="891"/>
                  </a:lnTo>
                  <a:lnTo>
                    <a:pt x="2914" y="747"/>
                  </a:lnTo>
                  <a:lnTo>
                    <a:pt x="2938" y="626"/>
                  </a:lnTo>
                  <a:lnTo>
                    <a:pt x="2938" y="578"/>
                  </a:lnTo>
                  <a:lnTo>
                    <a:pt x="2938" y="506"/>
                  </a:lnTo>
                  <a:lnTo>
                    <a:pt x="2914" y="458"/>
                  </a:lnTo>
                  <a:lnTo>
                    <a:pt x="2866" y="410"/>
                  </a:lnTo>
                  <a:lnTo>
                    <a:pt x="2769" y="362"/>
                  </a:lnTo>
                  <a:lnTo>
                    <a:pt x="2625" y="362"/>
                  </a:lnTo>
                  <a:lnTo>
                    <a:pt x="2456" y="386"/>
                  </a:lnTo>
                  <a:lnTo>
                    <a:pt x="2288" y="458"/>
                  </a:lnTo>
                  <a:lnTo>
                    <a:pt x="2119" y="530"/>
                  </a:lnTo>
                  <a:lnTo>
                    <a:pt x="1927" y="626"/>
                  </a:lnTo>
                  <a:lnTo>
                    <a:pt x="1758" y="723"/>
                  </a:lnTo>
                  <a:lnTo>
                    <a:pt x="1903" y="626"/>
                  </a:lnTo>
                  <a:lnTo>
                    <a:pt x="2047" y="530"/>
                  </a:lnTo>
                  <a:lnTo>
                    <a:pt x="2192" y="434"/>
                  </a:lnTo>
                  <a:lnTo>
                    <a:pt x="2312" y="313"/>
                  </a:lnTo>
                  <a:lnTo>
                    <a:pt x="2360" y="193"/>
                  </a:lnTo>
                  <a:lnTo>
                    <a:pt x="2360" y="145"/>
                  </a:lnTo>
                  <a:lnTo>
                    <a:pt x="2336" y="97"/>
                  </a:lnTo>
                  <a:lnTo>
                    <a:pt x="2288" y="49"/>
                  </a:lnTo>
                  <a:lnTo>
                    <a:pt x="2216" y="0"/>
                  </a:lnTo>
                  <a:close/>
                </a:path>
              </a:pathLst>
            </a:custGeom>
            <a:solidFill>
              <a:srgbClr val="F6D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41"/>
            <p:cNvSpPr/>
            <p:nvPr/>
          </p:nvSpPr>
          <p:spPr>
            <a:xfrm>
              <a:off x="5189375" y="2983850"/>
              <a:ext cx="46375" cy="42150"/>
            </a:xfrm>
            <a:custGeom>
              <a:avLst/>
              <a:gdLst/>
              <a:ahLst/>
              <a:cxnLst/>
              <a:rect l="l" t="t" r="r" b="b"/>
              <a:pathLst>
                <a:path w="1855" h="1686" extrusionOk="0">
                  <a:moveTo>
                    <a:pt x="1806" y="1"/>
                  </a:moveTo>
                  <a:lnTo>
                    <a:pt x="1758" y="25"/>
                  </a:lnTo>
                  <a:lnTo>
                    <a:pt x="1301" y="386"/>
                  </a:lnTo>
                  <a:lnTo>
                    <a:pt x="868" y="795"/>
                  </a:lnTo>
                  <a:lnTo>
                    <a:pt x="434" y="1205"/>
                  </a:lnTo>
                  <a:lnTo>
                    <a:pt x="1" y="1614"/>
                  </a:lnTo>
                  <a:lnTo>
                    <a:pt x="1" y="1638"/>
                  </a:lnTo>
                  <a:lnTo>
                    <a:pt x="1" y="1686"/>
                  </a:lnTo>
                  <a:lnTo>
                    <a:pt x="73" y="1686"/>
                  </a:lnTo>
                  <a:lnTo>
                    <a:pt x="507" y="1253"/>
                  </a:lnTo>
                  <a:lnTo>
                    <a:pt x="940" y="867"/>
                  </a:lnTo>
                  <a:lnTo>
                    <a:pt x="1373" y="458"/>
                  </a:lnTo>
                  <a:lnTo>
                    <a:pt x="1831" y="73"/>
                  </a:lnTo>
                  <a:lnTo>
                    <a:pt x="1855" y="49"/>
                  </a:lnTo>
                  <a:lnTo>
                    <a:pt x="1831" y="25"/>
                  </a:lnTo>
                  <a:lnTo>
                    <a:pt x="1806"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41"/>
            <p:cNvSpPr/>
            <p:nvPr/>
          </p:nvSpPr>
          <p:spPr>
            <a:xfrm>
              <a:off x="5179150" y="2967600"/>
              <a:ext cx="53600" cy="40950"/>
            </a:xfrm>
            <a:custGeom>
              <a:avLst/>
              <a:gdLst/>
              <a:ahLst/>
              <a:cxnLst/>
              <a:rect l="l" t="t" r="r" b="b"/>
              <a:pathLst>
                <a:path w="2144" h="1638" extrusionOk="0">
                  <a:moveTo>
                    <a:pt x="2071" y="1"/>
                  </a:moveTo>
                  <a:lnTo>
                    <a:pt x="1541" y="386"/>
                  </a:lnTo>
                  <a:lnTo>
                    <a:pt x="1012" y="747"/>
                  </a:lnTo>
                  <a:lnTo>
                    <a:pt x="506" y="1156"/>
                  </a:lnTo>
                  <a:lnTo>
                    <a:pt x="1" y="1566"/>
                  </a:lnTo>
                  <a:lnTo>
                    <a:pt x="1" y="1590"/>
                  </a:lnTo>
                  <a:lnTo>
                    <a:pt x="1" y="1638"/>
                  </a:lnTo>
                  <a:lnTo>
                    <a:pt x="73" y="1638"/>
                  </a:lnTo>
                  <a:lnTo>
                    <a:pt x="579" y="1229"/>
                  </a:lnTo>
                  <a:lnTo>
                    <a:pt x="1084" y="843"/>
                  </a:lnTo>
                  <a:lnTo>
                    <a:pt x="1590" y="458"/>
                  </a:lnTo>
                  <a:lnTo>
                    <a:pt x="2119" y="97"/>
                  </a:lnTo>
                  <a:lnTo>
                    <a:pt x="2143" y="49"/>
                  </a:lnTo>
                  <a:lnTo>
                    <a:pt x="2119" y="25"/>
                  </a:lnTo>
                  <a:lnTo>
                    <a:pt x="2095" y="1"/>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41"/>
            <p:cNvSpPr/>
            <p:nvPr/>
          </p:nvSpPr>
          <p:spPr>
            <a:xfrm>
              <a:off x="5173150" y="2953175"/>
              <a:ext cx="48750" cy="32525"/>
            </a:xfrm>
            <a:custGeom>
              <a:avLst/>
              <a:gdLst/>
              <a:ahLst/>
              <a:cxnLst/>
              <a:rect l="l" t="t" r="r" b="b"/>
              <a:pathLst>
                <a:path w="1950" h="1301" extrusionOk="0">
                  <a:moveTo>
                    <a:pt x="1926" y="0"/>
                  </a:moveTo>
                  <a:lnTo>
                    <a:pt x="1878" y="24"/>
                  </a:lnTo>
                  <a:lnTo>
                    <a:pt x="939" y="602"/>
                  </a:lnTo>
                  <a:lnTo>
                    <a:pt x="24" y="1204"/>
                  </a:lnTo>
                  <a:lnTo>
                    <a:pt x="0" y="1252"/>
                  </a:lnTo>
                  <a:lnTo>
                    <a:pt x="0" y="1276"/>
                  </a:lnTo>
                  <a:lnTo>
                    <a:pt x="24" y="1300"/>
                  </a:lnTo>
                  <a:lnTo>
                    <a:pt x="72" y="1300"/>
                  </a:lnTo>
                  <a:lnTo>
                    <a:pt x="987" y="674"/>
                  </a:lnTo>
                  <a:lnTo>
                    <a:pt x="1926" y="96"/>
                  </a:lnTo>
                  <a:lnTo>
                    <a:pt x="1950" y="72"/>
                  </a:lnTo>
                  <a:lnTo>
                    <a:pt x="1950" y="24"/>
                  </a:lnTo>
                  <a:lnTo>
                    <a:pt x="1926" y="0"/>
                  </a:lnTo>
                  <a:close/>
                </a:path>
              </a:pathLst>
            </a:custGeom>
            <a:solidFill>
              <a:srgbClr val="100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41"/>
            <p:cNvSpPr/>
            <p:nvPr/>
          </p:nvSpPr>
          <p:spPr>
            <a:xfrm>
              <a:off x="5570350" y="2699200"/>
              <a:ext cx="121600" cy="125200"/>
            </a:xfrm>
            <a:custGeom>
              <a:avLst/>
              <a:gdLst/>
              <a:ahLst/>
              <a:cxnLst/>
              <a:rect l="l" t="t" r="r" b="b"/>
              <a:pathLst>
                <a:path w="4864" h="5008" extrusionOk="0">
                  <a:moveTo>
                    <a:pt x="2576" y="0"/>
                  </a:moveTo>
                  <a:lnTo>
                    <a:pt x="2167" y="48"/>
                  </a:lnTo>
                  <a:lnTo>
                    <a:pt x="1878" y="97"/>
                  </a:lnTo>
                  <a:lnTo>
                    <a:pt x="1589" y="193"/>
                  </a:lnTo>
                  <a:lnTo>
                    <a:pt x="1300" y="313"/>
                  </a:lnTo>
                  <a:lnTo>
                    <a:pt x="1036" y="458"/>
                  </a:lnTo>
                  <a:lnTo>
                    <a:pt x="795" y="626"/>
                  </a:lnTo>
                  <a:lnTo>
                    <a:pt x="578" y="819"/>
                  </a:lnTo>
                  <a:lnTo>
                    <a:pt x="386" y="1035"/>
                  </a:lnTo>
                  <a:lnTo>
                    <a:pt x="217" y="1300"/>
                  </a:lnTo>
                  <a:lnTo>
                    <a:pt x="121" y="1517"/>
                  </a:lnTo>
                  <a:lnTo>
                    <a:pt x="49" y="1734"/>
                  </a:lnTo>
                  <a:lnTo>
                    <a:pt x="0" y="1974"/>
                  </a:lnTo>
                  <a:lnTo>
                    <a:pt x="0" y="2215"/>
                  </a:lnTo>
                  <a:lnTo>
                    <a:pt x="24" y="2456"/>
                  </a:lnTo>
                  <a:lnTo>
                    <a:pt x="73" y="2672"/>
                  </a:lnTo>
                  <a:lnTo>
                    <a:pt x="169" y="2913"/>
                  </a:lnTo>
                  <a:lnTo>
                    <a:pt x="265" y="3130"/>
                  </a:lnTo>
                  <a:lnTo>
                    <a:pt x="386" y="3322"/>
                  </a:lnTo>
                  <a:lnTo>
                    <a:pt x="482" y="3539"/>
                  </a:lnTo>
                  <a:lnTo>
                    <a:pt x="650" y="3948"/>
                  </a:lnTo>
                  <a:lnTo>
                    <a:pt x="771" y="4141"/>
                  </a:lnTo>
                  <a:lnTo>
                    <a:pt x="891" y="4333"/>
                  </a:lnTo>
                  <a:lnTo>
                    <a:pt x="1036" y="4502"/>
                  </a:lnTo>
                  <a:lnTo>
                    <a:pt x="1228" y="4670"/>
                  </a:lnTo>
                  <a:lnTo>
                    <a:pt x="1397" y="4767"/>
                  </a:lnTo>
                  <a:lnTo>
                    <a:pt x="1565" y="4863"/>
                  </a:lnTo>
                  <a:lnTo>
                    <a:pt x="1734" y="4911"/>
                  </a:lnTo>
                  <a:lnTo>
                    <a:pt x="1926" y="4959"/>
                  </a:lnTo>
                  <a:lnTo>
                    <a:pt x="2119" y="5007"/>
                  </a:lnTo>
                  <a:lnTo>
                    <a:pt x="2480" y="5007"/>
                  </a:lnTo>
                  <a:lnTo>
                    <a:pt x="2673" y="4959"/>
                  </a:lnTo>
                  <a:lnTo>
                    <a:pt x="2841" y="4935"/>
                  </a:lnTo>
                  <a:lnTo>
                    <a:pt x="3010" y="4863"/>
                  </a:lnTo>
                  <a:lnTo>
                    <a:pt x="3323" y="4719"/>
                  </a:lnTo>
                  <a:lnTo>
                    <a:pt x="3611" y="4526"/>
                  </a:lnTo>
                  <a:lnTo>
                    <a:pt x="3876" y="4309"/>
                  </a:lnTo>
                  <a:lnTo>
                    <a:pt x="4069" y="4093"/>
                  </a:lnTo>
                  <a:lnTo>
                    <a:pt x="4261" y="3852"/>
                  </a:lnTo>
                  <a:lnTo>
                    <a:pt x="4430" y="3611"/>
                  </a:lnTo>
                  <a:lnTo>
                    <a:pt x="4574" y="3346"/>
                  </a:lnTo>
                  <a:lnTo>
                    <a:pt x="4695" y="3082"/>
                  </a:lnTo>
                  <a:lnTo>
                    <a:pt x="4791" y="2817"/>
                  </a:lnTo>
                  <a:lnTo>
                    <a:pt x="4839" y="2528"/>
                  </a:lnTo>
                  <a:lnTo>
                    <a:pt x="4863" y="2215"/>
                  </a:lnTo>
                  <a:lnTo>
                    <a:pt x="4863" y="1926"/>
                  </a:lnTo>
                  <a:lnTo>
                    <a:pt x="4815" y="1637"/>
                  </a:lnTo>
                  <a:lnTo>
                    <a:pt x="4743" y="1348"/>
                  </a:lnTo>
                  <a:lnTo>
                    <a:pt x="4622" y="1084"/>
                  </a:lnTo>
                  <a:lnTo>
                    <a:pt x="4454" y="843"/>
                  </a:lnTo>
                  <a:lnTo>
                    <a:pt x="4285" y="602"/>
                  </a:lnTo>
                  <a:lnTo>
                    <a:pt x="4069" y="410"/>
                  </a:lnTo>
                  <a:lnTo>
                    <a:pt x="3828" y="241"/>
                  </a:lnTo>
                  <a:lnTo>
                    <a:pt x="3635" y="169"/>
                  </a:lnTo>
                  <a:lnTo>
                    <a:pt x="3419" y="97"/>
                  </a:lnTo>
                  <a:lnTo>
                    <a:pt x="3226" y="48"/>
                  </a:lnTo>
                  <a:lnTo>
                    <a:pt x="30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41"/>
            <p:cNvSpPr/>
            <p:nvPr/>
          </p:nvSpPr>
          <p:spPr>
            <a:xfrm>
              <a:off x="5075050" y="3204725"/>
              <a:ext cx="308750" cy="483900"/>
            </a:xfrm>
            <a:custGeom>
              <a:avLst/>
              <a:gdLst/>
              <a:ahLst/>
              <a:cxnLst/>
              <a:rect l="l" t="t" r="r" b="b"/>
              <a:pathLst>
                <a:path w="12350" h="19356" extrusionOk="0">
                  <a:moveTo>
                    <a:pt x="3346" y="1"/>
                  </a:moveTo>
                  <a:lnTo>
                    <a:pt x="3274" y="25"/>
                  </a:lnTo>
                  <a:lnTo>
                    <a:pt x="3250" y="49"/>
                  </a:lnTo>
                  <a:lnTo>
                    <a:pt x="3202" y="73"/>
                  </a:lnTo>
                  <a:lnTo>
                    <a:pt x="3178" y="193"/>
                  </a:lnTo>
                  <a:lnTo>
                    <a:pt x="3178" y="338"/>
                  </a:lnTo>
                  <a:lnTo>
                    <a:pt x="3202" y="506"/>
                  </a:lnTo>
                  <a:lnTo>
                    <a:pt x="3250" y="675"/>
                  </a:lnTo>
                  <a:lnTo>
                    <a:pt x="3418" y="1060"/>
                  </a:lnTo>
                  <a:lnTo>
                    <a:pt x="3611" y="1493"/>
                  </a:lnTo>
                  <a:lnTo>
                    <a:pt x="3804" y="1999"/>
                  </a:lnTo>
                  <a:lnTo>
                    <a:pt x="3876" y="2288"/>
                  </a:lnTo>
                  <a:lnTo>
                    <a:pt x="3948" y="2577"/>
                  </a:lnTo>
                  <a:lnTo>
                    <a:pt x="3972" y="2889"/>
                  </a:lnTo>
                  <a:lnTo>
                    <a:pt x="3996" y="3178"/>
                  </a:lnTo>
                  <a:lnTo>
                    <a:pt x="3996" y="3443"/>
                  </a:lnTo>
                  <a:lnTo>
                    <a:pt x="4044" y="3732"/>
                  </a:lnTo>
                  <a:lnTo>
                    <a:pt x="4093" y="3997"/>
                  </a:lnTo>
                  <a:lnTo>
                    <a:pt x="4189" y="4262"/>
                  </a:lnTo>
                  <a:lnTo>
                    <a:pt x="4285" y="4526"/>
                  </a:lnTo>
                  <a:lnTo>
                    <a:pt x="4381" y="4743"/>
                  </a:lnTo>
                  <a:lnTo>
                    <a:pt x="4622" y="5176"/>
                  </a:lnTo>
                  <a:lnTo>
                    <a:pt x="4791" y="5538"/>
                  </a:lnTo>
                  <a:lnTo>
                    <a:pt x="4863" y="5706"/>
                  </a:lnTo>
                  <a:lnTo>
                    <a:pt x="4911" y="5875"/>
                  </a:lnTo>
                  <a:lnTo>
                    <a:pt x="4935" y="5995"/>
                  </a:lnTo>
                  <a:lnTo>
                    <a:pt x="4911" y="6115"/>
                  </a:lnTo>
                  <a:lnTo>
                    <a:pt x="4863" y="6187"/>
                  </a:lnTo>
                  <a:lnTo>
                    <a:pt x="4767" y="6236"/>
                  </a:lnTo>
                  <a:lnTo>
                    <a:pt x="4718" y="6236"/>
                  </a:lnTo>
                  <a:lnTo>
                    <a:pt x="4670" y="6212"/>
                  </a:lnTo>
                  <a:lnTo>
                    <a:pt x="4550" y="6163"/>
                  </a:lnTo>
                  <a:lnTo>
                    <a:pt x="4454" y="6043"/>
                  </a:lnTo>
                  <a:lnTo>
                    <a:pt x="4381" y="5875"/>
                  </a:lnTo>
                  <a:lnTo>
                    <a:pt x="4285" y="5682"/>
                  </a:lnTo>
                  <a:lnTo>
                    <a:pt x="4189" y="5465"/>
                  </a:lnTo>
                  <a:lnTo>
                    <a:pt x="4044" y="4912"/>
                  </a:lnTo>
                  <a:lnTo>
                    <a:pt x="3948" y="4647"/>
                  </a:lnTo>
                  <a:lnTo>
                    <a:pt x="3852" y="4406"/>
                  </a:lnTo>
                  <a:lnTo>
                    <a:pt x="3731" y="4214"/>
                  </a:lnTo>
                  <a:lnTo>
                    <a:pt x="3587" y="4045"/>
                  </a:lnTo>
                  <a:lnTo>
                    <a:pt x="3250" y="3660"/>
                  </a:lnTo>
                  <a:lnTo>
                    <a:pt x="3081" y="3443"/>
                  </a:lnTo>
                  <a:lnTo>
                    <a:pt x="2865" y="3202"/>
                  </a:lnTo>
                  <a:lnTo>
                    <a:pt x="2504" y="2697"/>
                  </a:lnTo>
                  <a:lnTo>
                    <a:pt x="2191" y="2312"/>
                  </a:lnTo>
                  <a:lnTo>
                    <a:pt x="2046" y="2167"/>
                  </a:lnTo>
                  <a:lnTo>
                    <a:pt x="1926" y="2071"/>
                  </a:lnTo>
                  <a:lnTo>
                    <a:pt x="1830" y="2023"/>
                  </a:lnTo>
                  <a:lnTo>
                    <a:pt x="1757" y="2023"/>
                  </a:lnTo>
                  <a:lnTo>
                    <a:pt x="1589" y="2071"/>
                  </a:lnTo>
                  <a:lnTo>
                    <a:pt x="1517" y="2143"/>
                  </a:lnTo>
                  <a:lnTo>
                    <a:pt x="1444" y="2215"/>
                  </a:lnTo>
                  <a:lnTo>
                    <a:pt x="1396" y="2288"/>
                  </a:lnTo>
                  <a:lnTo>
                    <a:pt x="1372" y="2408"/>
                  </a:lnTo>
                  <a:lnTo>
                    <a:pt x="1396" y="2528"/>
                  </a:lnTo>
                  <a:lnTo>
                    <a:pt x="1444" y="2673"/>
                  </a:lnTo>
                  <a:lnTo>
                    <a:pt x="1613" y="3010"/>
                  </a:lnTo>
                  <a:lnTo>
                    <a:pt x="1733" y="3347"/>
                  </a:lnTo>
                  <a:lnTo>
                    <a:pt x="1878" y="3660"/>
                  </a:lnTo>
                  <a:lnTo>
                    <a:pt x="1950" y="3804"/>
                  </a:lnTo>
                  <a:lnTo>
                    <a:pt x="2070" y="3925"/>
                  </a:lnTo>
                  <a:lnTo>
                    <a:pt x="2191" y="4069"/>
                  </a:lnTo>
                  <a:lnTo>
                    <a:pt x="2335" y="4286"/>
                  </a:lnTo>
                  <a:lnTo>
                    <a:pt x="2504" y="4526"/>
                  </a:lnTo>
                  <a:lnTo>
                    <a:pt x="2648" y="4791"/>
                  </a:lnTo>
                  <a:lnTo>
                    <a:pt x="2769" y="5080"/>
                  </a:lnTo>
                  <a:lnTo>
                    <a:pt x="2865" y="5369"/>
                  </a:lnTo>
                  <a:lnTo>
                    <a:pt x="2937" y="5634"/>
                  </a:lnTo>
                  <a:lnTo>
                    <a:pt x="2985" y="5899"/>
                  </a:lnTo>
                  <a:lnTo>
                    <a:pt x="3009" y="6139"/>
                  </a:lnTo>
                  <a:lnTo>
                    <a:pt x="3057" y="6428"/>
                  </a:lnTo>
                  <a:lnTo>
                    <a:pt x="3154" y="6958"/>
                  </a:lnTo>
                  <a:lnTo>
                    <a:pt x="3202" y="7343"/>
                  </a:lnTo>
                  <a:lnTo>
                    <a:pt x="3202" y="7415"/>
                  </a:lnTo>
                  <a:lnTo>
                    <a:pt x="3178" y="7439"/>
                  </a:lnTo>
                  <a:lnTo>
                    <a:pt x="3154" y="7415"/>
                  </a:lnTo>
                  <a:lnTo>
                    <a:pt x="2913" y="7174"/>
                  </a:lnTo>
                  <a:lnTo>
                    <a:pt x="2552" y="6717"/>
                  </a:lnTo>
                  <a:lnTo>
                    <a:pt x="2119" y="6163"/>
                  </a:lnTo>
                  <a:lnTo>
                    <a:pt x="1757" y="5682"/>
                  </a:lnTo>
                  <a:lnTo>
                    <a:pt x="1613" y="5441"/>
                  </a:lnTo>
                  <a:lnTo>
                    <a:pt x="1420" y="5225"/>
                  </a:lnTo>
                  <a:lnTo>
                    <a:pt x="1011" y="4719"/>
                  </a:lnTo>
                  <a:lnTo>
                    <a:pt x="794" y="4478"/>
                  </a:lnTo>
                  <a:lnTo>
                    <a:pt x="650" y="4238"/>
                  </a:lnTo>
                  <a:lnTo>
                    <a:pt x="506" y="4045"/>
                  </a:lnTo>
                  <a:lnTo>
                    <a:pt x="457" y="3852"/>
                  </a:lnTo>
                  <a:lnTo>
                    <a:pt x="409" y="3708"/>
                  </a:lnTo>
                  <a:lnTo>
                    <a:pt x="361" y="3684"/>
                  </a:lnTo>
                  <a:lnTo>
                    <a:pt x="337" y="3660"/>
                  </a:lnTo>
                  <a:lnTo>
                    <a:pt x="241" y="3660"/>
                  </a:lnTo>
                  <a:lnTo>
                    <a:pt x="169" y="3732"/>
                  </a:lnTo>
                  <a:lnTo>
                    <a:pt x="96" y="3828"/>
                  </a:lnTo>
                  <a:lnTo>
                    <a:pt x="24" y="3973"/>
                  </a:lnTo>
                  <a:lnTo>
                    <a:pt x="0" y="4141"/>
                  </a:lnTo>
                  <a:lnTo>
                    <a:pt x="0" y="4334"/>
                  </a:lnTo>
                  <a:lnTo>
                    <a:pt x="72" y="4551"/>
                  </a:lnTo>
                  <a:lnTo>
                    <a:pt x="169" y="4815"/>
                  </a:lnTo>
                  <a:lnTo>
                    <a:pt x="409" y="5393"/>
                  </a:lnTo>
                  <a:lnTo>
                    <a:pt x="698" y="5995"/>
                  </a:lnTo>
                  <a:lnTo>
                    <a:pt x="963" y="6500"/>
                  </a:lnTo>
                  <a:lnTo>
                    <a:pt x="1396" y="7415"/>
                  </a:lnTo>
                  <a:lnTo>
                    <a:pt x="2191" y="8980"/>
                  </a:lnTo>
                  <a:lnTo>
                    <a:pt x="2672" y="9847"/>
                  </a:lnTo>
                  <a:lnTo>
                    <a:pt x="3130" y="10689"/>
                  </a:lnTo>
                  <a:lnTo>
                    <a:pt x="3611" y="11460"/>
                  </a:lnTo>
                  <a:lnTo>
                    <a:pt x="3828" y="11797"/>
                  </a:lnTo>
                  <a:lnTo>
                    <a:pt x="4044" y="12085"/>
                  </a:lnTo>
                  <a:lnTo>
                    <a:pt x="5224" y="13650"/>
                  </a:lnTo>
                  <a:lnTo>
                    <a:pt x="5585" y="14204"/>
                  </a:lnTo>
                  <a:lnTo>
                    <a:pt x="5922" y="14758"/>
                  </a:lnTo>
                  <a:lnTo>
                    <a:pt x="6018" y="14950"/>
                  </a:lnTo>
                  <a:lnTo>
                    <a:pt x="6139" y="15191"/>
                  </a:lnTo>
                  <a:lnTo>
                    <a:pt x="6355" y="15841"/>
                  </a:lnTo>
                  <a:lnTo>
                    <a:pt x="6620" y="16587"/>
                  </a:lnTo>
                  <a:lnTo>
                    <a:pt x="6861" y="17382"/>
                  </a:lnTo>
                  <a:lnTo>
                    <a:pt x="7270" y="18754"/>
                  </a:lnTo>
                  <a:lnTo>
                    <a:pt x="7439" y="19355"/>
                  </a:lnTo>
                  <a:lnTo>
                    <a:pt x="12277" y="17526"/>
                  </a:lnTo>
                  <a:lnTo>
                    <a:pt x="12277" y="17478"/>
                  </a:lnTo>
                  <a:lnTo>
                    <a:pt x="12229" y="17333"/>
                  </a:lnTo>
                  <a:lnTo>
                    <a:pt x="12061" y="16852"/>
                  </a:lnTo>
                  <a:lnTo>
                    <a:pt x="11483" y="15383"/>
                  </a:lnTo>
                  <a:lnTo>
                    <a:pt x="11146" y="14517"/>
                  </a:lnTo>
                  <a:lnTo>
                    <a:pt x="10881" y="13698"/>
                  </a:lnTo>
                  <a:lnTo>
                    <a:pt x="10761" y="13313"/>
                  </a:lnTo>
                  <a:lnTo>
                    <a:pt x="10689" y="12976"/>
                  </a:lnTo>
                  <a:lnTo>
                    <a:pt x="10640" y="12687"/>
                  </a:lnTo>
                  <a:lnTo>
                    <a:pt x="10616" y="12447"/>
                  </a:lnTo>
                  <a:lnTo>
                    <a:pt x="10640" y="12230"/>
                  </a:lnTo>
                  <a:lnTo>
                    <a:pt x="10689" y="11965"/>
                  </a:lnTo>
                  <a:lnTo>
                    <a:pt x="10809" y="11411"/>
                  </a:lnTo>
                  <a:lnTo>
                    <a:pt x="10953" y="10785"/>
                  </a:lnTo>
                  <a:lnTo>
                    <a:pt x="11146" y="10160"/>
                  </a:lnTo>
                  <a:lnTo>
                    <a:pt x="11507" y="8956"/>
                  </a:lnTo>
                  <a:lnTo>
                    <a:pt x="11652" y="8426"/>
                  </a:lnTo>
                  <a:lnTo>
                    <a:pt x="11724" y="7993"/>
                  </a:lnTo>
                  <a:lnTo>
                    <a:pt x="11820" y="7199"/>
                  </a:lnTo>
                  <a:lnTo>
                    <a:pt x="11916" y="6380"/>
                  </a:lnTo>
                  <a:lnTo>
                    <a:pt x="11989" y="5995"/>
                  </a:lnTo>
                  <a:lnTo>
                    <a:pt x="12061" y="5658"/>
                  </a:lnTo>
                  <a:lnTo>
                    <a:pt x="12133" y="5369"/>
                  </a:lnTo>
                  <a:lnTo>
                    <a:pt x="12229" y="5128"/>
                  </a:lnTo>
                  <a:lnTo>
                    <a:pt x="12302" y="4936"/>
                  </a:lnTo>
                  <a:lnTo>
                    <a:pt x="12350" y="4719"/>
                  </a:lnTo>
                  <a:lnTo>
                    <a:pt x="12326" y="4526"/>
                  </a:lnTo>
                  <a:lnTo>
                    <a:pt x="12277" y="4334"/>
                  </a:lnTo>
                  <a:lnTo>
                    <a:pt x="12229" y="4262"/>
                  </a:lnTo>
                  <a:lnTo>
                    <a:pt x="12181" y="4189"/>
                  </a:lnTo>
                  <a:lnTo>
                    <a:pt x="12109" y="4141"/>
                  </a:lnTo>
                  <a:lnTo>
                    <a:pt x="12037" y="4093"/>
                  </a:lnTo>
                  <a:lnTo>
                    <a:pt x="11940" y="4069"/>
                  </a:lnTo>
                  <a:lnTo>
                    <a:pt x="11748" y="4069"/>
                  </a:lnTo>
                  <a:lnTo>
                    <a:pt x="11627" y="4117"/>
                  </a:lnTo>
                  <a:lnTo>
                    <a:pt x="11507" y="4165"/>
                  </a:lnTo>
                  <a:lnTo>
                    <a:pt x="11387" y="4238"/>
                  </a:lnTo>
                  <a:lnTo>
                    <a:pt x="11194" y="4406"/>
                  </a:lnTo>
                  <a:lnTo>
                    <a:pt x="11050" y="4599"/>
                  </a:lnTo>
                  <a:lnTo>
                    <a:pt x="10929" y="4815"/>
                  </a:lnTo>
                  <a:lnTo>
                    <a:pt x="10833" y="5056"/>
                  </a:lnTo>
                  <a:lnTo>
                    <a:pt x="10761" y="5321"/>
                  </a:lnTo>
                  <a:lnTo>
                    <a:pt x="10713" y="5562"/>
                  </a:lnTo>
                  <a:lnTo>
                    <a:pt x="10665" y="5802"/>
                  </a:lnTo>
                  <a:lnTo>
                    <a:pt x="10616" y="6043"/>
                  </a:lnTo>
                  <a:lnTo>
                    <a:pt x="10520" y="6308"/>
                  </a:lnTo>
                  <a:lnTo>
                    <a:pt x="10400" y="6573"/>
                  </a:lnTo>
                  <a:lnTo>
                    <a:pt x="10255" y="6837"/>
                  </a:lnTo>
                  <a:lnTo>
                    <a:pt x="10087" y="7054"/>
                  </a:lnTo>
                  <a:lnTo>
                    <a:pt x="9894" y="7247"/>
                  </a:lnTo>
                  <a:lnTo>
                    <a:pt x="9726" y="7367"/>
                  </a:lnTo>
                  <a:lnTo>
                    <a:pt x="9653" y="7415"/>
                  </a:lnTo>
                  <a:lnTo>
                    <a:pt x="9485" y="7415"/>
                  </a:lnTo>
                  <a:lnTo>
                    <a:pt x="9437" y="7391"/>
                  </a:lnTo>
                  <a:lnTo>
                    <a:pt x="9316" y="7319"/>
                  </a:lnTo>
                  <a:lnTo>
                    <a:pt x="9220" y="7223"/>
                  </a:lnTo>
                  <a:lnTo>
                    <a:pt x="9172" y="7102"/>
                  </a:lnTo>
                  <a:lnTo>
                    <a:pt x="9076" y="6886"/>
                  </a:lnTo>
                  <a:lnTo>
                    <a:pt x="9052" y="6789"/>
                  </a:lnTo>
                  <a:lnTo>
                    <a:pt x="8931" y="6573"/>
                  </a:lnTo>
                  <a:lnTo>
                    <a:pt x="8642" y="6019"/>
                  </a:lnTo>
                  <a:lnTo>
                    <a:pt x="8474" y="5658"/>
                  </a:lnTo>
                  <a:lnTo>
                    <a:pt x="8329" y="5249"/>
                  </a:lnTo>
                  <a:lnTo>
                    <a:pt x="8209" y="4863"/>
                  </a:lnTo>
                  <a:lnTo>
                    <a:pt x="8161" y="4454"/>
                  </a:lnTo>
                  <a:lnTo>
                    <a:pt x="8089" y="3780"/>
                  </a:lnTo>
                  <a:lnTo>
                    <a:pt x="8041" y="3515"/>
                  </a:lnTo>
                  <a:lnTo>
                    <a:pt x="7992" y="3251"/>
                  </a:lnTo>
                  <a:lnTo>
                    <a:pt x="7920" y="3034"/>
                  </a:lnTo>
                  <a:lnTo>
                    <a:pt x="7824" y="2793"/>
                  </a:lnTo>
                  <a:lnTo>
                    <a:pt x="7704" y="2552"/>
                  </a:lnTo>
                  <a:lnTo>
                    <a:pt x="7535" y="2288"/>
                  </a:lnTo>
                  <a:lnTo>
                    <a:pt x="7366" y="1999"/>
                  </a:lnTo>
                  <a:lnTo>
                    <a:pt x="7198" y="1710"/>
                  </a:lnTo>
                  <a:lnTo>
                    <a:pt x="6933" y="1180"/>
                  </a:lnTo>
                  <a:lnTo>
                    <a:pt x="6717" y="747"/>
                  </a:lnTo>
                  <a:lnTo>
                    <a:pt x="6620" y="603"/>
                  </a:lnTo>
                  <a:lnTo>
                    <a:pt x="6548" y="506"/>
                  </a:lnTo>
                  <a:lnTo>
                    <a:pt x="6452" y="458"/>
                  </a:lnTo>
                  <a:lnTo>
                    <a:pt x="6379" y="458"/>
                  </a:lnTo>
                  <a:lnTo>
                    <a:pt x="6283" y="482"/>
                  </a:lnTo>
                  <a:lnTo>
                    <a:pt x="6187" y="554"/>
                  </a:lnTo>
                  <a:lnTo>
                    <a:pt x="6091" y="675"/>
                  </a:lnTo>
                  <a:lnTo>
                    <a:pt x="6042" y="843"/>
                  </a:lnTo>
                  <a:lnTo>
                    <a:pt x="5994" y="1084"/>
                  </a:lnTo>
                  <a:lnTo>
                    <a:pt x="5994" y="1373"/>
                  </a:lnTo>
                  <a:lnTo>
                    <a:pt x="5994" y="1686"/>
                  </a:lnTo>
                  <a:lnTo>
                    <a:pt x="6042" y="1927"/>
                  </a:lnTo>
                  <a:lnTo>
                    <a:pt x="6067" y="2119"/>
                  </a:lnTo>
                  <a:lnTo>
                    <a:pt x="6115" y="2288"/>
                  </a:lnTo>
                  <a:lnTo>
                    <a:pt x="6259" y="2625"/>
                  </a:lnTo>
                  <a:lnTo>
                    <a:pt x="6452" y="3082"/>
                  </a:lnTo>
                  <a:lnTo>
                    <a:pt x="6524" y="3395"/>
                  </a:lnTo>
                  <a:lnTo>
                    <a:pt x="6596" y="3780"/>
                  </a:lnTo>
                  <a:lnTo>
                    <a:pt x="6644" y="4214"/>
                  </a:lnTo>
                  <a:lnTo>
                    <a:pt x="6668" y="4671"/>
                  </a:lnTo>
                  <a:lnTo>
                    <a:pt x="6668" y="5080"/>
                  </a:lnTo>
                  <a:lnTo>
                    <a:pt x="6668" y="5441"/>
                  </a:lnTo>
                  <a:lnTo>
                    <a:pt x="6620" y="5706"/>
                  </a:lnTo>
                  <a:lnTo>
                    <a:pt x="6572" y="5802"/>
                  </a:lnTo>
                  <a:lnTo>
                    <a:pt x="6524" y="5850"/>
                  </a:lnTo>
                  <a:lnTo>
                    <a:pt x="6476" y="5875"/>
                  </a:lnTo>
                  <a:lnTo>
                    <a:pt x="6428" y="5826"/>
                  </a:lnTo>
                  <a:lnTo>
                    <a:pt x="6355" y="5754"/>
                  </a:lnTo>
                  <a:lnTo>
                    <a:pt x="6283" y="5634"/>
                  </a:lnTo>
                  <a:lnTo>
                    <a:pt x="6139" y="5321"/>
                  </a:lnTo>
                  <a:lnTo>
                    <a:pt x="5970" y="4936"/>
                  </a:lnTo>
                  <a:lnTo>
                    <a:pt x="5705" y="4189"/>
                  </a:lnTo>
                  <a:lnTo>
                    <a:pt x="5561" y="3804"/>
                  </a:lnTo>
                  <a:lnTo>
                    <a:pt x="5417" y="3515"/>
                  </a:lnTo>
                  <a:lnTo>
                    <a:pt x="5176" y="2914"/>
                  </a:lnTo>
                  <a:lnTo>
                    <a:pt x="5055" y="2528"/>
                  </a:lnTo>
                  <a:lnTo>
                    <a:pt x="4959" y="2143"/>
                  </a:lnTo>
                  <a:lnTo>
                    <a:pt x="4887" y="1758"/>
                  </a:lnTo>
                  <a:lnTo>
                    <a:pt x="4839" y="1445"/>
                  </a:lnTo>
                  <a:lnTo>
                    <a:pt x="4815" y="1277"/>
                  </a:lnTo>
                  <a:lnTo>
                    <a:pt x="4791" y="1132"/>
                  </a:lnTo>
                  <a:lnTo>
                    <a:pt x="4743" y="1012"/>
                  </a:lnTo>
                  <a:lnTo>
                    <a:pt x="4670" y="867"/>
                  </a:lnTo>
                  <a:lnTo>
                    <a:pt x="4574" y="747"/>
                  </a:lnTo>
                  <a:lnTo>
                    <a:pt x="4478" y="627"/>
                  </a:lnTo>
                  <a:lnTo>
                    <a:pt x="4261" y="434"/>
                  </a:lnTo>
                  <a:lnTo>
                    <a:pt x="4020" y="266"/>
                  </a:lnTo>
                  <a:lnTo>
                    <a:pt x="3780" y="121"/>
                  </a:lnTo>
                  <a:lnTo>
                    <a:pt x="3587" y="49"/>
                  </a:lnTo>
                  <a:lnTo>
                    <a:pt x="3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41"/>
            <p:cNvSpPr/>
            <p:nvPr/>
          </p:nvSpPr>
          <p:spPr>
            <a:xfrm>
              <a:off x="5078650" y="3308850"/>
              <a:ext cx="9650" cy="12650"/>
            </a:xfrm>
            <a:custGeom>
              <a:avLst/>
              <a:gdLst/>
              <a:ahLst/>
              <a:cxnLst/>
              <a:rect l="l" t="t" r="r" b="b"/>
              <a:pathLst>
                <a:path w="386" h="506" extrusionOk="0">
                  <a:moveTo>
                    <a:pt x="49" y="0"/>
                  </a:moveTo>
                  <a:lnTo>
                    <a:pt x="25" y="24"/>
                  </a:lnTo>
                  <a:lnTo>
                    <a:pt x="1" y="49"/>
                  </a:lnTo>
                  <a:lnTo>
                    <a:pt x="1" y="121"/>
                  </a:lnTo>
                  <a:lnTo>
                    <a:pt x="1" y="193"/>
                  </a:lnTo>
                  <a:lnTo>
                    <a:pt x="49" y="361"/>
                  </a:lnTo>
                  <a:lnTo>
                    <a:pt x="121" y="482"/>
                  </a:lnTo>
                  <a:lnTo>
                    <a:pt x="193" y="506"/>
                  </a:lnTo>
                  <a:lnTo>
                    <a:pt x="241" y="506"/>
                  </a:lnTo>
                  <a:lnTo>
                    <a:pt x="313" y="458"/>
                  </a:lnTo>
                  <a:lnTo>
                    <a:pt x="362" y="410"/>
                  </a:lnTo>
                  <a:lnTo>
                    <a:pt x="386" y="337"/>
                  </a:lnTo>
                  <a:lnTo>
                    <a:pt x="362" y="169"/>
                  </a:lnTo>
                  <a:lnTo>
                    <a:pt x="338" y="73"/>
                  </a:lnTo>
                  <a:lnTo>
                    <a:pt x="313" y="49"/>
                  </a:lnTo>
                  <a:lnTo>
                    <a:pt x="265" y="24"/>
                  </a:lnTo>
                  <a:lnTo>
                    <a:pt x="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41"/>
            <p:cNvSpPr/>
            <p:nvPr/>
          </p:nvSpPr>
          <p:spPr>
            <a:xfrm>
              <a:off x="5209850" y="3363000"/>
              <a:ext cx="78275" cy="142675"/>
            </a:xfrm>
            <a:custGeom>
              <a:avLst/>
              <a:gdLst/>
              <a:ahLst/>
              <a:cxnLst/>
              <a:rect l="l" t="t" r="r" b="b"/>
              <a:pathLst>
                <a:path w="3131" h="5707" extrusionOk="0">
                  <a:moveTo>
                    <a:pt x="915" y="1"/>
                  </a:moveTo>
                  <a:lnTo>
                    <a:pt x="819" y="49"/>
                  </a:lnTo>
                  <a:lnTo>
                    <a:pt x="626" y="145"/>
                  </a:lnTo>
                  <a:lnTo>
                    <a:pt x="506" y="218"/>
                  </a:lnTo>
                  <a:lnTo>
                    <a:pt x="386" y="266"/>
                  </a:lnTo>
                  <a:lnTo>
                    <a:pt x="97" y="266"/>
                  </a:lnTo>
                  <a:lnTo>
                    <a:pt x="25" y="314"/>
                  </a:lnTo>
                  <a:lnTo>
                    <a:pt x="0" y="362"/>
                  </a:lnTo>
                  <a:lnTo>
                    <a:pt x="0" y="434"/>
                  </a:lnTo>
                  <a:lnTo>
                    <a:pt x="25" y="531"/>
                  </a:lnTo>
                  <a:lnTo>
                    <a:pt x="97" y="603"/>
                  </a:lnTo>
                  <a:lnTo>
                    <a:pt x="169" y="699"/>
                  </a:lnTo>
                  <a:lnTo>
                    <a:pt x="241" y="771"/>
                  </a:lnTo>
                  <a:lnTo>
                    <a:pt x="1758" y="4912"/>
                  </a:lnTo>
                  <a:lnTo>
                    <a:pt x="1758" y="5056"/>
                  </a:lnTo>
                  <a:lnTo>
                    <a:pt x="1710" y="5225"/>
                  </a:lnTo>
                  <a:lnTo>
                    <a:pt x="1637" y="5393"/>
                  </a:lnTo>
                  <a:lnTo>
                    <a:pt x="1613" y="5490"/>
                  </a:lnTo>
                  <a:lnTo>
                    <a:pt x="1613" y="5586"/>
                  </a:lnTo>
                  <a:lnTo>
                    <a:pt x="1662" y="5634"/>
                  </a:lnTo>
                  <a:lnTo>
                    <a:pt x="1710" y="5682"/>
                  </a:lnTo>
                  <a:lnTo>
                    <a:pt x="1782" y="5706"/>
                  </a:lnTo>
                  <a:lnTo>
                    <a:pt x="1878" y="5706"/>
                  </a:lnTo>
                  <a:lnTo>
                    <a:pt x="1950" y="5682"/>
                  </a:lnTo>
                  <a:lnTo>
                    <a:pt x="2023" y="5634"/>
                  </a:lnTo>
                  <a:lnTo>
                    <a:pt x="2071" y="5562"/>
                  </a:lnTo>
                  <a:lnTo>
                    <a:pt x="2095" y="5514"/>
                  </a:lnTo>
                  <a:lnTo>
                    <a:pt x="2119" y="5417"/>
                  </a:lnTo>
                  <a:lnTo>
                    <a:pt x="2143" y="5369"/>
                  </a:lnTo>
                  <a:lnTo>
                    <a:pt x="2191" y="5345"/>
                  </a:lnTo>
                  <a:lnTo>
                    <a:pt x="2287" y="5321"/>
                  </a:lnTo>
                  <a:lnTo>
                    <a:pt x="2408" y="5297"/>
                  </a:lnTo>
                  <a:lnTo>
                    <a:pt x="2576" y="5297"/>
                  </a:lnTo>
                  <a:lnTo>
                    <a:pt x="2721" y="5321"/>
                  </a:lnTo>
                  <a:lnTo>
                    <a:pt x="2937" y="5369"/>
                  </a:lnTo>
                  <a:lnTo>
                    <a:pt x="3082" y="5369"/>
                  </a:lnTo>
                  <a:lnTo>
                    <a:pt x="3130" y="5321"/>
                  </a:lnTo>
                  <a:lnTo>
                    <a:pt x="3130" y="5249"/>
                  </a:lnTo>
                  <a:lnTo>
                    <a:pt x="3106" y="5080"/>
                  </a:lnTo>
                  <a:lnTo>
                    <a:pt x="3034" y="4936"/>
                  </a:lnTo>
                  <a:lnTo>
                    <a:pt x="2889" y="4791"/>
                  </a:lnTo>
                  <a:lnTo>
                    <a:pt x="2673" y="4647"/>
                  </a:lnTo>
                  <a:lnTo>
                    <a:pt x="2576" y="4575"/>
                  </a:lnTo>
                  <a:lnTo>
                    <a:pt x="2480" y="4479"/>
                  </a:lnTo>
                  <a:lnTo>
                    <a:pt x="2408" y="4358"/>
                  </a:lnTo>
                  <a:lnTo>
                    <a:pt x="2360" y="4190"/>
                  </a:lnTo>
                  <a:lnTo>
                    <a:pt x="2215" y="3804"/>
                  </a:lnTo>
                  <a:lnTo>
                    <a:pt x="2119" y="3540"/>
                  </a:lnTo>
                  <a:lnTo>
                    <a:pt x="1974" y="3251"/>
                  </a:lnTo>
                  <a:lnTo>
                    <a:pt x="1637" y="2553"/>
                  </a:lnTo>
                  <a:lnTo>
                    <a:pt x="1349" y="1879"/>
                  </a:lnTo>
                  <a:lnTo>
                    <a:pt x="1252" y="1566"/>
                  </a:lnTo>
                  <a:lnTo>
                    <a:pt x="1156" y="1277"/>
                  </a:lnTo>
                  <a:lnTo>
                    <a:pt x="1108" y="1012"/>
                  </a:lnTo>
                  <a:lnTo>
                    <a:pt x="1108" y="819"/>
                  </a:lnTo>
                  <a:lnTo>
                    <a:pt x="1108" y="482"/>
                  </a:lnTo>
                  <a:lnTo>
                    <a:pt x="1108" y="338"/>
                  </a:lnTo>
                  <a:lnTo>
                    <a:pt x="1084" y="194"/>
                  </a:lnTo>
                  <a:lnTo>
                    <a:pt x="1060" y="97"/>
                  </a:lnTo>
                  <a:lnTo>
                    <a:pt x="1012" y="25"/>
                  </a:lnTo>
                  <a:lnTo>
                    <a:pt x="9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41"/>
            <p:cNvSpPr/>
            <p:nvPr/>
          </p:nvSpPr>
          <p:spPr>
            <a:xfrm>
              <a:off x="5250775" y="3353375"/>
              <a:ext cx="64425" cy="144475"/>
            </a:xfrm>
            <a:custGeom>
              <a:avLst/>
              <a:gdLst/>
              <a:ahLst/>
              <a:cxnLst/>
              <a:rect l="l" t="t" r="r" b="b"/>
              <a:pathLst>
                <a:path w="2577" h="5779" extrusionOk="0">
                  <a:moveTo>
                    <a:pt x="1132" y="1"/>
                  </a:moveTo>
                  <a:lnTo>
                    <a:pt x="1036" y="49"/>
                  </a:lnTo>
                  <a:lnTo>
                    <a:pt x="819" y="145"/>
                  </a:lnTo>
                  <a:lnTo>
                    <a:pt x="699" y="169"/>
                  </a:lnTo>
                  <a:lnTo>
                    <a:pt x="578" y="217"/>
                  </a:lnTo>
                  <a:lnTo>
                    <a:pt x="482" y="217"/>
                  </a:lnTo>
                  <a:lnTo>
                    <a:pt x="386" y="193"/>
                  </a:lnTo>
                  <a:lnTo>
                    <a:pt x="241" y="145"/>
                  </a:lnTo>
                  <a:lnTo>
                    <a:pt x="145" y="73"/>
                  </a:lnTo>
                  <a:lnTo>
                    <a:pt x="121" y="49"/>
                  </a:lnTo>
                  <a:lnTo>
                    <a:pt x="73" y="73"/>
                  </a:lnTo>
                  <a:lnTo>
                    <a:pt x="25" y="121"/>
                  </a:lnTo>
                  <a:lnTo>
                    <a:pt x="0" y="169"/>
                  </a:lnTo>
                  <a:lnTo>
                    <a:pt x="0" y="241"/>
                  </a:lnTo>
                  <a:lnTo>
                    <a:pt x="49" y="362"/>
                  </a:lnTo>
                  <a:lnTo>
                    <a:pt x="121" y="506"/>
                  </a:lnTo>
                  <a:lnTo>
                    <a:pt x="337" y="795"/>
                  </a:lnTo>
                  <a:lnTo>
                    <a:pt x="554" y="1036"/>
                  </a:lnTo>
                  <a:lnTo>
                    <a:pt x="650" y="1180"/>
                  </a:lnTo>
                  <a:lnTo>
                    <a:pt x="747" y="1421"/>
                  </a:lnTo>
                  <a:lnTo>
                    <a:pt x="963" y="2119"/>
                  </a:lnTo>
                  <a:lnTo>
                    <a:pt x="1180" y="2865"/>
                  </a:lnTo>
                  <a:lnTo>
                    <a:pt x="1349" y="3491"/>
                  </a:lnTo>
                  <a:lnTo>
                    <a:pt x="1565" y="4454"/>
                  </a:lnTo>
                  <a:lnTo>
                    <a:pt x="1613" y="4864"/>
                  </a:lnTo>
                  <a:lnTo>
                    <a:pt x="1637" y="5056"/>
                  </a:lnTo>
                  <a:lnTo>
                    <a:pt x="1613" y="5201"/>
                  </a:lnTo>
                  <a:lnTo>
                    <a:pt x="1589" y="5321"/>
                  </a:lnTo>
                  <a:lnTo>
                    <a:pt x="1589" y="5441"/>
                  </a:lnTo>
                  <a:lnTo>
                    <a:pt x="1613" y="5562"/>
                  </a:lnTo>
                  <a:lnTo>
                    <a:pt x="1637" y="5634"/>
                  </a:lnTo>
                  <a:lnTo>
                    <a:pt x="1686" y="5706"/>
                  </a:lnTo>
                  <a:lnTo>
                    <a:pt x="1710" y="5754"/>
                  </a:lnTo>
                  <a:lnTo>
                    <a:pt x="1758" y="5778"/>
                  </a:lnTo>
                  <a:lnTo>
                    <a:pt x="1806" y="5754"/>
                  </a:lnTo>
                  <a:lnTo>
                    <a:pt x="1926" y="5706"/>
                  </a:lnTo>
                  <a:lnTo>
                    <a:pt x="2095" y="5682"/>
                  </a:lnTo>
                  <a:lnTo>
                    <a:pt x="2263" y="5682"/>
                  </a:lnTo>
                  <a:lnTo>
                    <a:pt x="2432" y="5706"/>
                  </a:lnTo>
                  <a:lnTo>
                    <a:pt x="2504" y="5730"/>
                  </a:lnTo>
                  <a:lnTo>
                    <a:pt x="2552" y="5682"/>
                  </a:lnTo>
                  <a:lnTo>
                    <a:pt x="2576" y="5610"/>
                  </a:lnTo>
                  <a:lnTo>
                    <a:pt x="2576" y="5514"/>
                  </a:lnTo>
                  <a:lnTo>
                    <a:pt x="2528" y="5176"/>
                  </a:lnTo>
                  <a:lnTo>
                    <a:pt x="2408" y="4671"/>
                  </a:lnTo>
                  <a:lnTo>
                    <a:pt x="2143" y="3804"/>
                  </a:lnTo>
                  <a:lnTo>
                    <a:pt x="1782" y="2601"/>
                  </a:lnTo>
                  <a:lnTo>
                    <a:pt x="1469" y="1469"/>
                  </a:lnTo>
                  <a:lnTo>
                    <a:pt x="1373" y="1084"/>
                  </a:lnTo>
                  <a:lnTo>
                    <a:pt x="1325" y="867"/>
                  </a:lnTo>
                  <a:lnTo>
                    <a:pt x="1373" y="458"/>
                  </a:lnTo>
                  <a:lnTo>
                    <a:pt x="1373" y="290"/>
                  </a:lnTo>
                  <a:lnTo>
                    <a:pt x="1325" y="97"/>
                  </a:lnTo>
                  <a:lnTo>
                    <a:pt x="1276" y="25"/>
                  </a:lnTo>
                  <a:lnTo>
                    <a:pt x="1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41"/>
            <p:cNvSpPr/>
            <p:nvPr/>
          </p:nvSpPr>
          <p:spPr>
            <a:xfrm>
              <a:off x="5171325" y="3379250"/>
              <a:ext cx="70450" cy="135450"/>
            </a:xfrm>
            <a:custGeom>
              <a:avLst/>
              <a:gdLst/>
              <a:ahLst/>
              <a:cxnLst/>
              <a:rect l="l" t="t" r="r" b="b"/>
              <a:pathLst>
                <a:path w="2818" h="5418" extrusionOk="0">
                  <a:moveTo>
                    <a:pt x="651" y="1"/>
                  </a:moveTo>
                  <a:lnTo>
                    <a:pt x="530" y="25"/>
                  </a:lnTo>
                  <a:lnTo>
                    <a:pt x="386" y="73"/>
                  </a:lnTo>
                  <a:lnTo>
                    <a:pt x="338" y="121"/>
                  </a:lnTo>
                  <a:lnTo>
                    <a:pt x="193" y="218"/>
                  </a:lnTo>
                  <a:lnTo>
                    <a:pt x="73" y="338"/>
                  </a:lnTo>
                  <a:lnTo>
                    <a:pt x="25" y="434"/>
                  </a:lnTo>
                  <a:lnTo>
                    <a:pt x="1" y="506"/>
                  </a:lnTo>
                  <a:lnTo>
                    <a:pt x="25" y="627"/>
                  </a:lnTo>
                  <a:lnTo>
                    <a:pt x="49" y="723"/>
                  </a:lnTo>
                  <a:lnTo>
                    <a:pt x="290" y="964"/>
                  </a:lnTo>
                  <a:lnTo>
                    <a:pt x="410" y="1180"/>
                  </a:lnTo>
                  <a:lnTo>
                    <a:pt x="603" y="1518"/>
                  </a:lnTo>
                  <a:lnTo>
                    <a:pt x="1084" y="2529"/>
                  </a:lnTo>
                  <a:lnTo>
                    <a:pt x="1566" y="3516"/>
                  </a:lnTo>
                  <a:lnTo>
                    <a:pt x="1734" y="3901"/>
                  </a:lnTo>
                  <a:lnTo>
                    <a:pt x="1879" y="4117"/>
                  </a:lnTo>
                  <a:lnTo>
                    <a:pt x="1951" y="4262"/>
                  </a:lnTo>
                  <a:lnTo>
                    <a:pt x="1999" y="4454"/>
                  </a:lnTo>
                  <a:lnTo>
                    <a:pt x="2095" y="4840"/>
                  </a:lnTo>
                  <a:lnTo>
                    <a:pt x="2119" y="5008"/>
                  </a:lnTo>
                  <a:lnTo>
                    <a:pt x="2167" y="5177"/>
                  </a:lnTo>
                  <a:lnTo>
                    <a:pt x="2240" y="5297"/>
                  </a:lnTo>
                  <a:lnTo>
                    <a:pt x="2288" y="5321"/>
                  </a:lnTo>
                  <a:lnTo>
                    <a:pt x="2336" y="5369"/>
                  </a:lnTo>
                  <a:lnTo>
                    <a:pt x="2504" y="5417"/>
                  </a:lnTo>
                  <a:lnTo>
                    <a:pt x="2601" y="5417"/>
                  </a:lnTo>
                  <a:lnTo>
                    <a:pt x="2649" y="5393"/>
                  </a:lnTo>
                  <a:lnTo>
                    <a:pt x="2673" y="5345"/>
                  </a:lnTo>
                  <a:lnTo>
                    <a:pt x="2697" y="5225"/>
                  </a:lnTo>
                  <a:lnTo>
                    <a:pt x="2697" y="5104"/>
                  </a:lnTo>
                  <a:lnTo>
                    <a:pt x="2721" y="5008"/>
                  </a:lnTo>
                  <a:lnTo>
                    <a:pt x="2793" y="4791"/>
                  </a:lnTo>
                  <a:lnTo>
                    <a:pt x="2817" y="4695"/>
                  </a:lnTo>
                  <a:lnTo>
                    <a:pt x="2817" y="4623"/>
                  </a:lnTo>
                  <a:lnTo>
                    <a:pt x="2769" y="4503"/>
                  </a:lnTo>
                  <a:lnTo>
                    <a:pt x="2625" y="4334"/>
                  </a:lnTo>
                  <a:lnTo>
                    <a:pt x="2504" y="4141"/>
                  </a:lnTo>
                  <a:lnTo>
                    <a:pt x="2360" y="3829"/>
                  </a:lnTo>
                  <a:lnTo>
                    <a:pt x="1999" y="2962"/>
                  </a:lnTo>
                  <a:lnTo>
                    <a:pt x="1614" y="2095"/>
                  </a:lnTo>
                  <a:lnTo>
                    <a:pt x="1445" y="1758"/>
                  </a:lnTo>
                  <a:lnTo>
                    <a:pt x="1325" y="1518"/>
                  </a:lnTo>
                  <a:lnTo>
                    <a:pt x="1204" y="1325"/>
                  </a:lnTo>
                  <a:lnTo>
                    <a:pt x="1132" y="1132"/>
                  </a:lnTo>
                  <a:lnTo>
                    <a:pt x="988" y="723"/>
                  </a:lnTo>
                  <a:lnTo>
                    <a:pt x="819" y="145"/>
                  </a:lnTo>
                  <a:lnTo>
                    <a:pt x="795" y="97"/>
                  </a:lnTo>
                  <a:lnTo>
                    <a:pt x="747" y="49"/>
                  </a:lnTo>
                  <a:lnTo>
                    <a:pt x="699" y="25"/>
                  </a:lnTo>
                  <a:lnTo>
                    <a:pt x="6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41"/>
            <p:cNvSpPr/>
            <p:nvPr/>
          </p:nvSpPr>
          <p:spPr>
            <a:xfrm>
              <a:off x="5138825" y="3403325"/>
              <a:ext cx="84300" cy="133650"/>
            </a:xfrm>
            <a:custGeom>
              <a:avLst/>
              <a:gdLst/>
              <a:ahLst/>
              <a:cxnLst/>
              <a:rect l="l" t="t" r="r" b="b"/>
              <a:pathLst>
                <a:path w="3372" h="5346" extrusionOk="0">
                  <a:moveTo>
                    <a:pt x="603" y="1"/>
                  </a:moveTo>
                  <a:lnTo>
                    <a:pt x="458" y="49"/>
                  </a:lnTo>
                  <a:lnTo>
                    <a:pt x="314" y="145"/>
                  </a:lnTo>
                  <a:lnTo>
                    <a:pt x="169" y="217"/>
                  </a:lnTo>
                  <a:lnTo>
                    <a:pt x="97" y="266"/>
                  </a:lnTo>
                  <a:lnTo>
                    <a:pt x="73" y="338"/>
                  </a:lnTo>
                  <a:lnTo>
                    <a:pt x="25" y="434"/>
                  </a:lnTo>
                  <a:lnTo>
                    <a:pt x="25" y="530"/>
                  </a:lnTo>
                  <a:lnTo>
                    <a:pt x="1" y="723"/>
                  </a:lnTo>
                  <a:lnTo>
                    <a:pt x="25" y="795"/>
                  </a:lnTo>
                  <a:lnTo>
                    <a:pt x="97" y="795"/>
                  </a:lnTo>
                  <a:lnTo>
                    <a:pt x="169" y="843"/>
                  </a:lnTo>
                  <a:lnTo>
                    <a:pt x="266" y="940"/>
                  </a:lnTo>
                  <a:lnTo>
                    <a:pt x="362" y="1060"/>
                  </a:lnTo>
                  <a:lnTo>
                    <a:pt x="603" y="1445"/>
                  </a:lnTo>
                  <a:lnTo>
                    <a:pt x="916" y="1951"/>
                  </a:lnTo>
                  <a:lnTo>
                    <a:pt x="1349" y="2649"/>
                  </a:lnTo>
                  <a:lnTo>
                    <a:pt x="1879" y="3419"/>
                  </a:lnTo>
                  <a:lnTo>
                    <a:pt x="2336" y="4093"/>
                  </a:lnTo>
                  <a:lnTo>
                    <a:pt x="2601" y="4430"/>
                  </a:lnTo>
                  <a:lnTo>
                    <a:pt x="2673" y="4527"/>
                  </a:lnTo>
                  <a:lnTo>
                    <a:pt x="2697" y="4599"/>
                  </a:lnTo>
                  <a:lnTo>
                    <a:pt x="2721" y="4815"/>
                  </a:lnTo>
                  <a:lnTo>
                    <a:pt x="2745" y="5032"/>
                  </a:lnTo>
                  <a:lnTo>
                    <a:pt x="2769" y="5152"/>
                  </a:lnTo>
                  <a:lnTo>
                    <a:pt x="2793" y="5249"/>
                  </a:lnTo>
                  <a:lnTo>
                    <a:pt x="2841" y="5321"/>
                  </a:lnTo>
                  <a:lnTo>
                    <a:pt x="2866" y="5345"/>
                  </a:lnTo>
                  <a:lnTo>
                    <a:pt x="2890" y="5321"/>
                  </a:lnTo>
                  <a:lnTo>
                    <a:pt x="2962" y="5273"/>
                  </a:lnTo>
                  <a:lnTo>
                    <a:pt x="3034" y="5201"/>
                  </a:lnTo>
                  <a:lnTo>
                    <a:pt x="3179" y="4960"/>
                  </a:lnTo>
                  <a:lnTo>
                    <a:pt x="3323" y="4719"/>
                  </a:lnTo>
                  <a:lnTo>
                    <a:pt x="3371" y="4623"/>
                  </a:lnTo>
                  <a:lnTo>
                    <a:pt x="3371" y="4527"/>
                  </a:lnTo>
                  <a:lnTo>
                    <a:pt x="3371" y="4478"/>
                  </a:lnTo>
                  <a:lnTo>
                    <a:pt x="3347" y="4406"/>
                  </a:lnTo>
                  <a:lnTo>
                    <a:pt x="3251" y="4310"/>
                  </a:lnTo>
                  <a:lnTo>
                    <a:pt x="3106" y="4190"/>
                  </a:lnTo>
                  <a:lnTo>
                    <a:pt x="2721" y="3564"/>
                  </a:lnTo>
                  <a:lnTo>
                    <a:pt x="1999" y="2384"/>
                  </a:lnTo>
                  <a:lnTo>
                    <a:pt x="1277" y="1180"/>
                  </a:lnTo>
                  <a:lnTo>
                    <a:pt x="892" y="482"/>
                  </a:lnTo>
                  <a:lnTo>
                    <a:pt x="819" y="266"/>
                  </a:lnTo>
                  <a:lnTo>
                    <a:pt x="795" y="145"/>
                  </a:lnTo>
                  <a:lnTo>
                    <a:pt x="795" y="73"/>
                  </a:lnTo>
                  <a:lnTo>
                    <a:pt x="723" y="25"/>
                  </a:lnTo>
                  <a:lnTo>
                    <a:pt x="6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41"/>
            <p:cNvSpPr/>
            <p:nvPr/>
          </p:nvSpPr>
          <p:spPr>
            <a:xfrm>
              <a:off x="5320575" y="3351575"/>
              <a:ext cx="38550" cy="99325"/>
            </a:xfrm>
            <a:custGeom>
              <a:avLst/>
              <a:gdLst/>
              <a:ahLst/>
              <a:cxnLst/>
              <a:rect l="l" t="t" r="r" b="b"/>
              <a:pathLst>
                <a:path w="1542" h="3973" extrusionOk="0">
                  <a:moveTo>
                    <a:pt x="940" y="1"/>
                  </a:moveTo>
                  <a:lnTo>
                    <a:pt x="892" y="97"/>
                  </a:lnTo>
                  <a:lnTo>
                    <a:pt x="771" y="265"/>
                  </a:lnTo>
                  <a:lnTo>
                    <a:pt x="699" y="338"/>
                  </a:lnTo>
                  <a:lnTo>
                    <a:pt x="675" y="434"/>
                  </a:lnTo>
                  <a:lnTo>
                    <a:pt x="699" y="482"/>
                  </a:lnTo>
                  <a:lnTo>
                    <a:pt x="699" y="578"/>
                  </a:lnTo>
                  <a:lnTo>
                    <a:pt x="723" y="651"/>
                  </a:lnTo>
                  <a:lnTo>
                    <a:pt x="747" y="771"/>
                  </a:lnTo>
                  <a:lnTo>
                    <a:pt x="747" y="915"/>
                  </a:lnTo>
                  <a:lnTo>
                    <a:pt x="723" y="1132"/>
                  </a:lnTo>
                  <a:lnTo>
                    <a:pt x="603" y="1686"/>
                  </a:lnTo>
                  <a:lnTo>
                    <a:pt x="434" y="2336"/>
                  </a:lnTo>
                  <a:lnTo>
                    <a:pt x="218" y="3082"/>
                  </a:lnTo>
                  <a:lnTo>
                    <a:pt x="49" y="3587"/>
                  </a:lnTo>
                  <a:lnTo>
                    <a:pt x="1" y="3756"/>
                  </a:lnTo>
                  <a:lnTo>
                    <a:pt x="1" y="3852"/>
                  </a:lnTo>
                  <a:lnTo>
                    <a:pt x="25" y="3900"/>
                  </a:lnTo>
                  <a:lnTo>
                    <a:pt x="410" y="3900"/>
                  </a:lnTo>
                  <a:lnTo>
                    <a:pt x="531" y="3924"/>
                  </a:lnTo>
                  <a:lnTo>
                    <a:pt x="627" y="3973"/>
                  </a:lnTo>
                  <a:lnTo>
                    <a:pt x="699" y="3949"/>
                  </a:lnTo>
                  <a:lnTo>
                    <a:pt x="723" y="3900"/>
                  </a:lnTo>
                  <a:lnTo>
                    <a:pt x="723" y="3804"/>
                  </a:lnTo>
                  <a:lnTo>
                    <a:pt x="675" y="3587"/>
                  </a:lnTo>
                  <a:lnTo>
                    <a:pt x="627" y="3347"/>
                  </a:lnTo>
                  <a:lnTo>
                    <a:pt x="627" y="3202"/>
                  </a:lnTo>
                  <a:lnTo>
                    <a:pt x="675" y="2986"/>
                  </a:lnTo>
                  <a:lnTo>
                    <a:pt x="844" y="2432"/>
                  </a:lnTo>
                  <a:lnTo>
                    <a:pt x="1060" y="1854"/>
                  </a:lnTo>
                  <a:lnTo>
                    <a:pt x="1132" y="1565"/>
                  </a:lnTo>
                  <a:lnTo>
                    <a:pt x="1156" y="1349"/>
                  </a:lnTo>
                  <a:lnTo>
                    <a:pt x="1181" y="1156"/>
                  </a:lnTo>
                  <a:lnTo>
                    <a:pt x="1229" y="988"/>
                  </a:lnTo>
                  <a:lnTo>
                    <a:pt x="1277" y="867"/>
                  </a:lnTo>
                  <a:lnTo>
                    <a:pt x="1325" y="795"/>
                  </a:lnTo>
                  <a:lnTo>
                    <a:pt x="1421" y="626"/>
                  </a:lnTo>
                  <a:lnTo>
                    <a:pt x="1494" y="554"/>
                  </a:lnTo>
                  <a:lnTo>
                    <a:pt x="1518" y="458"/>
                  </a:lnTo>
                  <a:lnTo>
                    <a:pt x="1542" y="386"/>
                  </a:lnTo>
                  <a:lnTo>
                    <a:pt x="1542" y="338"/>
                  </a:lnTo>
                  <a:lnTo>
                    <a:pt x="1494" y="289"/>
                  </a:lnTo>
                  <a:lnTo>
                    <a:pt x="1445" y="265"/>
                  </a:lnTo>
                  <a:lnTo>
                    <a:pt x="1301" y="241"/>
                  </a:lnTo>
                  <a:lnTo>
                    <a:pt x="1229" y="193"/>
                  </a:lnTo>
                  <a:lnTo>
                    <a:pt x="1132" y="121"/>
                  </a:lnTo>
                  <a:lnTo>
                    <a:pt x="1012" y="25"/>
                  </a:ln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41"/>
            <p:cNvSpPr/>
            <p:nvPr/>
          </p:nvSpPr>
          <p:spPr>
            <a:xfrm>
              <a:off x="5348275" y="3317275"/>
              <a:ext cx="27100" cy="28900"/>
            </a:xfrm>
            <a:custGeom>
              <a:avLst/>
              <a:gdLst/>
              <a:ahLst/>
              <a:cxnLst/>
              <a:rect l="l" t="t" r="r" b="b"/>
              <a:pathLst>
                <a:path w="1084" h="1156" extrusionOk="0">
                  <a:moveTo>
                    <a:pt x="650" y="0"/>
                  </a:moveTo>
                  <a:lnTo>
                    <a:pt x="554" y="24"/>
                  </a:lnTo>
                  <a:lnTo>
                    <a:pt x="458" y="73"/>
                  </a:lnTo>
                  <a:lnTo>
                    <a:pt x="386" y="169"/>
                  </a:lnTo>
                  <a:lnTo>
                    <a:pt x="289" y="289"/>
                  </a:lnTo>
                  <a:lnTo>
                    <a:pt x="217" y="434"/>
                  </a:lnTo>
                  <a:lnTo>
                    <a:pt x="121" y="530"/>
                  </a:lnTo>
                  <a:lnTo>
                    <a:pt x="24" y="674"/>
                  </a:lnTo>
                  <a:lnTo>
                    <a:pt x="0" y="747"/>
                  </a:lnTo>
                  <a:lnTo>
                    <a:pt x="0" y="795"/>
                  </a:lnTo>
                  <a:lnTo>
                    <a:pt x="48" y="867"/>
                  </a:lnTo>
                  <a:lnTo>
                    <a:pt x="145" y="939"/>
                  </a:lnTo>
                  <a:lnTo>
                    <a:pt x="169" y="987"/>
                  </a:lnTo>
                  <a:lnTo>
                    <a:pt x="241" y="1084"/>
                  </a:lnTo>
                  <a:lnTo>
                    <a:pt x="265" y="1108"/>
                  </a:lnTo>
                  <a:lnTo>
                    <a:pt x="337" y="1156"/>
                  </a:lnTo>
                  <a:lnTo>
                    <a:pt x="458" y="1156"/>
                  </a:lnTo>
                  <a:lnTo>
                    <a:pt x="578" y="1108"/>
                  </a:lnTo>
                  <a:lnTo>
                    <a:pt x="674" y="1036"/>
                  </a:lnTo>
                  <a:lnTo>
                    <a:pt x="723" y="987"/>
                  </a:lnTo>
                  <a:lnTo>
                    <a:pt x="747" y="915"/>
                  </a:lnTo>
                  <a:lnTo>
                    <a:pt x="819" y="698"/>
                  </a:lnTo>
                  <a:lnTo>
                    <a:pt x="843" y="554"/>
                  </a:lnTo>
                  <a:lnTo>
                    <a:pt x="915" y="410"/>
                  </a:lnTo>
                  <a:lnTo>
                    <a:pt x="1011" y="217"/>
                  </a:lnTo>
                  <a:lnTo>
                    <a:pt x="1060" y="121"/>
                  </a:lnTo>
                  <a:lnTo>
                    <a:pt x="1084" y="73"/>
                  </a:lnTo>
                  <a:lnTo>
                    <a:pt x="1060" y="24"/>
                  </a:lnTo>
                  <a:lnTo>
                    <a:pt x="1011" y="24"/>
                  </a:lnTo>
                  <a:lnTo>
                    <a:pt x="8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41"/>
            <p:cNvSpPr/>
            <p:nvPr/>
          </p:nvSpPr>
          <p:spPr>
            <a:xfrm>
              <a:off x="5319375" y="3455100"/>
              <a:ext cx="15075" cy="30700"/>
            </a:xfrm>
            <a:custGeom>
              <a:avLst/>
              <a:gdLst/>
              <a:ahLst/>
              <a:cxnLst/>
              <a:rect l="l" t="t" r="r" b="b"/>
              <a:pathLst>
                <a:path w="603" h="1228" extrusionOk="0">
                  <a:moveTo>
                    <a:pt x="314" y="0"/>
                  </a:moveTo>
                  <a:lnTo>
                    <a:pt x="242" y="24"/>
                  </a:lnTo>
                  <a:lnTo>
                    <a:pt x="97" y="48"/>
                  </a:lnTo>
                  <a:lnTo>
                    <a:pt x="49" y="72"/>
                  </a:lnTo>
                  <a:lnTo>
                    <a:pt x="25" y="72"/>
                  </a:lnTo>
                  <a:lnTo>
                    <a:pt x="25" y="120"/>
                  </a:lnTo>
                  <a:lnTo>
                    <a:pt x="1" y="217"/>
                  </a:lnTo>
                  <a:lnTo>
                    <a:pt x="49" y="506"/>
                  </a:lnTo>
                  <a:lnTo>
                    <a:pt x="193" y="1132"/>
                  </a:lnTo>
                  <a:lnTo>
                    <a:pt x="217" y="1204"/>
                  </a:lnTo>
                  <a:lnTo>
                    <a:pt x="242" y="1228"/>
                  </a:lnTo>
                  <a:lnTo>
                    <a:pt x="290" y="1204"/>
                  </a:lnTo>
                  <a:lnTo>
                    <a:pt x="314" y="1132"/>
                  </a:lnTo>
                  <a:lnTo>
                    <a:pt x="386" y="915"/>
                  </a:lnTo>
                  <a:lnTo>
                    <a:pt x="482" y="626"/>
                  </a:lnTo>
                  <a:lnTo>
                    <a:pt x="530" y="385"/>
                  </a:lnTo>
                  <a:lnTo>
                    <a:pt x="579" y="289"/>
                  </a:lnTo>
                  <a:lnTo>
                    <a:pt x="603" y="265"/>
                  </a:lnTo>
                  <a:lnTo>
                    <a:pt x="579" y="217"/>
                  </a:lnTo>
                  <a:lnTo>
                    <a:pt x="530" y="120"/>
                  </a:lnTo>
                  <a:lnTo>
                    <a:pt x="458" y="48"/>
                  </a:lnTo>
                  <a:lnTo>
                    <a:pt x="386" y="24"/>
                  </a:lnTo>
                  <a:lnTo>
                    <a:pt x="3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41"/>
            <p:cNvSpPr/>
            <p:nvPr/>
          </p:nvSpPr>
          <p:spPr>
            <a:xfrm>
              <a:off x="5219475" y="3518875"/>
              <a:ext cx="49975" cy="47575"/>
            </a:xfrm>
            <a:custGeom>
              <a:avLst/>
              <a:gdLst/>
              <a:ahLst/>
              <a:cxnLst/>
              <a:rect l="l" t="t" r="r" b="b"/>
              <a:pathLst>
                <a:path w="1999" h="1903" extrusionOk="0">
                  <a:moveTo>
                    <a:pt x="1662" y="1"/>
                  </a:moveTo>
                  <a:lnTo>
                    <a:pt x="1493" y="49"/>
                  </a:lnTo>
                  <a:lnTo>
                    <a:pt x="1301" y="97"/>
                  </a:lnTo>
                  <a:lnTo>
                    <a:pt x="1132" y="145"/>
                  </a:lnTo>
                  <a:lnTo>
                    <a:pt x="819" y="169"/>
                  </a:lnTo>
                  <a:lnTo>
                    <a:pt x="675" y="218"/>
                  </a:lnTo>
                  <a:lnTo>
                    <a:pt x="578" y="242"/>
                  </a:lnTo>
                  <a:lnTo>
                    <a:pt x="482" y="314"/>
                  </a:lnTo>
                  <a:lnTo>
                    <a:pt x="434" y="434"/>
                  </a:lnTo>
                  <a:lnTo>
                    <a:pt x="314" y="675"/>
                  </a:lnTo>
                  <a:lnTo>
                    <a:pt x="169" y="868"/>
                  </a:lnTo>
                  <a:lnTo>
                    <a:pt x="1" y="1036"/>
                  </a:lnTo>
                  <a:lnTo>
                    <a:pt x="217" y="1373"/>
                  </a:lnTo>
                  <a:lnTo>
                    <a:pt x="386" y="1662"/>
                  </a:lnTo>
                  <a:lnTo>
                    <a:pt x="482" y="1782"/>
                  </a:lnTo>
                  <a:lnTo>
                    <a:pt x="578" y="1855"/>
                  </a:lnTo>
                  <a:lnTo>
                    <a:pt x="675" y="1903"/>
                  </a:lnTo>
                  <a:lnTo>
                    <a:pt x="747" y="1879"/>
                  </a:lnTo>
                  <a:lnTo>
                    <a:pt x="819" y="1830"/>
                  </a:lnTo>
                  <a:lnTo>
                    <a:pt x="915" y="1734"/>
                  </a:lnTo>
                  <a:lnTo>
                    <a:pt x="1108" y="1542"/>
                  </a:lnTo>
                  <a:lnTo>
                    <a:pt x="1252" y="1445"/>
                  </a:lnTo>
                  <a:lnTo>
                    <a:pt x="1397" y="1373"/>
                  </a:lnTo>
                  <a:lnTo>
                    <a:pt x="1565" y="1325"/>
                  </a:lnTo>
                  <a:lnTo>
                    <a:pt x="1710" y="1301"/>
                  </a:lnTo>
                  <a:lnTo>
                    <a:pt x="1902" y="1253"/>
                  </a:lnTo>
                  <a:lnTo>
                    <a:pt x="1975" y="1205"/>
                  </a:lnTo>
                  <a:lnTo>
                    <a:pt x="1999" y="1156"/>
                  </a:lnTo>
                  <a:lnTo>
                    <a:pt x="1999" y="1036"/>
                  </a:lnTo>
                  <a:lnTo>
                    <a:pt x="1951" y="868"/>
                  </a:lnTo>
                  <a:lnTo>
                    <a:pt x="1927" y="699"/>
                  </a:lnTo>
                  <a:lnTo>
                    <a:pt x="1902" y="506"/>
                  </a:lnTo>
                  <a:lnTo>
                    <a:pt x="1854" y="193"/>
                  </a:lnTo>
                  <a:lnTo>
                    <a:pt x="1830" y="97"/>
                  </a:lnTo>
                  <a:lnTo>
                    <a:pt x="1806" y="49"/>
                  </a:lnTo>
                  <a:lnTo>
                    <a:pt x="1758" y="25"/>
                  </a:lnTo>
                  <a:lnTo>
                    <a:pt x="1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41"/>
            <p:cNvSpPr/>
            <p:nvPr/>
          </p:nvSpPr>
          <p:spPr>
            <a:xfrm>
              <a:off x="5275450" y="3505050"/>
              <a:ext cx="50575" cy="39125"/>
            </a:xfrm>
            <a:custGeom>
              <a:avLst/>
              <a:gdLst/>
              <a:ahLst/>
              <a:cxnLst/>
              <a:rect l="l" t="t" r="r" b="b"/>
              <a:pathLst>
                <a:path w="2023" h="1565" extrusionOk="0">
                  <a:moveTo>
                    <a:pt x="1036" y="0"/>
                  </a:moveTo>
                  <a:lnTo>
                    <a:pt x="723" y="24"/>
                  </a:lnTo>
                  <a:lnTo>
                    <a:pt x="434" y="48"/>
                  </a:lnTo>
                  <a:lnTo>
                    <a:pt x="193" y="96"/>
                  </a:lnTo>
                  <a:lnTo>
                    <a:pt x="145" y="145"/>
                  </a:lnTo>
                  <a:lnTo>
                    <a:pt x="97" y="169"/>
                  </a:lnTo>
                  <a:lnTo>
                    <a:pt x="25" y="337"/>
                  </a:lnTo>
                  <a:lnTo>
                    <a:pt x="0" y="385"/>
                  </a:lnTo>
                  <a:lnTo>
                    <a:pt x="49" y="1348"/>
                  </a:lnTo>
                  <a:lnTo>
                    <a:pt x="73" y="1421"/>
                  </a:lnTo>
                  <a:lnTo>
                    <a:pt x="97" y="1493"/>
                  </a:lnTo>
                  <a:lnTo>
                    <a:pt x="145" y="1541"/>
                  </a:lnTo>
                  <a:lnTo>
                    <a:pt x="217" y="1565"/>
                  </a:lnTo>
                  <a:lnTo>
                    <a:pt x="289" y="1565"/>
                  </a:lnTo>
                  <a:lnTo>
                    <a:pt x="386" y="1541"/>
                  </a:lnTo>
                  <a:lnTo>
                    <a:pt x="626" y="1469"/>
                  </a:lnTo>
                  <a:lnTo>
                    <a:pt x="819" y="1348"/>
                  </a:lnTo>
                  <a:lnTo>
                    <a:pt x="987" y="1276"/>
                  </a:lnTo>
                  <a:lnTo>
                    <a:pt x="1156" y="1204"/>
                  </a:lnTo>
                  <a:lnTo>
                    <a:pt x="1373" y="1204"/>
                  </a:lnTo>
                  <a:lnTo>
                    <a:pt x="1662" y="1180"/>
                  </a:lnTo>
                  <a:lnTo>
                    <a:pt x="1878" y="1156"/>
                  </a:lnTo>
                  <a:lnTo>
                    <a:pt x="1950" y="1132"/>
                  </a:lnTo>
                  <a:lnTo>
                    <a:pt x="1999" y="1108"/>
                  </a:lnTo>
                  <a:lnTo>
                    <a:pt x="2023" y="1035"/>
                  </a:lnTo>
                  <a:lnTo>
                    <a:pt x="2023" y="963"/>
                  </a:lnTo>
                  <a:lnTo>
                    <a:pt x="1974" y="867"/>
                  </a:lnTo>
                  <a:lnTo>
                    <a:pt x="1902" y="771"/>
                  </a:lnTo>
                  <a:lnTo>
                    <a:pt x="1758" y="530"/>
                  </a:lnTo>
                  <a:lnTo>
                    <a:pt x="1686" y="434"/>
                  </a:lnTo>
                  <a:lnTo>
                    <a:pt x="1662" y="313"/>
                  </a:lnTo>
                  <a:lnTo>
                    <a:pt x="1662" y="217"/>
                  </a:lnTo>
                  <a:lnTo>
                    <a:pt x="1686" y="169"/>
                  </a:lnTo>
                  <a:lnTo>
                    <a:pt x="1710" y="145"/>
                  </a:lnTo>
                  <a:lnTo>
                    <a:pt x="1734" y="96"/>
                  </a:lnTo>
                  <a:lnTo>
                    <a:pt x="1710" y="72"/>
                  </a:lnTo>
                  <a:lnTo>
                    <a:pt x="1565" y="24"/>
                  </a:lnTo>
                  <a:lnTo>
                    <a:pt x="1325" y="24"/>
                  </a:lnTo>
                  <a:lnTo>
                    <a:pt x="1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41"/>
            <p:cNvSpPr/>
            <p:nvPr/>
          </p:nvSpPr>
          <p:spPr>
            <a:xfrm>
              <a:off x="5242350" y="3567025"/>
              <a:ext cx="28300" cy="23500"/>
            </a:xfrm>
            <a:custGeom>
              <a:avLst/>
              <a:gdLst/>
              <a:ahLst/>
              <a:cxnLst/>
              <a:rect l="l" t="t" r="r" b="b"/>
              <a:pathLst>
                <a:path w="1132" h="940" extrusionOk="0">
                  <a:moveTo>
                    <a:pt x="987" y="1"/>
                  </a:moveTo>
                  <a:lnTo>
                    <a:pt x="915" y="25"/>
                  </a:lnTo>
                  <a:lnTo>
                    <a:pt x="771" y="97"/>
                  </a:lnTo>
                  <a:lnTo>
                    <a:pt x="626" y="193"/>
                  </a:lnTo>
                  <a:lnTo>
                    <a:pt x="554" y="217"/>
                  </a:lnTo>
                  <a:lnTo>
                    <a:pt x="458" y="241"/>
                  </a:lnTo>
                  <a:lnTo>
                    <a:pt x="265" y="266"/>
                  </a:lnTo>
                  <a:lnTo>
                    <a:pt x="121" y="338"/>
                  </a:lnTo>
                  <a:lnTo>
                    <a:pt x="0" y="410"/>
                  </a:lnTo>
                  <a:lnTo>
                    <a:pt x="0" y="482"/>
                  </a:lnTo>
                  <a:lnTo>
                    <a:pt x="73" y="651"/>
                  </a:lnTo>
                  <a:lnTo>
                    <a:pt x="121" y="747"/>
                  </a:lnTo>
                  <a:lnTo>
                    <a:pt x="193" y="819"/>
                  </a:lnTo>
                  <a:lnTo>
                    <a:pt x="289" y="891"/>
                  </a:lnTo>
                  <a:lnTo>
                    <a:pt x="410" y="916"/>
                  </a:lnTo>
                  <a:lnTo>
                    <a:pt x="602" y="940"/>
                  </a:lnTo>
                  <a:lnTo>
                    <a:pt x="747" y="940"/>
                  </a:lnTo>
                  <a:lnTo>
                    <a:pt x="819" y="916"/>
                  </a:lnTo>
                  <a:lnTo>
                    <a:pt x="867" y="867"/>
                  </a:lnTo>
                  <a:lnTo>
                    <a:pt x="939" y="723"/>
                  </a:lnTo>
                  <a:lnTo>
                    <a:pt x="1060" y="530"/>
                  </a:lnTo>
                  <a:lnTo>
                    <a:pt x="1132" y="314"/>
                  </a:lnTo>
                  <a:lnTo>
                    <a:pt x="1132" y="217"/>
                  </a:lnTo>
                  <a:lnTo>
                    <a:pt x="1132" y="121"/>
                  </a:lnTo>
                  <a:lnTo>
                    <a:pt x="1108" y="73"/>
                  </a:lnTo>
                  <a:lnTo>
                    <a:pt x="1060" y="25"/>
                  </a:lnTo>
                  <a:lnTo>
                    <a:pt x="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41"/>
            <p:cNvSpPr/>
            <p:nvPr/>
          </p:nvSpPr>
          <p:spPr>
            <a:xfrm>
              <a:off x="5273050" y="3556200"/>
              <a:ext cx="34325" cy="27700"/>
            </a:xfrm>
            <a:custGeom>
              <a:avLst/>
              <a:gdLst/>
              <a:ahLst/>
              <a:cxnLst/>
              <a:rect l="l" t="t" r="r" b="b"/>
              <a:pathLst>
                <a:path w="1373" h="1108" extrusionOk="0">
                  <a:moveTo>
                    <a:pt x="915" y="0"/>
                  </a:moveTo>
                  <a:lnTo>
                    <a:pt x="650" y="24"/>
                  </a:lnTo>
                  <a:lnTo>
                    <a:pt x="337" y="121"/>
                  </a:lnTo>
                  <a:lnTo>
                    <a:pt x="193" y="169"/>
                  </a:lnTo>
                  <a:lnTo>
                    <a:pt x="72" y="217"/>
                  </a:lnTo>
                  <a:lnTo>
                    <a:pt x="0" y="289"/>
                  </a:lnTo>
                  <a:lnTo>
                    <a:pt x="0" y="313"/>
                  </a:lnTo>
                  <a:lnTo>
                    <a:pt x="0" y="337"/>
                  </a:lnTo>
                  <a:lnTo>
                    <a:pt x="24" y="337"/>
                  </a:lnTo>
                  <a:lnTo>
                    <a:pt x="72" y="362"/>
                  </a:lnTo>
                  <a:lnTo>
                    <a:pt x="121" y="458"/>
                  </a:lnTo>
                  <a:lnTo>
                    <a:pt x="145" y="699"/>
                  </a:lnTo>
                  <a:lnTo>
                    <a:pt x="169" y="963"/>
                  </a:lnTo>
                  <a:lnTo>
                    <a:pt x="193" y="1036"/>
                  </a:lnTo>
                  <a:lnTo>
                    <a:pt x="217" y="1084"/>
                  </a:lnTo>
                  <a:lnTo>
                    <a:pt x="265" y="1108"/>
                  </a:lnTo>
                  <a:lnTo>
                    <a:pt x="337" y="1084"/>
                  </a:lnTo>
                  <a:lnTo>
                    <a:pt x="554" y="987"/>
                  </a:lnTo>
                  <a:lnTo>
                    <a:pt x="722" y="915"/>
                  </a:lnTo>
                  <a:lnTo>
                    <a:pt x="867" y="891"/>
                  </a:lnTo>
                  <a:lnTo>
                    <a:pt x="1156" y="891"/>
                  </a:lnTo>
                  <a:lnTo>
                    <a:pt x="1252" y="867"/>
                  </a:lnTo>
                  <a:lnTo>
                    <a:pt x="1324" y="843"/>
                  </a:lnTo>
                  <a:lnTo>
                    <a:pt x="1348" y="819"/>
                  </a:lnTo>
                  <a:lnTo>
                    <a:pt x="1372" y="795"/>
                  </a:lnTo>
                  <a:lnTo>
                    <a:pt x="1348" y="699"/>
                  </a:lnTo>
                  <a:lnTo>
                    <a:pt x="1180" y="217"/>
                  </a:lnTo>
                  <a:lnTo>
                    <a:pt x="1132" y="145"/>
                  </a:lnTo>
                  <a:lnTo>
                    <a:pt x="1083" y="49"/>
                  </a:lnTo>
                  <a:lnTo>
                    <a:pt x="10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41"/>
            <p:cNvSpPr/>
            <p:nvPr/>
          </p:nvSpPr>
          <p:spPr>
            <a:xfrm>
              <a:off x="5307350" y="3545975"/>
              <a:ext cx="30725" cy="24100"/>
            </a:xfrm>
            <a:custGeom>
              <a:avLst/>
              <a:gdLst/>
              <a:ahLst/>
              <a:cxnLst/>
              <a:rect l="l" t="t" r="r" b="b"/>
              <a:pathLst>
                <a:path w="1229" h="964" extrusionOk="0">
                  <a:moveTo>
                    <a:pt x="386" y="0"/>
                  </a:moveTo>
                  <a:lnTo>
                    <a:pt x="217" y="24"/>
                  </a:lnTo>
                  <a:lnTo>
                    <a:pt x="97" y="48"/>
                  </a:lnTo>
                  <a:lnTo>
                    <a:pt x="24" y="96"/>
                  </a:lnTo>
                  <a:lnTo>
                    <a:pt x="0" y="121"/>
                  </a:lnTo>
                  <a:lnTo>
                    <a:pt x="0" y="145"/>
                  </a:lnTo>
                  <a:lnTo>
                    <a:pt x="24" y="337"/>
                  </a:lnTo>
                  <a:lnTo>
                    <a:pt x="97" y="650"/>
                  </a:lnTo>
                  <a:lnTo>
                    <a:pt x="169" y="795"/>
                  </a:lnTo>
                  <a:lnTo>
                    <a:pt x="217" y="915"/>
                  </a:lnTo>
                  <a:lnTo>
                    <a:pt x="265" y="939"/>
                  </a:lnTo>
                  <a:lnTo>
                    <a:pt x="289" y="963"/>
                  </a:lnTo>
                  <a:lnTo>
                    <a:pt x="386" y="963"/>
                  </a:lnTo>
                  <a:lnTo>
                    <a:pt x="458" y="915"/>
                  </a:lnTo>
                  <a:lnTo>
                    <a:pt x="554" y="891"/>
                  </a:lnTo>
                  <a:lnTo>
                    <a:pt x="674" y="867"/>
                  </a:lnTo>
                  <a:lnTo>
                    <a:pt x="819" y="819"/>
                  </a:lnTo>
                  <a:lnTo>
                    <a:pt x="891" y="795"/>
                  </a:lnTo>
                  <a:lnTo>
                    <a:pt x="963" y="746"/>
                  </a:lnTo>
                  <a:lnTo>
                    <a:pt x="1060" y="674"/>
                  </a:lnTo>
                  <a:lnTo>
                    <a:pt x="1132" y="578"/>
                  </a:lnTo>
                  <a:lnTo>
                    <a:pt x="1180" y="482"/>
                  </a:lnTo>
                  <a:lnTo>
                    <a:pt x="1204" y="409"/>
                  </a:lnTo>
                  <a:lnTo>
                    <a:pt x="1228" y="313"/>
                  </a:lnTo>
                  <a:lnTo>
                    <a:pt x="1180" y="241"/>
                  </a:lnTo>
                  <a:lnTo>
                    <a:pt x="1132" y="169"/>
                  </a:lnTo>
                  <a:lnTo>
                    <a:pt x="1036" y="96"/>
                  </a:lnTo>
                  <a:lnTo>
                    <a:pt x="891" y="48"/>
                  </a:lnTo>
                  <a:lnTo>
                    <a:pt x="723" y="24"/>
                  </a:lnTo>
                  <a:lnTo>
                    <a:pt x="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41"/>
            <p:cNvSpPr/>
            <p:nvPr/>
          </p:nvSpPr>
          <p:spPr>
            <a:xfrm>
              <a:off x="5254375" y="3590500"/>
              <a:ext cx="69850" cy="86700"/>
            </a:xfrm>
            <a:custGeom>
              <a:avLst/>
              <a:gdLst/>
              <a:ahLst/>
              <a:cxnLst/>
              <a:rect l="l" t="t" r="r" b="b"/>
              <a:pathLst>
                <a:path w="2794" h="3468" extrusionOk="0">
                  <a:moveTo>
                    <a:pt x="1903" y="1"/>
                  </a:moveTo>
                  <a:lnTo>
                    <a:pt x="1782" y="25"/>
                  </a:lnTo>
                  <a:lnTo>
                    <a:pt x="1662" y="73"/>
                  </a:lnTo>
                  <a:lnTo>
                    <a:pt x="1566" y="145"/>
                  </a:lnTo>
                  <a:lnTo>
                    <a:pt x="1349" y="338"/>
                  </a:lnTo>
                  <a:lnTo>
                    <a:pt x="1156" y="554"/>
                  </a:lnTo>
                  <a:lnTo>
                    <a:pt x="1084" y="651"/>
                  </a:lnTo>
                  <a:lnTo>
                    <a:pt x="988" y="723"/>
                  </a:lnTo>
                  <a:lnTo>
                    <a:pt x="916" y="747"/>
                  </a:lnTo>
                  <a:lnTo>
                    <a:pt x="843" y="747"/>
                  </a:lnTo>
                  <a:lnTo>
                    <a:pt x="627" y="723"/>
                  </a:lnTo>
                  <a:lnTo>
                    <a:pt x="482" y="699"/>
                  </a:lnTo>
                  <a:lnTo>
                    <a:pt x="290" y="699"/>
                  </a:lnTo>
                  <a:lnTo>
                    <a:pt x="121" y="723"/>
                  </a:lnTo>
                  <a:lnTo>
                    <a:pt x="25" y="747"/>
                  </a:lnTo>
                  <a:lnTo>
                    <a:pt x="1" y="795"/>
                  </a:lnTo>
                  <a:lnTo>
                    <a:pt x="1" y="867"/>
                  </a:lnTo>
                  <a:lnTo>
                    <a:pt x="73" y="964"/>
                  </a:lnTo>
                  <a:lnTo>
                    <a:pt x="145" y="1060"/>
                  </a:lnTo>
                  <a:lnTo>
                    <a:pt x="386" y="1252"/>
                  </a:lnTo>
                  <a:lnTo>
                    <a:pt x="579" y="1469"/>
                  </a:lnTo>
                  <a:lnTo>
                    <a:pt x="723" y="1686"/>
                  </a:lnTo>
                  <a:lnTo>
                    <a:pt x="819" y="1926"/>
                  </a:lnTo>
                  <a:lnTo>
                    <a:pt x="964" y="2239"/>
                  </a:lnTo>
                  <a:lnTo>
                    <a:pt x="1108" y="2625"/>
                  </a:lnTo>
                  <a:lnTo>
                    <a:pt x="1253" y="3034"/>
                  </a:lnTo>
                  <a:lnTo>
                    <a:pt x="1421" y="3467"/>
                  </a:lnTo>
                  <a:lnTo>
                    <a:pt x="2793" y="2962"/>
                  </a:lnTo>
                  <a:lnTo>
                    <a:pt x="2288" y="1638"/>
                  </a:lnTo>
                  <a:lnTo>
                    <a:pt x="2240" y="1397"/>
                  </a:lnTo>
                  <a:lnTo>
                    <a:pt x="2240" y="1156"/>
                  </a:lnTo>
                  <a:lnTo>
                    <a:pt x="2288" y="915"/>
                  </a:lnTo>
                  <a:lnTo>
                    <a:pt x="2408" y="626"/>
                  </a:lnTo>
                  <a:lnTo>
                    <a:pt x="2456" y="482"/>
                  </a:lnTo>
                  <a:lnTo>
                    <a:pt x="2480" y="386"/>
                  </a:lnTo>
                  <a:lnTo>
                    <a:pt x="2480" y="289"/>
                  </a:lnTo>
                  <a:lnTo>
                    <a:pt x="2432" y="193"/>
                  </a:lnTo>
                  <a:lnTo>
                    <a:pt x="2360" y="145"/>
                  </a:lnTo>
                  <a:lnTo>
                    <a:pt x="2264" y="97"/>
                  </a:lnTo>
                  <a:lnTo>
                    <a:pt x="2023" y="25"/>
                  </a:lnTo>
                  <a:lnTo>
                    <a:pt x="19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41"/>
            <p:cNvSpPr/>
            <p:nvPr/>
          </p:nvSpPr>
          <p:spPr>
            <a:xfrm>
              <a:off x="5321800" y="3575450"/>
              <a:ext cx="48775" cy="78275"/>
            </a:xfrm>
            <a:custGeom>
              <a:avLst/>
              <a:gdLst/>
              <a:ahLst/>
              <a:cxnLst/>
              <a:rect l="l" t="t" r="r" b="b"/>
              <a:pathLst>
                <a:path w="1951" h="3131" extrusionOk="0">
                  <a:moveTo>
                    <a:pt x="746" y="1"/>
                  </a:moveTo>
                  <a:lnTo>
                    <a:pt x="674" y="25"/>
                  </a:lnTo>
                  <a:lnTo>
                    <a:pt x="626" y="73"/>
                  </a:lnTo>
                  <a:lnTo>
                    <a:pt x="530" y="169"/>
                  </a:lnTo>
                  <a:lnTo>
                    <a:pt x="482" y="217"/>
                  </a:lnTo>
                  <a:lnTo>
                    <a:pt x="409" y="266"/>
                  </a:lnTo>
                  <a:lnTo>
                    <a:pt x="313" y="241"/>
                  </a:lnTo>
                  <a:lnTo>
                    <a:pt x="217" y="193"/>
                  </a:lnTo>
                  <a:lnTo>
                    <a:pt x="96" y="169"/>
                  </a:lnTo>
                  <a:lnTo>
                    <a:pt x="72" y="169"/>
                  </a:lnTo>
                  <a:lnTo>
                    <a:pt x="24" y="193"/>
                  </a:lnTo>
                  <a:lnTo>
                    <a:pt x="0" y="241"/>
                  </a:lnTo>
                  <a:lnTo>
                    <a:pt x="0" y="338"/>
                  </a:lnTo>
                  <a:lnTo>
                    <a:pt x="48" y="458"/>
                  </a:lnTo>
                  <a:lnTo>
                    <a:pt x="96" y="554"/>
                  </a:lnTo>
                  <a:lnTo>
                    <a:pt x="169" y="675"/>
                  </a:lnTo>
                  <a:lnTo>
                    <a:pt x="265" y="723"/>
                  </a:lnTo>
                  <a:lnTo>
                    <a:pt x="337" y="795"/>
                  </a:lnTo>
                  <a:lnTo>
                    <a:pt x="409" y="891"/>
                  </a:lnTo>
                  <a:lnTo>
                    <a:pt x="530" y="1084"/>
                  </a:lnTo>
                  <a:lnTo>
                    <a:pt x="602" y="1253"/>
                  </a:lnTo>
                  <a:lnTo>
                    <a:pt x="626" y="1349"/>
                  </a:lnTo>
                  <a:lnTo>
                    <a:pt x="1276" y="3130"/>
                  </a:lnTo>
                  <a:lnTo>
                    <a:pt x="1950" y="2865"/>
                  </a:lnTo>
                  <a:lnTo>
                    <a:pt x="1830" y="2673"/>
                  </a:lnTo>
                  <a:lnTo>
                    <a:pt x="1589" y="2215"/>
                  </a:lnTo>
                  <a:lnTo>
                    <a:pt x="1324" y="1662"/>
                  </a:lnTo>
                  <a:lnTo>
                    <a:pt x="1252" y="1445"/>
                  </a:lnTo>
                  <a:lnTo>
                    <a:pt x="1204" y="1277"/>
                  </a:lnTo>
                  <a:lnTo>
                    <a:pt x="1180" y="1036"/>
                  </a:lnTo>
                  <a:lnTo>
                    <a:pt x="1132" y="867"/>
                  </a:lnTo>
                  <a:lnTo>
                    <a:pt x="1107" y="699"/>
                  </a:lnTo>
                  <a:lnTo>
                    <a:pt x="1132" y="627"/>
                  </a:lnTo>
                  <a:lnTo>
                    <a:pt x="1156" y="506"/>
                  </a:lnTo>
                  <a:lnTo>
                    <a:pt x="1180" y="410"/>
                  </a:lnTo>
                  <a:lnTo>
                    <a:pt x="1156" y="314"/>
                  </a:lnTo>
                  <a:lnTo>
                    <a:pt x="1132" y="217"/>
                  </a:lnTo>
                  <a:lnTo>
                    <a:pt x="1083" y="145"/>
                  </a:lnTo>
                  <a:lnTo>
                    <a:pt x="1011" y="73"/>
                  </a:lnTo>
                  <a:lnTo>
                    <a:pt x="915" y="25"/>
                  </a:lnTo>
                  <a:lnTo>
                    <a:pt x="8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41"/>
            <p:cNvSpPr/>
            <p:nvPr/>
          </p:nvSpPr>
          <p:spPr>
            <a:xfrm>
              <a:off x="5290500" y="3590500"/>
              <a:ext cx="33725" cy="77650"/>
            </a:xfrm>
            <a:custGeom>
              <a:avLst/>
              <a:gdLst/>
              <a:ahLst/>
              <a:cxnLst/>
              <a:rect l="l" t="t" r="r" b="b"/>
              <a:pathLst>
                <a:path w="1349" h="3106" extrusionOk="0">
                  <a:moveTo>
                    <a:pt x="410" y="1"/>
                  </a:moveTo>
                  <a:lnTo>
                    <a:pt x="265" y="49"/>
                  </a:lnTo>
                  <a:lnTo>
                    <a:pt x="121" y="121"/>
                  </a:lnTo>
                  <a:lnTo>
                    <a:pt x="0" y="241"/>
                  </a:lnTo>
                  <a:lnTo>
                    <a:pt x="48" y="265"/>
                  </a:lnTo>
                  <a:lnTo>
                    <a:pt x="121" y="338"/>
                  </a:lnTo>
                  <a:lnTo>
                    <a:pt x="169" y="434"/>
                  </a:lnTo>
                  <a:lnTo>
                    <a:pt x="217" y="578"/>
                  </a:lnTo>
                  <a:lnTo>
                    <a:pt x="289" y="819"/>
                  </a:lnTo>
                  <a:lnTo>
                    <a:pt x="313" y="1012"/>
                  </a:lnTo>
                  <a:lnTo>
                    <a:pt x="337" y="1349"/>
                  </a:lnTo>
                  <a:lnTo>
                    <a:pt x="337" y="1517"/>
                  </a:lnTo>
                  <a:lnTo>
                    <a:pt x="337" y="1686"/>
                  </a:lnTo>
                  <a:lnTo>
                    <a:pt x="385" y="1878"/>
                  </a:lnTo>
                  <a:lnTo>
                    <a:pt x="458" y="2119"/>
                  </a:lnTo>
                  <a:lnTo>
                    <a:pt x="698" y="2625"/>
                  </a:lnTo>
                  <a:lnTo>
                    <a:pt x="939" y="3106"/>
                  </a:lnTo>
                  <a:lnTo>
                    <a:pt x="1348" y="2962"/>
                  </a:lnTo>
                  <a:lnTo>
                    <a:pt x="843" y="1638"/>
                  </a:lnTo>
                  <a:lnTo>
                    <a:pt x="795" y="1397"/>
                  </a:lnTo>
                  <a:lnTo>
                    <a:pt x="795" y="1156"/>
                  </a:lnTo>
                  <a:lnTo>
                    <a:pt x="843" y="915"/>
                  </a:lnTo>
                  <a:lnTo>
                    <a:pt x="963" y="626"/>
                  </a:lnTo>
                  <a:lnTo>
                    <a:pt x="1011" y="482"/>
                  </a:lnTo>
                  <a:lnTo>
                    <a:pt x="1035" y="386"/>
                  </a:lnTo>
                  <a:lnTo>
                    <a:pt x="1035" y="289"/>
                  </a:lnTo>
                  <a:lnTo>
                    <a:pt x="987" y="193"/>
                  </a:lnTo>
                  <a:lnTo>
                    <a:pt x="915" y="145"/>
                  </a:lnTo>
                  <a:lnTo>
                    <a:pt x="819" y="97"/>
                  </a:lnTo>
                  <a:lnTo>
                    <a:pt x="578" y="25"/>
                  </a:lnTo>
                  <a:lnTo>
                    <a:pt x="506"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41"/>
            <p:cNvSpPr/>
            <p:nvPr/>
          </p:nvSpPr>
          <p:spPr>
            <a:xfrm>
              <a:off x="5335025" y="3575450"/>
              <a:ext cx="35550" cy="73450"/>
            </a:xfrm>
            <a:custGeom>
              <a:avLst/>
              <a:gdLst/>
              <a:ahLst/>
              <a:cxnLst/>
              <a:rect l="l" t="t" r="r" b="b"/>
              <a:pathLst>
                <a:path w="1422" h="2938" extrusionOk="0">
                  <a:moveTo>
                    <a:pt x="217" y="1"/>
                  </a:moveTo>
                  <a:lnTo>
                    <a:pt x="145" y="25"/>
                  </a:lnTo>
                  <a:lnTo>
                    <a:pt x="97" y="49"/>
                  </a:lnTo>
                  <a:lnTo>
                    <a:pt x="1" y="169"/>
                  </a:lnTo>
                  <a:lnTo>
                    <a:pt x="73" y="217"/>
                  </a:lnTo>
                  <a:lnTo>
                    <a:pt x="145" y="290"/>
                  </a:lnTo>
                  <a:lnTo>
                    <a:pt x="217" y="410"/>
                  </a:lnTo>
                  <a:lnTo>
                    <a:pt x="290" y="554"/>
                  </a:lnTo>
                  <a:lnTo>
                    <a:pt x="434" y="1253"/>
                  </a:lnTo>
                  <a:lnTo>
                    <a:pt x="530" y="1590"/>
                  </a:lnTo>
                  <a:lnTo>
                    <a:pt x="627" y="1854"/>
                  </a:lnTo>
                  <a:lnTo>
                    <a:pt x="723" y="2071"/>
                  </a:lnTo>
                  <a:lnTo>
                    <a:pt x="891" y="2336"/>
                  </a:lnTo>
                  <a:lnTo>
                    <a:pt x="1277" y="2938"/>
                  </a:lnTo>
                  <a:lnTo>
                    <a:pt x="1421" y="2865"/>
                  </a:lnTo>
                  <a:lnTo>
                    <a:pt x="1301" y="2673"/>
                  </a:lnTo>
                  <a:lnTo>
                    <a:pt x="1060" y="2215"/>
                  </a:lnTo>
                  <a:lnTo>
                    <a:pt x="795" y="1662"/>
                  </a:lnTo>
                  <a:lnTo>
                    <a:pt x="723" y="1445"/>
                  </a:lnTo>
                  <a:lnTo>
                    <a:pt x="675" y="1277"/>
                  </a:lnTo>
                  <a:lnTo>
                    <a:pt x="651" y="1036"/>
                  </a:lnTo>
                  <a:lnTo>
                    <a:pt x="603" y="867"/>
                  </a:lnTo>
                  <a:lnTo>
                    <a:pt x="578" y="699"/>
                  </a:lnTo>
                  <a:lnTo>
                    <a:pt x="603" y="627"/>
                  </a:lnTo>
                  <a:lnTo>
                    <a:pt x="627" y="506"/>
                  </a:lnTo>
                  <a:lnTo>
                    <a:pt x="651" y="410"/>
                  </a:lnTo>
                  <a:lnTo>
                    <a:pt x="627" y="314"/>
                  </a:lnTo>
                  <a:lnTo>
                    <a:pt x="603" y="217"/>
                  </a:lnTo>
                  <a:lnTo>
                    <a:pt x="554" y="145"/>
                  </a:lnTo>
                  <a:lnTo>
                    <a:pt x="482" y="73"/>
                  </a:lnTo>
                  <a:lnTo>
                    <a:pt x="386" y="25"/>
                  </a:lnTo>
                  <a:lnTo>
                    <a:pt x="314"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41"/>
            <p:cNvSpPr/>
            <p:nvPr/>
          </p:nvSpPr>
          <p:spPr>
            <a:xfrm>
              <a:off x="5310350" y="3545975"/>
              <a:ext cx="27725" cy="16875"/>
            </a:xfrm>
            <a:custGeom>
              <a:avLst/>
              <a:gdLst/>
              <a:ahLst/>
              <a:cxnLst/>
              <a:rect l="l" t="t" r="r" b="b"/>
              <a:pathLst>
                <a:path w="1109" h="675" extrusionOk="0">
                  <a:moveTo>
                    <a:pt x="193" y="0"/>
                  </a:moveTo>
                  <a:lnTo>
                    <a:pt x="1" y="48"/>
                  </a:lnTo>
                  <a:lnTo>
                    <a:pt x="266" y="145"/>
                  </a:lnTo>
                  <a:lnTo>
                    <a:pt x="554" y="289"/>
                  </a:lnTo>
                  <a:lnTo>
                    <a:pt x="675" y="361"/>
                  </a:lnTo>
                  <a:lnTo>
                    <a:pt x="795" y="458"/>
                  </a:lnTo>
                  <a:lnTo>
                    <a:pt x="867" y="554"/>
                  </a:lnTo>
                  <a:lnTo>
                    <a:pt x="940" y="674"/>
                  </a:lnTo>
                  <a:lnTo>
                    <a:pt x="1036" y="506"/>
                  </a:lnTo>
                  <a:lnTo>
                    <a:pt x="1084" y="433"/>
                  </a:lnTo>
                  <a:lnTo>
                    <a:pt x="1108" y="361"/>
                  </a:lnTo>
                  <a:lnTo>
                    <a:pt x="1084" y="289"/>
                  </a:lnTo>
                  <a:lnTo>
                    <a:pt x="1060" y="217"/>
                  </a:lnTo>
                  <a:lnTo>
                    <a:pt x="988" y="145"/>
                  </a:lnTo>
                  <a:lnTo>
                    <a:pt x="916" y="96"/>
                  </a:lnTo>
                  <a:lnTo>
                    <a:pt x="699" y="48"/>
                  </a:lnTo>
                  <a:lnTo>
                    <a:pt x="4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41"/>
            <p:cNvSpPr/>
            <p:nvPr/>
          </p:nvSpPr>
          <p:spPr>
            <a:xfrm>
              <a:off x="5277850" y="3556200"/>
              <a:ext cx="29525" cy="22300"/>
            </a:xfrm>
            <a:custGeom>
              <a:avLst/>
              <a:gdLst/>
              <a:ahLst/>
              <a:cxnLst/>
              <a:rect l="l" t="t" r="r" b="b"/>
              <a:pathLst>
                <a:path w="1181" h="892" extrusionOk="0">
                  <a:moveTo>
                    <a:pt x="579" y="0"/>
                  </a:moveTo>
                  <a:lnTo>
                    <a:pt x="386" y="49"/>
                  </a:lnTo>
                  <a:lnTo>
                    <a:pt x="169" y="97"/>
                  </a:lnTo>
                  <a:lnTo>
                    <a:pt x="1" y="169"/>
                  </a:lnTo>
                  <a:lnTo>
                    <a:pt x="314" y="169"/>
                  </a:lnTo>
                  <a:lnTo>
                    <a:pt x="482" y="193"/>
                  </a:lnTo>
                  <a:lnTo>
                    <a:pt x="627" y="241"/>
                  </a:lnTo>
                  <a:lnTo>
                    <a:pt x="699" y="313"/>
                  </a:lnTo>
                  <a:lnTo>
                    <a:pt x="747" y="362"/>
                  </a:lnTo>
                  <a:lnTo>
                    <a:pt x="795" y="434"/>
                  </a:lnTo>
                  <a:lnTo>
                    <a:pt x="795" y="506"/>
                  </a:lnTo>
                  <a:lnTo>
                    <a:pt x="795" y="674"/>
                  </a:lnTo>
                  <a:lnTo>
                    <a:pt x="771" y="891"/>
                  </a:lnTo>
                  <a:lnTo>
                    <a:pt x="964" y="891"/>
                  </a:lnTo>
                  <a:lnTo>
                    <a:pt x="1084" y="867"/>
                  </a:lnTo>
                  <a:lnTo>
                    <a:pt x="1132" y="843"/>
                  </a:lnTo>
                  <a:lnTo>
                    <a:pt x="1156" y="819"/>
                  </a:lnTo>
                  <a:lnTo>
                    <a:pt x="1180" y="771"/>
                  </a:lnTo>
                  <a:lnTo>
                    <a:pt x="1156" y="699"/>
                  </a:lnTo>
                  <a:lnTo>
                    <a:pt x="988" y="217"/>
                  </a:lnTo>
                  <a:lnTo>
                    <a:pt x="940" y="145"/>
                  </a:lnTo>
                  <a:lnTo>
                    <a:pt x="891" y="49"/>
                  </a:lnTo>
                  <a:lnTo>
                    <a:pt x="819"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41"/>
            <p:cNvSpPr/>
            <p:nvPr/>
          </p:nvSpPr>
          <p:spPr>
            <a:xfrm>
              <a:off x="5245350" y="3567025"/>
              <a:ext cx="25300" cy="23500"/>
            </a:xfrm>
            <a:custGeom>
              <a:avLst/>
              <a:gdLst/>
              <a:ahLst/>
              <a:cxnLst/>
              <a:rect l="l" t="t" r="r" b="b"/>
              <a:pathLst>
                <a:path w="1012" h="940" extrusionOk="0">
                  <a:moveTo>
                    <a:pt x="867" y="1"/>
                  </a:moveTo>
                  <a:lnTo>
                    <a:pt x="795" y="25"/>
                  </a:lnTo>
                  <a:lnTo>
                    <a:pt x="651" y="97"/>
                  </a:lnTo>
                  <a:lnTo>
                    <a:pt x="506" y="193"/>
                  </a:lnTo>
                  <a:lnTo>
                    <a:pt x="434" y="217"/>
                  </a:lnTo>
                  <a:lnTo>
                    <a:pt x="338" y="241"/>
                  </a:lnTo>
                  <a:lnTo>
                    <a:pt x="145" y="266"/>
                  </a:lnTo>
                  <a:lnTo>
                    <a:pt x="1" y="338"/>
                  </a:lnTo>
                  <a:lnTo>
                    <a:pt x="266" y="362"/>
                  </a:lnTo>
                  <a:lnTo>
                    <a:pt x="410" y="386"/>
                  </a:lnTo>
                  <a:lnTo>
                    <a:pt x="554" y="434"/>
                  </a:lnTo>
                  <a:lnTo>
                    <a:pt x="579" y="482"/>
                  </a:lnTo>
                  <a:lnTo>
                    <a:pt x="603" y="530"/>
                  </a:lnTo>
                  <a:lnTo>
                    <a:pt x="627" y="651"/>
                  </a:lnTo>
                  <a:lnTo>
                    <a:pt x="603" y="795"/>
                  </a:lnTo>
                  <a:lnTo>
                    <a:pt x="554" y="940"/>
                  </a:lnTo>
                  <a:lnTo>
                    <a:pt x="651" y="940"/>
                  </a:lnTo>
                  <a:lnTo>
                    <a:pt x="699" y="891"/>
                  </a:lnTo>
                  <a:lnTo>
                    <a:pt x="771" y="819"/>
                  </a:lnTo>
                  <a:lnTo>
                    <a:pt x="819" y="723"/>
                  </a:lnTo>
                  <a:lnTo>
                    <a:pt x="940" y="530"/>
                  </a:lnTo>
                  <a:lnTo>
                    <a:pt x="1012" y="314"/>
                  </a:lnTo>
                  <a:lnTo>
                    <a:pt x="1012" y="217"/>
                  </a:lnTo>
                  <a:lnTo>
                    <a:pt x="1012" y="121"/>
                  </a:lnTo>
                  <a:lnTo>
                    <a:pt x="988" y="73"/>
                  </a:lnTo>
                  <a:lnTo>
                    <a:pt x="940" y="25"/>
                  </a:lnTo>
                  <a:lnTo>
                    <a:pt x="867"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41"/>
            <p:cNvSpPr/>
            <p:nvPr/>
          </p:nvSpPr>
          <p:spPr>
            <a:xfrm>
              <a:off x="5277250" y="3505050"/>
              <a:ext cx="48775" cy="30100"/>
            </a:xfrm>
            <a:custGeom>
              <a:avLst/>
              <a:gdLst/>
              <a:ahLst/>
              <a:cxnLst/>
              <a:rect l="l" t="t" r="r" b="b"/>
              <a:pathLst>
                <a:path w="1951" h="1204" extrusionOk="0">
                  <a:moveTo>
                    <a:pt x="964" y="0"/>
                  </a:moveTo>
                  <a:lnTo>
                    <a:pt x="651" y="24"/>
                  </a:lnTo>
                  <a:lnTo>
                    <a:pt x="362" y="48"/>
                  </a:lnTo>
                  <a:lnTo>
                    <a:pt x="121" y="96"/>
                  </a:lnTo>
                  <a:lnTo>
                    <a:pt x="73" y="145"/>
                  </a:lnTo>
                  <a:lnTo>
                    <a:pt x="25" y="169"/>
                  </a:lnTo>
                  <a:lnTo>
                    <a:pt x="1" y="217"/>
                  </a:lnTo>
                  <a:lnTo>
                    <a:pt x="578" y="217"/>
                  </a:lnTo>
                  <a:lnTo>
                    <a:pt x="867" y="265"/>
                  </a:lnTo>
                  <a:lnTo>
                    <a:pt x="988" y="313"/>
                  </a:lnTo>
                  <a:lnTo>
                    <a:pt x="1084" y="361"/>
                  </a:lnTo>
                  <a:lnTo>
                    <a:pt x="1204" y="506"/>
                  </a:lnTo>
                  <a:lnTo>
                    <a:pt x="1253" y="602"/>
                  </a:lnTo>
                  <a:lnTo>
                    <a:pt x="1253" y="698"/>
                  </a:lnTo>
                  <a:lnTo>
                    <a:pt x="1253" y="843"/>
                  </a:lnTo>
                  <a:lnTo>
                    <a:pt x="1277" y="1035"/>
                  </a:lnTo>
                  <a:lnTo>
                    <a:pt x="1325" y="1204"/>
                  </a:lnTo>
                  <a:lnTo>
                    <a:pt x="1590" y="1180"/>
                  </a:lnTo>
                  <a:lnTo>
                    <a:pt x="1806" y="1156"/>
                  </a:lnTo>
                  <a:lnTo>
                    <a:pt x="1878" y="1132"/>
                  </a:lnTo>
                  <a:lnTo>
                    <a:pt x="1927" y="1108"/>
                  </a:lnTo>
                  <a:lnTo>
                    <a:pt x="1951" y="1035"/>
                  </a:lnTo>
                  <a:lnTo>
                    <a:pt x="1951" y="963"/>
                  </a:lnTo>
                  <a:lnTo>
                    <a:pt x="1902" y="867"/>
                  </a:lnTo>
                  <a:lnTo>
                    <a:pt x="1830" y="771"/>
                  </a:lnTo>
                  <a:lnTo>
                    <a:pt x="1686" y="530"/>
                  </a:lnTo>
                  <a:lnTo>
                    <a:pt x="1614" y="434"/>
                  </a:lnTo>
                  <a:lnTo>
                    <a:pt x="1590" y="313"/>
                  </a:lnTo>
                  <a:lnTo>
                    <a:pt x="1590" y="217"/>
                  </a:lnTo>
                  <a:lnTo>
                    <a:pt x="1614" y="169"/>
                  </a:lnTo>
                  <a:lnTo>
                    <a:pt x="1638" y="145"/>
                  </a:lnTo>
                  <a:lnTo>
                    <a:pt x="1662" y="96"/>
                  </a:lnTo>
                  <a:lnTo>
                    <a:pt x="1638" y="72"/>
                  </a:lnTo>
                  <a:lnTo>
                    <a:pt x="1493" y="24"/>
                  </a:lnTo>
                  <a:lnTo>
                    <a:pt x="1253" y="24"/>
                  </a:lnTo>
                  <a:lnTo>
                    <a:pt x="96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41"/>
            <p:cNvSpPr/>
            <p:nvPr/>
          </p:nvSpPr>
          <p:spPr>
            <a:xfrm>
              <a:off x="5227300" y="3518875"/>
              <a:ext cx="42150" cy="44575"/>
            </a:xfrm>
            <a:custGeom>
              <a:avLst/>
              <a:gdLst/>
              <a:ahLst/>
              <a:cxnLst/>
              <a:rect l="l" t="t" r="r" b="b"/>
              <a:pathLst>
                <a:path w="1686" h="1783" extrusionOk="0">
                  <a:moveTo>
                    <a:pt x="1349" y="1"/>
                  </a:moveTo>
                  <a:lnTo>
                    <a:pt x="1180" y="49"/>
                  </a:lnTo>
                  <a:lnTo>
                    <a:pt x="988" y="97"/>
                  </a:lnTo>
                  <a:lnTo>
                    <a:pt x="819" y="145"/>
                  </a:lnTo>
                  <a:lnTo>
                    <a:pt x="506" y="169"/>
                  </a:lnTo>
                  <a:lnTo>
                    <a:pt x="362" y="218"/>
                  </a:lnTo>
                  <a:lnTo>
                    <a:pt x="265" y="242"/>
                  </a:lnTo>
                  <a:lnTo>
                    <a:pt x="169" y="314"/>
                  </a:lnTo>
                  <a:lnTo>
                    <a:pt x="121" y="434"/>
                  </a:lnTo>
                  <a:lnTo>
                    <a:pt x="49" y="555"/>
                  </a:lnTo>
                  <a:lnTo>
                    <a:pt x="1" y="675"/>
                  </a:lnTo>
                  <a:lnTo>
                    <a:pt x="97" y="627"/>
                  </a:lnTo>
                  <a:lnTo>
                    <a:pt x="314" y="506"/>
                  </a:lnTo>
                  <a:lnTo>
                    <a:pt x="458" y="458"/>
                  </a:lnTo>
                  <a:lnTo>
                    <a:pt x="602" y="434"/>
                  </a:lnTo>
                  <a:lnTo>
                    <a:pt x="747" y="458"/>
                  </a:lnTo>
                  <a:lnTo>
                    <a:pt x="819" y="482"/>
                  </a:lnTo>
                  <a:lnTo>
                    <a:pt x="867" y="530"/>
                  </a:lnTo>
                  <a:lnTo>
                    <a:pt x="1060" y="699"/>
                  </a:lnTo>
                  <a:lnTo>
                    <a:pt x="1108" y="771"/>
                  </a:lnTo>
                  <a:lnTo>
                    <a:pt x="1132" y="843"/>
                  </a:lnTo>
                  <a:lnTo>
                    <a:pt x="1132" y="892"/>
                  </a:lnTo>
                  <a:lnTo>
                    <a:pt x="1108" y="964"/>
                  </a:lnTo>
                  <a:lnTo>
                    <a:pt x="1060" y="1036"/>
                  </a:lnTo>
                  <a:lnTo>
                    <a:pt x="988" y="1132"/>
                  </a:lnTo>
                  <a:lnTo>
                    <a:pt x="867" y="1277"/>
                  </a:lnTo>
                  <a:lnTo>
                    <a:pt x="723" y="1445"/>
                  </a:lnTo>
                  <a:lnTo>
                    <a:pt x="627" y="1638"/>
                  </a:lnTo>
                  <a:lnTo>
                    <a:pt x="554" y="1782"/>
                  </a:lnTo>
                  <a:lnTo>
                    <a:pt x="771" y="1566"/>
                  </a:lnTo>
                  <a:lnTo>
                    <a:pt x="915" y="1469"/>
                  </a:lnTo>
                  <a:lnTo>
                    <a:pt x="1084" y="1373"/>
                  </a:lnTo>
                  <a:lnTo>
                    <a:pt x="1252" y="1325"/>
                  </a:lnTo>
                  <a:lnTo>
                    <a:pt x="1397" y="1301"/>
                  </a:lnTo>
                  <a:lnTo>
                    <a:pt x="1589" y="1253"/>
                  </a:lnTo>
                  <a:lnTo>
                    <a:pt x="1662" y="1205"/>
                  </a:lnTo>
                  <a:lnTo>
                    <a:pt x="1686" y="1156"/>
                  </a:lnTo>
                  <a:lnTo>
                    <a:pt x="1686" y="1036"/>
                  </a:lnTo>
                  <a:lnTo>
                    <a:pt x="1638" y="868"/>
                  </a:lnTo>
                  <a:lnTo>
                    <a:pt x="1614" y="699"/>
                  </a:lnTo>
                  <a:lnTo>
                    <a:pt x="1589" y="506"/>
                  </a:lnTo>
                  <a:lnTo>
                    <a:pt x="1541" y="193"/>
                  </a:lnTo>
                  <a:lnTo>
                    <a:pt x="1517" y="97"/>
                  </a:lnTo>
                  <a:lnTo>
                    <a:pt x="1493" y="49"/>
                  </a:lnTo>
                  <a:lnTo>
                    <a:pt x="1445" y="25"/>
                  </a:lnTo>
                  <a:lnTo>
                    <a:pt x="1397"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41"/>
            <p:cNvSpPr/>
            <p:nvPr/>
          </p:nvSpPr>
          <p:spPr>
            <a:xfrm>
              <a:off x="5271850" y="3353375"/>
              <a:ext cx="43350" cy="143275"/>
            </a:xfrm>
            <a:custGeom>
              <a:avLst/>
              <a:gdLst/>
              <a:ahLst/>
              <a:cxnLst/>
              <a:rect l="l" t="t" r="r" b="b"/>
              <a:pathLst>
                <a:path w="1734" h="5731" extrusionOk="0">
                  <a:moveTo>
                    <a:pt x="289" y="1"/>
                  </a:moveTo>
                  <a:lnTo>
                    <a:pt x="169" y="49"/>
                  </a:lnTo>
                  <a:lnTo>
                    <a:pt x="0" y="121"/>
                  </a:lnTo>
                  <a:lnTo>
                    <a:pt x="96" y="266"/>
                  </a:lnTo>
                  <a:lnTo>
                    <a:pt x="144" y="434"/>
                  </a:lnTo>
                  <a:lnTo>
                    <a:pt x="193" y="603"/>
                  </a:lnTo>
                  <a:lnTo>
                    <a:pt x="193" y="699"/>
                  </a:lnTo>
                  <a:lnTo>
                    <a:pt x="169" y="795"/>
                  </a:lnTo>
                  <a:lnTo>
                    <a:pt x="144" y="940"/>
                  </a:lnTo>
                  <a:lnTo>
                    <a:pt x="144" y="1084"/>
                  </a:lnTo>
                  <a:lnTo>
                    <a:pt x="144" y="1204"/>
                  </a:lnTo>
                  <a:lnTo>
                    <a:pt x="193" y="1349"/>
                  </a:lnTo>
                  <a:lnTo>
                    <a:pt x="265" y="1614"/>
                  </a:lnTo>
                  <a:lnTo>
                    <a:pt x="385" y="1903"/>
                  </a:lnTo>
                  <a:lnTo>
                    <a:pt x="626" y="2504"/>
                  </a:lnTo>
                  <a:lnTo>
                    <a:pt x="987" y="3564"/>
                  </a:lnTo>
                  <a:lnTo>
                    <a:pt x="1276" y="4599"/>
                  </a:lnTo>
                  <a:lnTo>
                    <a:pt x="1372" y="5008"/>
                  </a:lnTo>
                  <a:lnTo>
                    <a:pt x="1420" y="5249"/>
                  </a:lnTo>
                  <a:lnTo>
                    <a:pt x="1372" y="5682"/>
                  </a:lnTo>
                  <a:lnTo>
                    <a:pt x="1589" y="5706"/>
                  </a:lnTo>
                  <a:lnTo>
                    <a:pt x="1661" y="5730"/>
                  </a:lnTo>
                  <a:lnTo>
                    <a:pt x="1709" y="5682"/>
                  </a:lnTo>
                  <a:lnTo>
                    <a:pt x="1733" y="5610"/>
                  </a:lnTo>
                  <a:lnTo>
                    <a:pt x="1733" y="5514"/>
                  </a:lnTo>
                  <a:lnTo>
                    <a:pt x="1685" y="5176"/>
                  </a:lnTo>
                  <a:lnTo>
                    <a:pt x="1565" y="4671"/>
                  </a:lnTo>
                  <a:lnTo>
                    <a:pt x="1300" y="3804"/>
                  </a:lnTo>
                  <a:lnTo>
                    <a:pt x="939" y="2601"/>
                  </a:lnTo>
                  <a:lnTo>
                    <a:pt x="626" y="1469"/>
                  </a:lnTo>
                  <a:lnTo>
                    <a:pt x="530" y="1084"/>
                  </a:lnTo>
                  <a:lnTo>
                    <a:pt x="482" y="867"/>
                  </a:lnTo>
                  <a:lnTo>
                    <a:pt x="530" y="458"/>
                  </a:lnTo>
                  <a:lnTo>
                    <a:pt x="530" y="290"/>
                  </a:lnTo>
                  <a:lnTo>
                    <a:pt x="482" y="97"/>
                  </a:lnTo>
                  <a:lnTo>
                    <a:pt x="433" y="49"/>
                  </a:lnTo>
                  <a:lnTo>
                    <a:pt x="409" y="25"/>
                  </a:lnTo>
                  <a:lnTo>
                    <a:pt x="36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41"/>
            <p:cNvSpPr/>
            <p:nvPr/>
          </p:nvSpPr>
          <p:spPr>
            <a:xfrm>
              <a:off x="5229100" y="3363000"/>
              <a:ext cx="59025" cy="134250"/>
            </a:xfrm>
            <a:custGeom>
              <a:avLst/>
              <a:gdLst/>
              <a:ahLst/>
              <a:cxnLst/>
              <a:rect l="l" t="t" r="r" b="b"/>
              <a:pathLst>
                <a:path w="2361" h="5370" extrusionOk="0">
                  <a:moveTo>
                    <a:pt x="145" y="1"/>
                  </a:moveTo>
                  <a:lnTo>
                    <a:pt x="49" y="49"/>
                  </a:lnTo>
                  <a:lnTo>
                    <a:pt x="1" y="73"/>
                  </a:lnTo>
                  <a:lnTo>
                    <a:pt x="73" y="482"/>
                  </a:lnTo>
                  <a:lnTo>
                    <a:pt x="145" y="1060"/>
                  </a:lnTo>
                  <a:lnTo>
                    <a:pt x="169" y="1277"/>
                  </a:lnTo>
                  <a:lnTo>
                    <a:pt x="193" y="1493"/>
                  </a:lnTo>
                  <a:lnTo>
                    <a:pt x="314" y="1975"/>
                  </a:lnTo>
                  <a:lnTo>
                    <a:pt x="506" y="2480"/>
                  </a:lnTo>
                  <a:lnTo>
                    <a:pt x="747" y="3034"/>
                  </a:lnTo>
                  <a:lnTo>
                    <a:pt x="1060" y="3636"/>
                  </a:lnTo>
                  <a:lnTo>
                    <a:pt x="1349" y="4262"/>
                  </a:lnTo>
                  <a:lnTo>
                    <a:pt x="1469" y="4551"/>
                  </a:lnTo>
                  <a:lnTo>
                    <a:pt x="1542" y="4816"/>
                  </a:lnTo>
                  <a:lnTo>
                    <a:pt x="1590" y="5032"/>
                  </a:lnTo>
                  <a:lnTo>
                    <a:pt x="1590" y="5129"/>
                  </a:lnTo>
                  <a:lnTo>
                    <a:pt x="1590" y="5201"/>
                  </a:lnTo>
                  <a:lnTo>
                    <a:pt x="1566" y="5321"/>
                  </a:lnTo>
                  <a:lnTo>
                    <a:pt x="1638" y="5297"/>
                  </a:lnTo>
                  <a:lnTo>
                    <a:pt x="1806" y="5297"/>
                  </a:lnTo>
                  <a:lnTo>
                    <a:pt x="1951" y="5321"/>
                  </a:lnTo>
                  <a:lnTo>
                    <a:pt x="2167" y="5369"/>
                  </a:lnTo>
                  <a:lnTo>
                    <a:pt x="2312" y="5369"/>
                  </a:lnTo>
                  <a:lnTo>
                    <a:pt x="2360" y="5321"/>
                  </a:lnTo>
                  <a:lnTo>
                    <a:pt x="2360" y="5249"/>
                  </a:lnTo>
                  <a:lnTo>
                    <a:pt x="2336" y="5080"/>
                  </a:lnTo>
                  <a:lnTo>
                    <a:pt x="2264" y="4936"/>
                  </a:lnTo>
                  <a:lnTo>
                    <a:pt x="2119" y="4791"/>
                  </a:lnTo>
                  <a:lnTo>
                    <a:pt x="1903" y="4647"/>
                  </a:lnTo>
                  <a:lnTo>
                    <a:pt x="1806" y="4575"/>
                  </a:lnTo>
                  <a:lnTo>
                    <a:pt x="1710" y="4479"/>
                  </a:lnTo>
                  <a:lnTo>
                    <a:pt x="1638" y="4358"/>
                  </a:lnTo>
                  <a:lnTo>
                    <a:pt x="1590" y="4190"/>
                  </a:lnTo>
                  <a:lnTo>
                    <a:pt x="1445" y="3804"/>
                  </a:lnTo>
                  <a:lnTo>
                    <a:pt x="1349" y="3540"/>
                  </a:lnTo>
                  <a:lnTo>
                    <a:pt x="1204" y="3251"/>
                  </a:lnTo>
                  <a:lnTo>
                    <a:pt x="867" y="2553"/>
                  </a:lnTo>
                  <a:lnTo>
                    <a:pt x="579" y="1879"/>
                  </a:lnTo>
                  <a:lnTo>
                    <a:pt x="482" y="1566"/>
                  </a:lnTo>
                  <a:lnTo>
                    <a:pt x="386" y="1277"/>
                  </a:lnTo>
                  <a:lnTo>
                    <a:pt x="338" y="1012"/>
                  </a:lnTo>
                  <a:lnTo>
                    <a:pt x="338" y="819"/>
                  </a:lnTo>
                  <a:lnTo>
                    <a:pt x="338" y="482"/>
                  </a:lnTo>
                  <a:lnTo>
                    <a:pt x="338" y="338"/>
                  </a:lnTo>
                  <a:lnTo>
                    <a:pt x="314" y="194"/>
                  </a:lnTo>
                  <a:lnTo>
                    <a:pt x="290" y="97"/>
                  </a:lnTo>
                  <a:lnTo>
                    <a:pt x="242" y="25"/>
                  </a:lnTo>
                  <a:lnTo>
                    <a:pt x="145"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41"/>
            <p:cNvSpPr/>
            <p:nvPr/>
          </p:nvSpPr>
          <p:spPr>
            <a:xfrm>
              <a:off x="5183375" y="3379250"/>
              <a:ext cx="58400" cy="135450"/>
            </a:xfrm>
            <a:custGeom>
              <a:avLst/>
              <a:gdLst/>
              <a:ahLst/>
              <a:cxnLst/>
              <a:rect l="l" t="t" r="r" b="b"/>
              <a:pathLst>
                <a:path w="2336" h="5418" extrusionOk="0">
                  <a:moveTo>
                    <a:pt x="121" y="1"/>
                  </a:moveTo>
                  <a:lnTo>
                    <a:pt x="0" y="25"/>
                  </a:lnTo>
                  <a:lnTo>
                    <a:pt x="97" y="169"/>
                  </a:lnTo>
                  <a:lnTo>
                    <a:pt x="193" y="386"/>
                  </a:lnTo>
                  <a:lnTo>
                    <a:pt x="265" y="627"/>
                  </a:lnTo>
                  <a:lnTo>
                    <a:pt x="289" y="892"/>
                  </a:lnTo>
                  <a:lnTo>
                    <a:pt x="313" y="1084"/>
                  </a:lnTo>
                  <a:lnTo>
                    <a:pt x="385" y="1253"/>
                  </a:lnTo>
                  <a:lnTo>
                    <a:pt x="458" y="1421"/>
                  </a:lnTo>
                  <a:lnTo>
                    <a:pt x="554" y="1590"/>
                  </a:lnTo>
                  <a:lnTo>
                    <a:pt x="771" y="1975"/>
                  </a:lnTo>
                  <a:lnTo>
                    <a:pt x="891" y="2192"/>
                  </a:lnTo>
                  <a:lnTo>
                    <a:pt x="1011" y="2456"/>
                  </a:lnTo>
                  <a:lnTo>
                    <a:pt x="1324" y="3154"/>
                  </a:lnTo>
                  <a:lnTo>
                    <a:pt x="1493" y="3588"/>
                  </a:lnTo>
                  <a:lnTo>
                    <a:pt x="1685" y="4021"/>
                  </a:lnTo>
                  <a:lnTo>
                    <a:pt x="1830" y="4454"/>
                  </a:lnTo>
                  <a:lnTo>
                    <a:pt x="1926" y="4840"/>
                  </a:lnTo>
                  <a:lnTo>
                    <a:pt x="1926" y="5008"/>
                  </a:lnTo>
                  <a:lnTo>
                    <a:pt x="1926" y="5153"/>
                  </a:lnTo>
                  <a:lnTo>
                    <a:pt x="1902" y="5273"/>
                  </a:lnTo>
                  <a:lnTo>
                    <a:pt x="1854" y="5369"/>
                  </a:lnTo>
                  <a:lnTo>
                    <a:pt x="2022" y="5417"/>
                  </a:lnTo>
                  <a:lnTo>
                    <a:pt x="2119" y="5417"/>
                  </a:lnTo>
                  <a:lnTo>
                    <a:pt x="2167" y="5393"/>
                  </a:lnTo>
                  <a:lnTo>
                    <a:pt x="2191" y="5345"/>
                  </a:lnTo>
                  <a:lnTo>
                    <a:pt x="2215" y="5225"/>
                  </a:lnTo>
                  <a:lnTo>
                    <a:pt x="2215" y="5104"/>
                  </a:lnTo>
                  <a:lnTo>
                    <a:pt x="2239" y="5008"/>
                  </a:lnTo>
                  <a:lnTo>
                    <a:pt x="2311" y="4791"/>
                  </a:lnTo>
                  <a:lnTo>
                    <a:pt x="2335" y="4695"/>
                  </a:lnTo>
                  <a:lnTo>
                    <a:pt x="2335" y="4623"/>
                  </a:lnTo>
                  <a:lnTo>
                    <a:pt x="2287" y="4503"/>
                  </a:lnTo>
                  <a:lnTo>
                    <a:pt x="2143" y="4334"/>
                  </a:lnTo>
                  <a:lnTo>
                    <a:pt x="2022" y="4141"/>
                  </a:lnTo>
                  <a:lnTo>
                    <a:pt x="1878" y="3829"/>
                  </a:lnTo>
                  <a:lnTo>
                    <a:pt x="1517" y="2962"/>
                  </a:lnTo>
                  <a:lnTo>
                    <a:pt x="1132" y="2095"/>
                  </a:lnTo>
                  <a:lnTo>
                    <a:pt x="963" y="1758"/>
                  </a:lnTo>
                  <a:lnTo>
                    <a:pt x="843" y="1518"/>
                  </a:lnTo>
                  <a:lnTo>
                    <a:pt x="722" y="1325"/>
                  </a:lnTo>
                  <a:lnTo>
                    <a:pt x="650" y="1132"/>
                  </a:lnTo>
                  <a:lnTo>
                    <a:pt x="506" y="723"/>
                  </a:lnTo>
                  <a:lnTo>
                    <a:pt x="337" y="145"/>
                  </a:lnTo>
                  <a:lnTo>
                    <a:pt x="289" y="49"/>
                  </a:lnTo>
                  <a:lnTo>
                    <a:pt x="217"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41"/>
            <p:cNvSpPr/>
            <p:nvPr/>
          </p:nvSpPr>
          <p:spPr>
            <a:xfrm>
              <a:off x="5151475" y="3403325"/>
              <a:ext cx="71650" cy="125225"/>
            </a:xfrm>
            <a:custGeom>
              <a:avLst/>
              <a:gdLst/>
              <a:ahLst/>
              <a:cxnLst/>
              <a:rect l="l" t="t" r="r" b="b"/>
              <a:pathLst>
                <a:path w="2866" h="5009" extrusionOk="0">
                  <a:moveTo>
                    <a:pt x="121" y="1"/>
                  </a:moveTo>
                  <a:lnTo>
                    <a:pt x="0" y="25"/>
                  </a:lnTo>
                  <a:lnTo>
                    <a:pt x="97" y="266"/>
                  </a:lnTo>
                  <a:lnTo>
                    <a:pt x="145" y="458"/>
                  </a:lnTo>
                  <a:lnTo>
                    <a:pt x="169" y="699"/>
                  </a:lnTo>
                  <a:lnTo>
                    <a:pt x="193" y="843"/>
                  </a:lnTo>
                  <a:lnTo>
                    <a:pt x="265" y="1012"/>
                  </a:lnTo>
                  <a:lnTo>
                    <a:pt x="337" y="1204"/>
                  </a:lnTo>
                  <a:lnTo>
                    <a:pt x="458" y="1397"/>
                  </a:lnTo>
                  <a:lnTo>
                    <a:pt x="1060" y="2264"/>
                  </a:lnTo>
                  <a:lnTo>
                    <a:pt x="1228" y="2529"/>
                  </a:lnTo>
                  <a:lnTo>
                    <a:pt x="1469" y="2817"/>
                  </a:lnTo>
                  <a:lnTo>
                    <a:pt x="1734" y="3154"/>
                  </a:lnTo>
                  <a:lnTo>
                    <a:pt x="1998" y="3516"/>
                  </a:lnTo>
                  <a:lnTo>
                    <a:pt x="2239" y="3901"/>
                  </a:lnTo>
                  <a:lnTo>
                    <a:pt x="2456" y="4286"/>
                  </a:lnTo>
                  <a:lnTo>
                    <a:pt x="2528" y="4478"/>
                  </a:lnTo>
                  <a:lnTo>
                    <a:pt x="2576" y="4671"/>
                  </a:lnTo>
                  <a:lnTo>
                    <a:pt x="2624" y="4840"/>
                  </a:lnTo>
                  <a:lnTo>
                    <a:pt x="2624" y="5008"/>
                  </a:lnTo>
                  <a:lnTo>
                    <a:pt x="2817" y="4719"/>
                  </a:lnTo>
                  <a:lnTo>
                    <a:pt x="2865" y="4623"/>
                  </a:lnTo>
                  <a:lnTo>
                    <a:pt x="2865" y="4527"/>
                  </a:lnTo>
                  <a:lnTo>
                    <a:pt x="2865" y="4478"/>
                  </a:lnTo>
                  <a:lnTo>
                    <a:pt x="2841" y="4406"/>
                  </a:lnTo>
                  <a:lnTo>
                    <a:pt x="2745" y="4310"/>
                  </a:lnTo>
                  <a:lnTo>
                    <a:pt x="2600" y="4190"/>
                  </a:lnTo>
                  <a:lnTo>
                    <a:pt x="2215" y="3564"/>
                  </a:lnTo>
                  <a:lnTo>
                    <a:pt x="1493" y="2384"/>
                  </a:lnTo>
                  <a:lnTo>
                    <a:pt x="771" y="1180"/>
                  </a:lnTo>
                  <a:lnTo>
                    <a:pt x="386" y="482"/>
                  </a:lnTo>
                  <a:lnTo>
                    <a:pt x="313" y="266"/>
                  </a:lnTo>
                  <a:lnTo>
                    <a:pt x="289" y="145"/>
                  </a:lnTo>
                  <a:lnTo>
                    <a:pt x="289" y="73"/>
                  </a:lnTo>
                  <a:lnTo>
                    <a:pt x="217" y="25"/>
                  </a:lnTo>
                  <a:lnTo>
                    <a:pt x="16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41"/>
            <p:cNvSpPr/>
            <p:nvPr/>
          </p:nvSpPr>
          <p:spPr>
            <a:xfrm>
              <a:off x="5329025" y="3358200"/>
              <a:ext cx="30100" cy="92700"/>
            </a:xfrm>
            <a:custGeom>
              <a:avLst/>
              <a:gdLst/>
              <a:ahLst/>
              <a:cxnLst/>
              <a:rect l="l" t="t" r="r" b="b"/>
              <a:pathLst>
                <a:path w="1204" h="3708" extrusionOk="0">
                  <a:moveTo>
                    <a:pt x="1059" y="0"/>
                  </a:moveTo>
                  <a:lnTo>
                    <a:pt x="963" y="193"/>
                  </a:lnTo>
                  <a:lnTo>
                    <a:pt x="818" y="410"/>
                  </a:lnTo>
                  <a:lnTo>
                    <a:pt x="746" y="554"/>
                  </a:lnTo>
                  <a:lnTo>
                    <a:pt x="674" y="771"/>
                  </a:lnTo>
                  <a:lnTo>
                    <a:pt x="530" y="1348"/>
                  </a:lnTo>
                  <a:lnTo>
                    <a:pt x="361" y="1974"/>
                  </a:lnTo>
                  <a:lnTo>
                    <a:pt x="265" y="2287"/>
                  </a:lnTo>
                  <a:lnTo>
                    <a:pt x="169" y="2552"/>
                  </a:lnTo>
                  <a:lnTo>
                    <a:pt x="72" y="2865"/>
                  </a:lnTo>
                  <a:lnTo>
                    <a:pt x="0" y="3154"/>
                  </a:lnTo>
                  <a:lnTo>
                    <a:pt x="0" y="3419"/>
                  </a:lnTo>
                  <a:lnTo>
                    <a:pt x="0" y="3635"/>
                  </a:lnTo>
                  <a:lnTo>
                    <a:pt x="96" y="3635"/>
                  </a:lnTo>
                  <a:lnTo>
                    <a:pt x="193" y="3659"/>
                  </a:lnTo>
                  <a:lnTo>
                    <a:pt x="289" y="3708"/>
                  </a:lnTo>
                  <a:lnTo>
                    <a:pt x="361" y="3684"/>
                  </a:lnTo>
                  <a:lnTo>
                    <a:pt x="385" y="3635"/>
                  </a:lnTo>
                  <a:lnTo>
                    <a:pt x="385" y="3539"/>
                  </a:lnTo>
                  <a:lnTo>
                    <a:pt x="337" y="3322"/>
                  </a:lnTo>
                  <a:lnTo>
                    <a:pt x="289" y="3082"/>
                  </a:lnTo>
                  <a:lnTo>
                    <a:pt x="289" y="2937"/>
                  </a:lnTo>
                  <a:lnTo>
                    <a:pt x="337" y="2721"/>
                  </a:lnTo>
                  <a:lnTo>
                    <a:pt x="506" y="2167"/>
                  </a:lnTo>
                  <a:lnTo>
                    <a:pt x="722" y="1589"/>
                  </a:lnTo>
                  <a:lnTo>
                    <a:pt x="794" y="1300"/>
                  </a:lnTo>
                  <a:lnTo>
                    <a:pt x="818" y="1084"/>
                  </a:lnTo>
                  <a:lnTo>
                    <a:pt x="843" y="891"/>
                  </a:lnTo>
                  <a:lnTo>
                    <a:pt x="891" y="723"/>
                  </a:lnTo>
                  <a:lnTo>
                    <a:pt x="939" y="602"/>
                  </a:lnTo>
                  <a:lnTo>
                    <a:pt x="987" y="530"/>
                  </a:lnTo>
                  <a:lnTo>
                    <a:pt x="1083" y="361"/>
                  </a:lnTo>
                  <a:lnTo>
                    <a:pt x="1156" y="289"/>
                  </a:lnTo>
                  <a:lnTo>
                    <a:pt x="1180" y="193"/>
                  </a:lnTo>
                  <a:lnTo>
                    <a:pt x="1204" y="97"/>
                  </a:lnTo>
                  <a:lnTo>
                    <a:pt x="1180" y="48"/>
                  </a:lnTo>
                  <a:lnTo>
                    <a:pt x="1131" y="24"/>
                  </a:lnTo>
                  <a:lnTo>
                    <a:pt x="1059"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41"/>
            <p:cNvSpPr/>
            <p:nvPr/>
          </p:nvSpPr>
          <p:spPr>
            <a:xfrm>
              <a:off x="5323600" y="3455100"/>
              <a:ext cx="10850" cy="30700"/>
            </a:xfrm>
            <a:custGeom>
              <a:avLst/>
              <a:gdLst/>
              <a:ahLst/>
              <a:cxnLst/>
              <a:rect l="l" t="t" r="r" b="b"/>
              <a:pathLst>
                <a:path w="434" h="1228" extrusionOk="0">
                  <a:moveTo>
                    <a:pt x="121" y="0"/>
                  </a:moveTo>
                  <a:lnTo>
                    <a:pt x="24" y="458"/>
                  </a:lnTo>
                  <a:lnTo>
                    <a:pt x="0" y="770"/>
                  </a:lnTo>
                  <a:lnTo>
                    <a:pt x="0" y="1059"/>
                  </a:lnTo>
                  <a:lnTo>
                    <a:pt x="24" y="1132"/>
                  </a:lnTo>
                  <a:lnTo>
                    <a:pt x="48" y="1204"/>
                  </a:lnTo>
                  <a:lnTo>
                    <a:pt x="73" y="1228"/>
                  </a:lnTo>
                  <a:lnTo>
                    <a:pt x="121" y="1204"/>
                  </a:lnTo>
                  <a:lnTo>
                    <a:pt x="145" y="1132"/>
                  </a:lnTo>
                  <a:lnTo>
                    <a:pt x="217" y="915"/>
                  </a:lnTo>
                  <a:lnTo>
                    <a:pt x="313" y="626"/>
                  </a:lnTo>
                  <a:lnTo>
                    <a:pt x="361" y="385"/>
                  </a:lnTo>
                  <a:lnTo>
                    <a:pt x="410" y="289"/>
                  </a:lnTo>
                  <a:lnTo>
                    <a:pt x="434" y="265"/>
                  </a:lnTo>
                  <a:lnTo>
                    <a:pt x="410" y="217"/>
                  </a:lnTo>
                  <a:lnTo>
                    <a:pt x="361" y="120"/>
                  </a:lnTo>
                  <a:lnTo>
                    <a:pt x="289" y="72"/>
                  </a:lnTo>
                  <a:lnTo>
                    <a:pt x="241" y="24"/>
                  </a:lnTo>
                  <a:lnTo>
                    <a:pt x="121"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41"/>
            <p:cNvSpPr/>
            <p:nvPr/>
          </p:nvSpPr>
          <p:spPr>
            <a:xfrm>
              <a:off x="5354300" y="3322700"/>
              <a:ext cx="19275" cy="23475"/>
            </a:xfrm>
            <a:custGeom>
              <a:avLst/>
              <a:gdLst/>
              <a:ahLst/>
              <a:cxnLst/>
              <a:rect l="l" t="t" r="r" b="b"/>
              <a:pathLst>
                <a:path w="771" h="939" extrusionOk="0">
                  <a:moveTo>
                    <a:pt x="770" y="0"/>
                  </a:moveTo>
                  <a:lnTo>
                    <a:pt x="554" y="96"/>
                  </a:lnTo>
                  <a:lnTo>
                    <a:pt x="433" y="169"/>
                  </a:lnTo>
                  <a:lnTo>
                    <a:pt x="313" y="265"/>
                  </a:lnTo>
                  <a:lnTo>
                    <a:pt x="193" y="385"/>
                  </a:lnTo>
                  <a:lnTo>
                    <a:pt x="120" y="506"/>
                  </a:lnTo>
                  <a:lnTo>
                    <a:pt x="48" y="674"/>
                  </a:lnTo>
                  <a:lnTo>
                    <a:pt x="0" y="867"/>
                  </a:lnTo>
                  <a:lnTo>
                    <a:pt x="96" y="939"/>
                  </a:lnTo>
                  <a:lnTo>
                    <a:pt x="217" y="939"/>
                  </a:lnTo>
                  <a:lnTo>
                    <a:pt x="337" y="891"/>
                  </a:lnTo>
                  <a:lnTo>
                    <a:pt x="433" y="819"/>
                  </a:lnTo>
                  <a:lnTo>
                    <a:pt x="482" y="770"/>
                  </a:lnTo>
                  <a:lnTo>
                    <a:pt x="506" y="698"/>
                  </a:lnTo>
                  <a:lnTo>
                    <a:pt x="578" y="481"/>
                  </a:lnTo>
                  <a:lnTo>
                    <a:pt x="602" y="337"/>
                  </a:lnTo>
                  <a:lnTo>
                    <a:pt x="650" y="217"/>
                  </a:lnTo>
                  <a:lnTo>
                    <a:pt x="770"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41"/>
            <p:cNvSpPr/>
            <p:nvPr/>
          </p:nvSpPr>
          <p:spPr>
            <a:xfrm>
              <a:off x="5249575" y="3284775"/>
              <a:ext cx="23500" cy="63825"/>
            </a:xfrm>
            <a:custGeom>
              <a:avLst/>
              <a:gdLst/>
              <a:ahLst/>
              <a:cxnLst/>
              <a:rect l="l" t="t" r="r" b="b"/>
              <a:pathLst>
                <a:path w="940" h="2553" extrusionOk="0">
                  <a:moveTo>
                    <a:pt x="193" y="0"/>
                  </a:moveTo>
                  <a:lnTo>
                    <a:pt x="97" y="25"/>
                  </a:lnTo>
                  <a:lnTo>
                    <a:pt x="24" y="49"/>
                  </a:lnTo>
                  <a:lnTo>
                    <a:pt x="0" y="73"/>
                  </a:lnTo>
                  <a:lnTo>
                    <a:pt x="0" y="121"/>
                  </a:lnTo>
                  <a:lnTo>
                    <a:pt x="24" y="241"/>
                  </a:lnTo>
                  <a:lnTo>
                    <a:pt x="73" y="1036"/>
                  </a:lnTo>
                  <a:lnTo>
                    <a:pt x="73" y="1661"/>
                  </a:lnTo>
                  <a:lnTo>
                    <a:pt x="48" y="1926"/>
                  </a:lnTo>
                  <a:lnTo>
                    <a:pt x="24" y="2119"/>
                  </a:lnTo>
                  <a:lnTo>
                    <a:pt x="0" y="2263"/>
                  </a:lnTo>
                  <a:lnTo>
                    <a:pt x="24" y="2360"/>
                  </a:lnTo>
                  <a:lnTo>
                    <a:pt x="48" y="2456"/>
                  </a:lnTo>
                  <a:lnTo>
                    <a:pt x="97" y="2504"/>
                  </a:lnTo>
                  <a:lnTo>
                    <a:pt x="145" y="2528"/>
                  </a:lnTo>
                  <a:lnTo>
                    <a:pt x="217" y="2552"/>
                  </a:lnTo>
                  <a:lnTo>
                    <a:pt x="289" y="2552"/>
                  </a:lnTo>
                  <a:lnTo>
                    <a:pt x="337" y="2528"/>
                  </a:lnTo>
                  <a:lnTo>
                    <a:pt x="458" y="2456"/>
                  </a:lnTo>
                  <a:lnTo>
                    <a:pt x="578" y="2408"/>
                  </a:lnTo>
                  <a:lnTo>
                    <a:pt x="674" y="2408"/>
                  </a:lnTo>
                  <a:lnTo>
                    <a:pt x="723" y="2432"/>
                  </a:lnTo>
                  <a:lnTo>
                    <a:pt x="771" y="2480"/>
                  </a:lnTo>
                  <a:lnTo>
                    <a:pt x="819" y="2504"/>
                  </a:lnTo>
                  <a:lnTo>
                    <a:pt x="867" y="2504"/>
                  </a:lnTo>
                  <a:lnTo>
                    <a:pt x="891" y="2456"/>
                  </a:lnTo>
                  <a:lnTo>
                    <a:pt x="915" y="2384"/>
                  </a:lnTo>
                  <a:lnTo>
                    <a:pt x="939" y="2311"/>
                  </a:lnTo>
                  <a:lnTo>
                    <a:pt x="915" y="2215"/>
                  </a:lnTo>
                  <a:lnTo>
                    <a:pt x="891" y="2119"/>
                  </a:lnTo>
                  <a:lnTo>
                    <a:pt x="867" y="2023"/>
                  </a:lnTo>
                  <a:lnTo>
                    <a:pt x="819" y="1902"/>
                  </a:lnTo>
                  <a:lnTo>
                    <a:pt x="771" y="1758"/>
                  </a:lnTo>
                  <a:lnTo>
                    <a:pt x="674" y="1373"/>
                  </a:lnTo>
                  <a:lnTo>
                    <a:pt x="602" y="939"/>
                  </a:lnTo>
                  <a:lnTo>
                    <a:pt x="602" y="602"/>
                  </a:lnTo>
                  <a:lnTo>
                    <a:pt x="602" y="458"/>
                  </a:lnTo>
                  <a:lnTo>
                    <a:pt x="650" y="337"/>
                  </a:lnTo>
                  <a:lnTo>
                    <a:pt x="698" y="145"/>
                  </a:lnTo>
                  <a:lnTo>
                    <a:pt x="723" y="97"/>
                  </a:lnTo>
                  <a:lnTo>
                    <a:pt x="723" y="49"/>
                  </a:lnTo>
                  <a:lnTo>
                    <a:pt x="698" y="25"/>
                  </a:lnTo>
                  <a:lnTo>
                    <a:pt x="410" y="25"/>
                  </a:lnTo>
                  <a:lnTo>
                    <a:pt x="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41"/>
            <p:cNvSpPr/>
            <p:nvPr/>
          </p:nvSpPr>
          <p:spPr>
            <a:xfrm>
              <a:off x="5259800" y="3285375"/>
              <a:ext cx="13275" cy="62025"/>
            </a:xfrm>
            <a:custGeom>
              <a:avLst/>
              <a:gdLst/>
              <a:ahLst/>
              <a:cxnLst/>
              <a:rect l="l" t="t" r="r" b="b"/>
              <a:pathLst>
                <a:path w="531" h="2481" extrusionOk="0">
                  <a:moveTo>
                    <a:pt x="145" y="1"/>
                  </a:moveTo>
                  <a:lnTo>
                    <a:pt x="73" y="338"/>
                  </a:lnTo>
                  <a:lnTo>
                    <a:pt x="73" y="578"/>
                  </a:lnTo>
                  <a:lnTo>
                    <a:pt x="49" y="867"/>
                  </a:lnTo>
                  <a:lnTo>
                    <a:pt x="49" y="1276"/>
                  </a:lnTo>
                  <a:lnTo>
                    <a:pt x="25" y="1734"/>
                  </a:lnTo>
                  <a:lnTo>
                    <a:pt x="1" y="2119"/>
                  </a:lnTo>
                  <a:lnTo>
                    <a:pt x="1" y="2312"/>
                  </a:lnTo>
                  <a:lnTo>
                    <a:pt x="25" y="2456"/>
                  </a:lnTo>
                  <a:lnTo>
                    <a:pt x="121" y="2408"/>
                  </a:lnTo>
                  <a:lnTo>
                    <a:pt x="193" y="2384"/>
                  </a:lnTo>
                  <a:lnTo>
                    <a:pt x="289" y="2384"/>
                  </a:lnTo>
                  <a:lnTo>
                    <a:pt x="362" y="2456"/>
                  </a:lnTo>
                  <a:lnTo>
                    <a:pt x="410" y="2480"/>
                  </a:lnTo>
                  <a:lnTo>
                    <a:pt x="458" y="2480"/>
                  </a:lnTo>
                  <a:lnTo>
                    <a:pt x="482" y="2432"/>
                  </a:lnTo>
                  <a:lnTo>
                    <a:pt x="506" y="2360"/>
                  </a:lnTo>
                  <a:lnTo>
                    <a:pt x="530" y="2287"/>
                  </a:lnTo>
                  <a:lnTo>
                    <a:pt x="506" y="2191"/>
                  </a:lnTo>
                  <a:lnTo>
                    <a:pt x="482" y="2095"/>
                  </a:lnTo>
                  <a:lnTo>
                    <a:pt x="458" y="1999"/>
                  </a:lnTo>
                  <a:lnTo>
                    <a:pt x="410" y="1878"/>
                  </a:lnTo>
                  <a:lnTo>
                    <a:pt x="362" y="1734"/>
                  </a:lnTo>
                  <a:lnTo>
                    <a:pt x="265" y="1349"/>
                  </a:lnTo>
                  <a:lnTo>
                    <a:pt x="193" y="915"/>
                  </a:lnTo>
                  <a:lnTo>
                    <a:pt x="193" y="578"/>
                  </a:lnTo>
                  <a:lnTo>
                    <a:pt x="193" y="434"/>
                  </a:lnTo>
                  <a:lnTo>
                    <a:pt x="241" y="313"/>
                  </a:lnTo>
                  <a:lnTo>
                    <a:pt x="289" y="121"/>
                  </a:lnTo>
                  <a:lnTo>
                    <a:pt x="314" y="73"/>
                  </a:lnTo>
                  <a:lnTo>
                    <a:pt x="314" y="25"/>
                  </a:lnTo>
                  <a:lnTo>
                    <a:pt x="28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41"/>
            <p:cNvSpPr/>
            <p:nvPr/>
          </p:nvSpPr>
          <p:spPr>
            <a:xfrm>
              <a:off x="5186975" y="3299825"/>
              <a:ext cx="45775" cy="63800"/>
            </a:xfrm>
            <a:custGeom>
              <a:avLst/>
              <a:gdLst/>
              <a:ahLst/>
              <a:cxnLst/>
              <a:rect l="l" t="t" r="r" b="b"/>
              <a:pathLst>
                <a:path w="1831" h="2552" extrusionOk="0">
                  <a:moveTo>
                    <a:pt x="603" y="0"/>
                  </a:moveTo>
                  <a:lnTo>
                    <a:pt x="554" y="24"/>
                  </a:lnTo>
                  <a:lnTo>
                    <a:pt x="458" y="72"/>
                  </a:lnTo>
                  <a:lnTo>
                    <a:pt x="362" y="97"/>
                  </a:lnTo>
                  <a:lnTo>
                    <a:pt x="145" y="145"/>
                  </a:lnTo>
                  <a:lnTo>
                    <a:pt x="49" y="169"/>
                  </a:lnTo>
                  <a:lnTo>
                    <a:pt x="1" y="217"/>
                  </a:lnTo>
                  <a:lnTo>
                    <a:pt x="1" y="289"/>
                  </a:lnTo>
                  <a:lnTo>
                    <a:pt x="49" y="410"/>
                  </a:lnTo>
                  <a:lnTo>
                    <a:pt x="434" y="1132"/>
                  </a:lnTo>
                  <a:lnTo>
                    <a:pt x="723" y="1734"/>
                  </a:lnTo>
                  <a:lnTo>
                    <a:pt x="843" y="1998"/>
                  </a:lnTo>
                  <a:lnTo>
                    <a:pt x="891" y="2167"/>
                  </a:lnTo>
                  <a:lnTo>
                    <a:pt x="940" y="2311"/>
                  </a:lnTo>
                  <a:lnTo>
                    <a:pt x="988" y="2408"/>
                  </a:lnTo>
                  <a:lnTo>
                    <a:pt x="1036" y="2480"/>
                  </a:lnTo>
                  <a:lnTo>
                    <a:pt x="1108" y="2528"/>
                  </a:lnTo>
                  <a:lnTo>
                    <a:pt x="1156" y="2552"/>
                  </a:lnTo>
                  <a:lnTo>
                    <a:pt x="1204" y="2552"/>
                  </a:lnTo>
                  <a:lnTo>
                    <a:pt x="1253" y="2528"/>
                  </a:lnTo>
                  <a:lnTo>
                    <a:pt x="1277" y="2456"/>
                  </a:lnTo>
                  <a:lnTo>
                    <a:pt x="1277" y="2408"/>
                  </a:lnTo>
                  <a:lnTo>
                    <a:pt x="1325" y="2335"/>
                  </a:lnTo>
                  <a:lnTo>
                    <a:pt x="1397" y="2287"/>
                  </a:lnTo>
                  <a:lnTo>
                    <a:pt x="1469" y="2239"/>
                  </a:lnTo>
                  <a:lnTo>
                    <a:pt x="1565" y="2215"/>
                  </a:lnTo>
                  <a:lnTo>
                    <a:pt x="1734" y="2167"/>
                  </a:lnTo>
                  <a:lnTo>
                    <a:pt x="1782" y="2143"/>
                  </a:lnTo>
                  <a:lnTo>
                    <a:pt x="1830" y="2095"/>
                  </a:lnTo>
                  <a:lnTo>
                    <a:pt x="1830" y="2046"/>
                  </a:lnTo>
                  <a:lnTo>
                    <a:pt x="1830" y="1998"/>
                  </a:lnTo>
                  <a:lnTo>
                    <a:pt x="1734" y="1854"/>
                  </a:lnTo>
                  <a:lnTo>
                    <a:pt x="1614" y="1709"/>
                  </a:lnTo>
                  <a:lnTo>
                    <a:pt x="1517" y="1637"/>
                  </a:lnTo>
                  <a:lnTo>
                    <a:pt x="1397" y="1517"/>
                  </a:lnTo>
                  <a:lnTo>
                    <a:pt x="1156" y="1204"/>
                  </a:lnTo>
                  <a:lnTo>
                    <a:pt x="915" y="867"/>
                  </a:lnTo>
                  <a:lnTo>
                    <a:pt x="771" y="554"/>
                  </a:lnTo>
                  <a:lnTo>
                    <a:pt x="723" y="410"/>
                  </a:lnTo>
                  <a:lnTo>
                    <a:pt x="699" y="289"/>
                  </a:lnTo>
                  <a:lnTo>
                    <a:pt x="675" y="97"/>
                  </a:lnTo>
                  <a:lnTo>
                    <a:pt x="651" y="48"/>
                  </a:lnTo>
                  <a:lnTo>
                    <a:pt x="6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41"/>
            <p:cNvSpPr/>
            <p:nvPr/>
          </p:nvSpPr>
          <p:spPr>
            <a:xfrm>
              <a:off x="5233325" y="3250475"/>
              <a:ext cx="25900" cy="31925"/>
            </a:xfrm>
            <a:custGeom>
              <a:avLst/>
              <a:gdLst/>
              <a:ahLst/>
              <a:cxnLst/>
              <a:rect l="l" t="t" r="r" b="b"/>
              <a:pathLst>
                <a:path w="1036" h="1277" extrusionOk="0">
                  <a:moveTo>
                    <a:pt x="289" y="0"/>
                  </a:moveTo>
                  <a:lnTo>
                    <a:pt x="241" y="24"/>
                  </a:lnTo>
                  <a:lnTo>
                    <a:pt x="193" y="72"/>
                  </a:lnTo>
                  <a:lnTo>
                    <a:pt x="145" y="121"/>
                  </a:lnTo>
                  <a:lnTo>
                    <a:pt x="73" y="145"/>
                  </a:lnTo>
                  <a:lnTo>
                    <a:pt x="24" y="169"/>
                  </a:lnTo>
                  <a:lnTo>
                    <a:pt x="0" y="217"/>
                  </a:lnTo>
                  <a:lnTo>
                    <a:pt x="24" y="289"/>
                  </a:lnTo>
                  <a:lnTo>
                    <a:pt x="97" y="410"/>
                  </a:lnTo>
                  <a:lnTo>
                    <a:pt x="289" y="722"/>
                  </a:lnTo>
                  <a:lnTo>
                    <a:pt x="386" y="891"/>
                  </a:lnTo>
                  <a:lnTo>
                    <a:pt x="386" y="963"/>
                  </a:lnTo>
                  <a:lnTo>
                    <a:pt x="386" y="1035"/>
                  </a:lnTo>
                  <a:lnTo>
                    <a:pt x="361" y="1204"/>
                  </a:lnTo>
                  <a:lnTo>
                    <a:pt x="361" y="1228"/>
                  </a:lnTo>
                  <a:lnTo>
                    <a:pt x="410" y="1252"/>
                  </a:lnTo>
                  <a:lnTo>
                    <a:pt x="530" y="1276"/>
                  </a:lnTo>
                  <a:lnTo>
                    <a:pt x="650" y="1276"/>
                  </a:lnTo>
                  <a:lnTo>
                    <a:pt x="698" y="1228"/>
                  </a:lnTo>
                  <a:lnTo>
                    <a:pt x="867" y="1084"/>
                  </a:lnTo>
                  <a:lnTo>
                    <a:pt x="939" y="1035"/>
                  </a:lnTo>
                  <a:lnTo>
                    <a:pt x="1035" y="1035"/>
                  </a:lnTo>
                  <a:lnTo>
                    <a:pt x="1035" y="963"/>
                  </a:lnTo>
                  <a:lnTo>
                    <a:pt x="1011" y="891"/>
                  </a:lnTo>
                  <a:lnTo>
                    <a:pt x="939" y="819"/>
                  </a:lnTo>
                  <a:lnTo>
                    <a:pt x="819" y="747"/>
                  </a:lnTo>
                  <a:lnTo>
                    <a:pt x="747" y="674"/>
                  </a:lnTo>
                  <a:lnTo>
                    <a:pt x="650" y="554"/>
                  </a:lnTo>
                  <a:lnTo>
                    <a:pt x="554" y="385"/>
                  </a:lnTo>
                  <a:lnTo>
                    <a:pt x="410" y="72"/>
                  </a:lnTo>
                  <a:lnTo>
                    <a:pt x="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41"/>
            <p:cNvSpPr/>
            <p:nvPr/>
          </p:nvSpPr>
          <p:spPr>
            <a:xfrm>
              <a:off x="5238125" y="3250475"/>
              <a:ext cx="21100" cy="28300"/>
            </a:xfrm>
            <a:custGeom>
              <a:avLst/>
              <a:gdLst/>
              <a:ahLst/>
              <a:cxnLst/>
              <a:rect l="l" t="t" r="r" b="b"/>
              <a:pathLst>
                <a:path w="844" h="1132" extrusionOk="0">
                  <a:moveTo>
                    <a:pt x="97" y="0"/>
                  </a:moveTo>
                  <a:lnTo>
                    <a:pt x="49" y="24"/>
                  </a:lnTo>
                  <a:lnTo>
                    <a:pt x="1" y="72"/>
                  </a:lnTo>
                  <a:lnTo>
                    <a:pt x="97" y="241"/>
                  </a:lnTo>
                  <a:lnTo>
                    <a:pt x="145" y="361"/>
                  </a:lnTo>
                  <a:lnTo>
                    <a:pt x="169" y="482"/>
                  </a:lnTo>
                  <a:lnTo>
                    <a:pt x="242" y="650"/>
                  </a:lnTo>
                  <a:lnTo>
                    <a:pt x="338" y="843"/>
                  </a:lnTo>
                  <a:lnTo>
                    <a:pt x="482" y="1011"/>
                  </a:lnTo>
                  <a:lnTo>
                    <a:pt x="603" y="1132"/>
                  </a:lnTo>
                  <a:lnTo>
                    <a:pt x="723" y="1035"/>
                  </a:lnTo>
                  <a:lnTo>
                    <a:pt x="771" y="1011"/>
                  </a:lnTo>
                  <a:lnTo>
                    <a:pt x="819" y="1035"/>
                  </a:lnTo>
                  <a:lnTo>
                    <a:pt x="843" y="1035"/>
                  </a:lnTo>
                  <a:lnTo>
                    <a:pt x="843" y="963"/>
                  </a:lnTo>
                  <a:lnTo>
                    <a:pt x="819" y="891"/>
                  </a:lnTo>
                  <a:lnTo>
                    <a:pt x="747" y="819"/>
                  </a:lnTo>
                  <a:lnTo>
                    <a:pt x="627" y="747"/>
                  </a:lnTo>
                  <a:lnTo>
                    <a:pt x="555" y="674"/>
                  </a:lnTo>
                  <a:lnTo>
                    <a:pt x="458" y="554"/>
                  </a:lnTo>
                  <a:lnTo>
                    <a:pt x="362" y="385"/>
                  </a:lnTo>
                  <a:lnTo>
                    <a:pt x="218" y="72"/>
                  </a:lnTo>
                  <a:lnTo>
                    <a:pt x="169"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41"/>
            <p:cNvSpPr/>
            <p:nvPr/>
          </p:nvSpPr>
          <p:spPr>
            <a:xfrm>
              <a:off x="5229700" y="3225800"/>
              <a:ext cx="11475" cy="19275"/>
            </a:xfrm>
            <a:custGeom>
              <a:avLst/>
              <a:gdLst/>
              <a:ahLst/>
              <a:cxnLst/>
              <a:rect l="l" t="t" r="r" b="b"/>
              <a:pathLst>
                <a:path w="459" h="771" extrusionOk="0">
                  <a:moveTo>
                    <a:pt x="73" y="0"/>
                  </a:moveTo>
                  <a:lnTo>
                    <a:pt x="25" y="48"/>
                  </a:lnTo>
                  <a:lnTo>
                    <a:pt x="25" y="121"/>
                  </a:lnTo>
                  <a:lnTo>
                    <a:pt x="25" y="217"/>
                  </a:lnTo>
                  <a:lnTo>
                    <a:pt x="25" y="313"/>
                  </a:lnTo>
                  <a:lnTo>
                    <a:pt x="1" y="530"/>
                  </a:lnTo>
                  <a:lnTo>
                    <a:pt x="25" y="650"/>
                  </a:lnTo>
                  <a:lnTo>
                    <a:pt x="73" y="722"/>
                  </a:lnTo>
                  <a:lnTo>
                    <a:pt x="121" y="747"/>
                  </a:lnTo>
                  <a:lnTo>
                    <a:pt x="193" y="771"/>
                  </a:lnTo>
                  <a:lnTo>
                    <a:pt x="290" y="771"/>
                  </a:lnTo>
                  <a:lnTo>
                    <a:pt x="362" y="747"/>
                  </a:lnTo>
                  <a:lnTo>
                    <a:pt x="434" y="698"/>
                  </a:lnTo>
                  <a:lnTo>
                    <a:pt x="458" y="674"/>
                  </a:lnTo>
                  <a:lnTo>
                    <a:pt x="458" y="626"/>
                  </a:lnTo>
                  <a:lnTo>
                    <a:pt x="458" y="530"/>
                  </a:lnTo>
                  <a:lnTo>
                    <a:pt x="410" y="410"/>
                  </a:lnTo>
                  <a:lnTo>
                    <a:pt x="410" y="265"/>
                  </a:lnTo>
                  <a:lnTo>
                    <a:pt x="410" y="121"/>
                  </a:lnTo>
                  <a:lnTo>
                    <a:pt x="410" y="48"/>
                  </a:lnTo>
                  <a:lnTo>
                    <a:pt x="3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41"/>
            <p:cNvSpPr/>
            <p:nvPr/>
          </p:nvSpPr>
          <p:spPr>
            <a:xfrm>
              <a:off x="5235725" y="3225800"/>
              <a:ext cx="5450" cy="18675"/>
            </a:xfrm>
            <a:custGeom>
              <a:avLst/>
              <a:gdLst/>
              <a:ahLst/>
              <a:cxnLst/>
              <a:rect l="l" t="t" r="r" b="b"/>
              <a:pathLst>
                <a:path w="218" h="747" extrusionOk="0">
                  <a:moveTo>
                    <a:pt x="1" y="0"/>
                  </a:moveTo>
                  <a:lnTo>
                    <a:pt x="25" y="361"/>
                  </a:lnTo>
                  <a:lnTo>
                    <a:pt x="73" y="554"/>
                  </a:lnTo>
                  <a:lnTo>
                    <a:pt x="145" y="747"/>
                  </a:lnTo>
                  <a:lnTo>
                    <a:pt x="193" y="698"/>
                  </a:lnTo>
                  <a:lnTo>
                    <a:pt x="217" y="674"/>
                  </a:lnTo>
                  <a:lnTo>
                    <a:pt x="217" y="626"/>
                  </a:lnTo>
                  <a:lnTo>
                    <a:pt x="217" y="530"/>
                  </a:lnTo>
                  <a:lnTo>
                    <a:pt x="169" y="410"/>
                  </a:lnTo>
                  <a:lnTo>
                    <a:pt x="169" y="265"/>
                  </a:lnTo>
                  <a:lnTo>
                    <a:pt x="169" y="121"/>
                  </a:lnTo>
                  <a:lnTo>
                    <a:pt x="169" y="48"/>
                  </a:lnTo>
                  <a:lnTo>
                    <a:pt x="121"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41"/>
            <p:cNvSpPr/>
            <p:nvPr/>
          </p:nvSpPr>
          <p:spPr>
            <a:xfrm>
              <a:off x="5174950" y="3243850"/>
              <a:ext cx="24100" cy="52375"/>
            </a:xfrm>
            <a:custGeom>
              <a:avLst/>
              <a:gdLst/>
              <a:ahLst/>
              <a:cxnLst/>
              <a:rect l="l" t="t" r="r" b="b"/>
              <a:pathLst>
                <a:path w="964" h="2095" extrusionOk="0">
                  <a:moveTo>
                    <a:pt x="193" y="0"/>
                  </a:moveTo>
                  <a:lnTo>
                    <a:pt x="72" y="49"/>
                  </a:lnTo>
                  <a:lnTo>
                    <a:pt x="24" y="73"/>
                  </a:lnTo>
                  <a:lnTo>
                    <a:pt x="0" y="97"/>
                  </a:lnTo>
                  <a:lnTo>
                    <a:pt x="0" y="145"/>
                  </a:lnTo>
                  <a:lnTo>
                    <a:pt x="0" y="193"/>
                  </a:lnTo>
                  <a:lnTo>
                    <a:pt x="72" y="289"/>
                  </a:lnTo>
                  <a:lnTo>
                    <a:pt x="121" y="337"/>
                  </a:lnTo>
                  <a:lnTo>
                    <a:pt x="169" y="410"/>
                  </a:lnTo>
                  <a:lnTo>
                    <a:pt x="193" y="506"/>
                  </a:lnTo>
                  <a:lnTo>
                    <a:pt x="289" y="1180"/>
                  </a:lnTo>
                  <a:lnTo>
                    <a:pt x="337" y="1589"/>
                  </a:lnTo>
                  <a:lnTo>
                    <a:pt x="337" y="1734"/>
                  </a:lnTo>
                  <a:lnTo>
                    <a:pt x="313" y="1854"/>
                  </a:lnTo>
                  <a:lnTo>
                    <a:pt x="313" y="1902"/>
                  </a:lnTo>
                  <a:lnTo>
                    <a:pt x="313" y="1974"/>
                  </a:lnTo>
                  <a:lnTo>
                    <a:pt x="337" y="2023"/>
                  </a:lnTo>
                  <a:lnTo>
                    <a:pt x="385" y="2047"/>
                  </a:lnTo>
                  <a:lnTo>
                    <a:pt x="434" y="2071"/>
                  </a:lnTo>
                  <a:lnTo>
                    <a:pt x="506" y="2071"/>
                  </a:lnTo>
                  <a:lnTo>
                    <a:pt x="650" y="2047"/>
                  </a:lnTo>
                  <a:lnTo>
                    <a:pt x="722" y="2047"/>
                  </a:lnTo>
                  <a:lnTo>
                    <a:pt x="891" y="2095"/>
                  </a:lnTo>
                  <a:lnTo>
                    <a:pt x="939" y="2095"/>
                  </a:lnTo>
                  <a:lnTo>
                    <a:pt x="963" y="2071"/>
                  </a:lnTo>
                  <a:lnTo>
                    <a:pt x="963" y="2047"/>
                  </a:lnTo>
                  <a:lnTo>
                    <a:pt x="963" y="1999"/>
                  </a:lnTo>
                  <a:lnTo>
                    <a:pt x="915" y="1902"/>
                  </a:lnTo>
                  <a:lnTo>
                    <a:pt x="843" y="1806"/>
                  </a:lnTo>
                  <a:lnTo>
                    <a:pt x="795" y="1758"/>
                  </a:lnTo>
                  <a:lnTo>
                    <a:pt x="771" y="1662"/>
                  </a:lnTo>
                  <a:lnTo>
                    <a:pt x="722" y="1445"/>
                  </a:lnTo>
                  <a:lnTo>
                    <a:pt x="698" y="963"/>
                  </a:lnTo>
                  <a:lnTo>
                    <a:pt x="650" y="434"/>
                  </a:lnTo>
                  <a:lnTo>
                    <a:pt x="602" y="217"/>
                  </a:lnTo>
                  <a:lnTo>
                    <a:pt x="554" y="121"/>
                  </a:lnTo>
                  <a:lnTo>
                    <a:pt x="530" y="73"/>
                  </a:lnTo>
                  <a:lnTo>
                    <a:pt x="458" y="0"/>
                  </a:lnTo>
                  <a:lnTo>
                    <a:pt x="409" y="0"/>
                  </a:lnTo>
                  <a:lnTo>
                    <a:pt x="385" y="25"/>
                  </a:lnTo>
                  <a:lnTo>
                    <a:pt x="289" y="25"/>
                  </a:lnTo>
                  <a:lnTo>
                    <a:pt x="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41"/>
            <p:cNvSpPr/>
            <p:nvPr/>
          </p:nvSpPr>
          <p:spPr>
            <a:xfrm>
              <a:off x="5180350" y="3243850"/>
              <a:ext cx="18700" cy="52375"/>
            </a:xfrm>
            <a:custGeom>
              <a:avLst/>
              <a:gdLst/>
              <a:ahLst/>
              <a:cxnLst/>
              <a:rect l="l" t="t" r="r" b="b"/>
              <a:pathLst>
                <a:path w="748" h="2095" extrusionOk="0">
                  <a:moveTo>
                    <a:pt x="1" y="0"/>
                  </a:moveTo>
                  <a:lnTo>
                    <a:pt x="97" y="169"/>
                  </a:lnTo>
                  <a:lnTo>
                    <a:pt x="169" y="362"/>
                  </a:lnTo>
                  <a:lnTo>
                    <a:pt x="218" y="578"/>
                  </a:lnTo>
                  <a:lnTo>
                    <a:pt x="242" y="843"/>
                  </a:lnTo>
                  <a:lnTo>
                    <a:pt x="266" y="1132"/>
                  </a:lnTo>
                  <a:lnTo>
                    <a:pt x="290" y="1397"/>
                  </a:lnTo>
                  <a:lnTo>
                    <a:pt x="314" y="1517"/>
                  </a:lnTo>
                  <a:lnTo>
                    <a:pt x="362" y="1613"/>
                  </a:lnTo>
                  <a:lnTo>
                    <a:pt x="410" y="1686"/>
                  </a:lnTo>
                  <a:lnTo>
                    <a:pt x="458" y="1758"/>
                  </a:lnTo>
                  <a:lnTo>
                    <a:pt x="531" y="1830"/>
                  </a:lnTo>
                  <a:lnTo>
                    <a:pt x="579" y="1902"/>
                  </a:lnTo>
                  <a:lnTo>
                    <a:pt x="579" y="1999"/>
                  </a:lnTo>
                  <a:lnTo>
                    <a:pt x="555" y="2071"/>
                  </a:lnTo>
                  <a:lnTo>
                    <a:pt x="675" y="2095"/>
                  </a:lnTo>
                  <a:lnTo>
                    <a:pt x="723" y="2095"/>
                  </a:lnTo>
                  <a:lnTo>
                    <a:pt x="747" y="2071"/>
                  </a:lnTo>
                  <a:lnTo>
                    <a:pt x="747" y="2047"/>
                  </a:lnTo>
                  <a:lnTo>
                    <a:pt x="747" y="1999"/>
                  </a:lnTo>
                  <a:lnTo>
                    <a:pt x="699" y="1902"/>
                  </a:lnTo>
                  <a:lnTo>
                    <a:pt x="627" y="1806"/>
                  </a:lnTo>
                  <a:lnTo>
                    <a:pt x="579" y="1758"/>
                  </a:lnTo>
                  <a:lnTo>
                    <a:pt x="555" y="1662"/>
                  </a:lnTo>
                  <a:lnTo>
                    <a:pt x="506" y="1445"/>
                  </a:lnTo>
                  <a:lnTo>
                    <a:pt x="482" y="963"/>
                  </a:lnTo>
                  <a:lnTo>
                    <a:pt x="434" y="434"/>
                  </a:lnTo>
                  <a:lnTo>
                    <a:pt x="386" y="217"/>
                  </a:lnTo>
                  <a:lnTo>
                    <a:pt x="338" y="121"/>
                  </a:lnTo>
                  <a:lnTo>
                    <a:pt x="314" y="73"/>
                  </a:lnTo>
                  <a:lnTo>
                    <a:pt x="242" y="0"/>
                  </a:lnTo>
                  <a:lnTo>
                    <a:pt x="193" y="0"/>
                  </a:lnTo>
                  <a:lnTo>
                    <a:pt x="169" y="25"/>
                  </a:lnTo>
                  <a:lnTo>
                    <a:pt x="73" y="25"/>
                  </a:lnTo>
                  <a:lnTo>
                    <a:pt x="1"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41"/>
            <p:cNvSpPr/>
            <p:nvPr/>
          </p:nvSpPr>
          <p:spPr>
            <a:xfrm>
              <a:off x="5162900" y="3216175"/>
              <a:ext cx="21100" cy="23475"/>
            </a:xfrm>
            <a:custGeom>
              <a:avLst/>
              <a:gdLst/>
              <a:ahLst/>
              <a:cxnLst/>
              <a:rect l="l" t="t" r="r" b="b"/>
              <a:pathLst>
                <a:path w="844" h="939" extrusionOk="0">
                  <a:moveTo>
                    <a:pt x="97" y="0"/>
                  </a:moveTo>
                  <a:lnTo>
                    <a:pt x="49" y="24"/>
                  </a:lnTo>
                  <a:lnTo>
                    <a:pt x="25" y="48"/>
                  </a:lnTo>
                  <a:lnTo>
                    <a:pt x="1" y="120"/>
                  </a:lnTo>
                  <a:lnTo>
                    <a:pt x="1" y="193"/>
                  </a:lnTo>
                  <a:lnTo>
                    <a:pt x="49" y="289"/>
                  </a:lnTo>
                  <a:lnTo>
                    <a:pt x="97" y="482"/>
                  </a:lnTo>
                  <a:lnTo>
                    <a:pt x="169" y="698"/>
                  </a:lnTo>
                  <a:lnTo>
                    <a:pt x="217" y="770"/>
                  </a:lnTo>
                  <a:lnTo>
                    <a:pt x="266" y="867"/>
                  </a:lnTo>
                  <a:lnTo>
                    <a:pt x="338" y="915"/>
                  </a:lnTo>
                  <a:lnTo>
                    <a:pt x="434" y="939"/>
                  </a:lnTo>
                  <a:lnTo>
                    <a:pt x="651" y="795"/>
                  </a:lnTo>
                  <a:lnTo>
                    <a:pt x="795" y="722"/>
                  </a:lnTo>
                  <a:lnTo>
                    <a:pt x="819" y="674"/>
                  </a:lnTo>
                  <a:lnTo>
                    <a:pt x="819" y="602"/>
                  </a:lnTo>
                  <a:lnTo>
                    <a:pt x="843" y="530"/>
                  </a:lnTo>
                  <a:lnTo>
                    <a:pt x="843" y="506"/>
                  </a:lnTo>
                  <a:lnTo>
                    <a:pt x="699" y="457"/>
                  </a:lnTo>
                  <a:lnTo>
                    <a:pt x="554" y="409"/>
                  </a:lnTo>
                  <a:lnTo>
                    <a:pt x="434" y="337"/>
                  </a:lnTo>
                  <a:lnTo>
                    <a:pt x="338" y="217"/>
                  </a:lnTo>
                  <a:lnTo>
                    <a:pt x="242" y="96"/>
                  </a:lnTo>
                  <a:lnTo>
                    <a:pt x="193" y="24"/>
                  </a:lnTo>
                  <a:lnTo>
                    <a:pt x="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41"/>
            <p:cNvSpPr/>
            <p:nvPr/>
          </p:nvSpPr>
          <p:spPr>
            <a:xfrm>
              <a:off x="5165925" y="3216175"/>
              <a:ext cx="18075" cy="17475"/>
            </a:xfrm>
            <a:custGeom>
              <a:avLst/>
              <a:gdLst/>
              <a:ahLst/>
              <a:cxnLst/>
              <a:rect l="l" t="t" r="r" b="b"/>
              <a:pathLst>
                <a:path w="723" h="699" extrusionOk="0">
                  <a:moveTo>
                    <a:pt x="0" y="0"/>
                  </a:moveTo>
                  <a:lnTo>
                    <a:pt x="72" y="193"/>
                  </a:lnTo>
                  <a:lnTo>
                    <a:pt x="145" y="313"/>
                  </a:lnTo>
                  <a:lnTo>
                    <a:pt x="217" y="433"/>
                  </a:lnTo>
                  <a:lnTo>
                    <a:pt x="313" y="530"/>
                  </a:lnTo>
                  <a:lnTo>
                    <a:pt x="409" y="602"/>
                  </a:lnTo>
                  <a:lnTo>
                    <a:pt x="554" y="674"/>
                  </a:lnTo>
                  <a:lnTo>
                    <a:pt x="698" y="698"/>
                  </a:lnTo>
                  <a:lnTo>
                    <a:pt x="698" y="650"/>
                  </a:lnTo>
                  <a:lnTo>
                    <a:pt x="698" y="602"/>
                  </a:lnTo>
                  <a:lnTo>
                    <a:pt x="722" y="530"/>
                  </a:lnTo>
                  <a:lnTo>
                    <a:pt x="722" y="506"/>
                  </a:lnTo>
                  <a:lnTo>
                    <a:pt x="578" y="457"/>
                  </a:lnTo>
                  <a:lnTo>
                    <a:pt x="433" y="409"/>
                  </a:lnTo>
                  <a:lnTo>
                    <a:pt x="313" y="337"/>
                  </a:lnTo>
                  <a:lnTo>
                    <a:pt x="217" y="217"/>
                  </a:lnTo>
                  <a:lnTo>
                    <a:pt x="121" y="96"/>
                  </a:lnTo>
                  <a:lnTo>
                    <a:pt x="48" y="24"/>
                  </a:lnTo>
                  <a:lnTo>
                    <a:pt x="0"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41"/>
            <p:cNvSpPr/>
            <p:nvPr/>
          </p:nvSpPr>
          <p:spPr>
            <a:xfrm>
              <a:off x="5147250" y="3317875"/>
              <a:ext cx="33725" cy="64425"/>
            </a:xfrm>
            <a:custGeom>
              <a:avLst/>
              <a:gdLst/>
              <a:ahLst/>
              <a:cxnLst/>
              <a:rect l="l" t="t" r="r" b="b"/>
              <a:pathLst>
                <a:path w="1349" h="2577" extrusionOk="0">
                  <a:moveTo>
                    <a:pt x="747" y="0"/>
                  </a:moveTo>
                  <a:lnTo>
                    <a:pt x="699" y="25"/>
                  </a:lnTo>
                  <a:lnTo>
                    <a:pt x="675" y="49"/>
                  </a:lnTo>
                  <a:lnTo>
                    <a:pt x="627" y="97"/>
                  </a:lnTo>
                  <a:lnTo>
                    <a:pt x="530" y="145"/>
                  </a:lnTo>
                  <a:lnTo>
                    <a:pt x="314" y="169"/>
                  </a:lnTo>
                  <a:lnTo>
                    <a:pt x="193" y="169"/>
                  </a:lnTo>
                  <a:lnTo>
                    <a:pt x="97" y="193"/>
                  </a:lnTo>
                  <a:lnTo>
                    <a:pt x="25" y="241"/>
                  </a:lnTo>
                  <a:lnTo>
                    <a:pt x="1" y="289"/>
                  </a:lnTo>
                  <a:lnTo>
                    <a:pt x="25" y="313"/>
                  </a:lnTo>
                  <a:lnTo>
                    <a:pt x="73" y="362"/>
                  </a:lnTo>
                  <a:lnTo>
                    <a:pt x="145" y="410"/>
                  </a:lnTo>
                  <a:lnTo>
                    <a:pt x="218" y="530"/>
                  </a:lnTo>
                  <a:lnTo>
                    <a:pt x="290" y="699"/>
                  </a:lnTo>
                  <a:lnTo>
                    <a:pt x="482" y="1300"/>
                  </a:lnTo>
                  <a:lnTo>
                    <a:pt x="627" y="1854"/>
                  </a:lnTo>
                  <a:lnTo>
                    <a:pt x="651" y="1999"/>
                  </a:lnTo>
                  <a:lnTo>
                    <a:pt x="651" y="2119"/>
                  </a:lnTo>
                  <a:lnTo>
                    <a:pt x="627" y="2215"/>
                  </a:lnTo>
                  <a:lnTo>
                    <a:pt x="579" y="2311"/>
                  </a:lnTo>
                  <a:lnTo>
                    <a:pt x="530" y="2384"/>
                  </a:lnTo>
                  <a:lnTo>
                    <a:pt x="506" y="2480"/>
                  </a:lnTo>
                  <a:lnTo>
                    <a:pt x="530" y="2528"/>
                  </a:lnTo>
                  <a:lnTo>
                    <a:pt x="555" y="2552"/>
                  </a:lnTo>
                  <a:lnTo>
                    <a:pt x="579" y="2576"/>
                  </a:lnTo>
                  <a:lnTo>
                    <a:pt x="747" y="2576"/>
                  </a:lnTo>
                  <a:lnTo>
                    <a:pt x="795" y="2504"/>
                  </a:lnTo>
                  <a:lnTo>
                    <a:pt x="868" y="2408"/>
                  </a:lnTo>
                  <a:lnTo>
                    <a:pt x="964" y="2336"/>
                  </a:lnTo>
                  <a:lnTo>
                    <a:pt x="1012" y="2311"/>
                  </a:lnTo>
                  <a:lnTo>
                    <a:pt x="1060" y="2336"/>
                  </a:lnTo>
                  <a:lnTo>
                    <a:pt x="1180" y="2384"/>
                  </a:lnTo>
                  <a:lnTo>
                    <a:pt x="1229" y="2408"/>
                  </a:lnTo>
                  <a:lnTo>
                    <a:pt x="1277" y="2408"/>
                  </a:lnTo>
                  <a:lnTo>
                    <a:pt x="1301" y="2360"/>
                  </a:lnTo>
                  <a:lnTo>
                    <a:pt x="1349" y="2287"/>
                  </a:lnTo>
                  <a:lnTo>
                    <a:pt x="1349" y="2167"/>
                  </a:lnTo>
                  <a:lnTo>
                    <a:pt x="1325" y="2023"/>
                  </a:lnTo>
                  <a:lnTo>
                    <a:pt x="1229" y="1661"/>
                  </a:lnTo>
                  <a:lnTo>
                    <a:pt x="1108" y="1276"/>
                  </a:lnTo>
                  <a:lnTo>
                    <a:pt x="1012" y="963"/>
                  </a:lnTo>
                  <a:lnTo>
                    <a:pt x="964" y="699"/>
                  </a:lnTo>
                  <a:lnTo>
                    <a:pt x="940" y="434"/>
                  </a:lnTo>
                  <a:lnTo>
                    <a:pt x="892" y="193"/>
                  </a:lnTo>
                  <a:lnTo>
                    <a:pt x="868" y="121"/>
                  </a:lnTo>
                  <a:lnTo>
                    <a:pt x="819" y="49"/>
                  </a:lnTo>
                  <a:lnTo>
                    <a:pt x="771" y="25"/>
                  </a:lnTo>
                  <a:lnTo>
                    <a:pt x="7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41"/>
            <p:cNvSpPr/>
            <p:nvPr/>
          </p:nvSpPr>
          <p:spPr>
            <a:xfrm>
              <a:off x="5161700" y="3318475"/>
              <a:ext cx="19275" cy="59600"/>
            </a:xfrm>
            <a:custGeom>
              <a:avLst/>
              <a:gdLst/>
              <a:ahLst/>
              <a:cxnLst/>
              <a:rect l="l" t="t" r="r" b="b"/>
              <a:pathLst>
                <a:path w="771" h="2384" extrusionOk="0">
                  <a:moveTo>
                    <a:pt x="121" y="1"/>
                  </a:moveTo>
                  <a:lnTo>
                    <a:pt x="73" y="49"/>
                  </a:lnTo>
                  <a:lnTo>
                    <a:pt x="1" y="97"/>
                  </a:lnTo>
                  <a:lnTo>
                    <a:pt x="97" y="217"/>
                  </a:lnTo>
                  <a:lnTo>
                    <a:pt x="169" y="386"/>
                  </a:lnTo>
                  <a:lnTo>
                    <a:pt x="241" y="602"/>
                  </a:lnTo>
                  <a:lnTo>
                    <a:pt x="265" y="867"/>
                  </a:lnTo>
                  <a:lnTo>
                    <a:pt x="314" y="1204"/>
                  </a:lnTo>
                  <a:lnTo>
                    <a:pt x="362" y="1589"/>
                  </a:lnTo>
                  <a:lnTo>
                    <a:pt x="410" y="1975"/>
                  </a:lnTo>
                  <a:lnTo>
                    <a:pt x="458" y="2287"/>
                  </a:lnTo>
                  <a:lnTo>
                    <a:pt x="554" y="2336"/>
                  </a:lnTo>
                  <a:lnTo>
                    <a:pt x="627" y="2360"/>
                  </a:lnTo>
                  <a:lnTo>
                    <a:pt x="675" y="2384"/>
                  </a:lnTo>
                  <a:lnTo>
                    <a:pt x="699" y="2360"/>
                  </a:lnTo>
                  <a:lnTo>
                    <a:pt x="747" y="2336"/>
                  </a:lnTo>
                  <a:lnTo>
                    <a:pt x="771" y="2263"/>
                  </a:lnTo>
                  <a:lnTo>
                    <a:pt x="771" y="2143"/>
                  </a:lnTo>
                  <a:lnTo>
                    <a:pt x="747" y="1999"/>
                  </a:lnTo>
                  <a:lnTo>
                    <a:pt x="651" y="1637"/>
                  </a:lnTo>
                  <a:lnTo>
                    <a:pt x="530" y="1252"/>
                  </a:lnTo>
                  <a:lnTo>
                    <a:pt x="434" y="939"/>
                  </a:lnTo>
                  <a:lnTo>
                    <a:pt x="386" y="675"/>
                  </a:lnTo>
                  <a:lnTo>
                    <a:pt x="362" y="410"/>
                  </a:lnTo>
                  <a:lnTo>
                    <a:pt x="314" y="169"/>
                  </a:lnTo>
                  <a:lnTo>
                    <a:pt x="290" y="97"/>
                  </a:lnTo>
                  <a:lnTo>
                    <a:pt x="241" y="25"/>
                  </a:lnTo>
                  <a:lnTo>
                    <a:pt x="16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41"/>
            <p:cNvSpPr/>
            <p:nvPr/>
          </p:nvSpPr>
          <p:spPr>
            <a:xfrm>
              <a:off x="5121375" y="3278150"/>
              <a:ext cx="37950" cy="40950"/>
            </a:xfrm>
            <a:custGeom>
              <a:avLst/>
              <a:gdLst/>
              <a:ahLst/>
              <a:cxnLst/>
              <a:rect l="l" t="t" r="r" b="b"/>
              <a:pathLst>
                <a:path w="1518" h="1638" extrusionOk="0">
                  <a:moveTo>
                    <a:pt x="266" y="1"/>
                  </a:moveTo>
                  <a:lnTo>
                    <a:pt x="241" y="25"/>
                  </a:lnTo>
                  <a:lnTo>
                    <a:pt x="217" y="49"/>
                  </a:lnTo>
                  <a:lnTo>
                    <a:pt x="193" y="97"/>
                  </a:lnTo>
                  <a:lnTo>
                    <a:pt x="193" y="145"/>
                  </a:lnTo>
                  <a:lnTo>
                    <a:pt x="145" y="193"/>
                  </a:lnTo>
                  <a:lnTo>
                    <a:pt x="73" y="241"/>
                  </a:lnTo>
                  <a:lnTo>
                    <a:pt x="25" y="265"/>
                  </a:lnTo>
                  <a:lnTo>
                    <a:pt x="1" y="290"/>
                  </a:lnTo>
                  <a:lnTo>
                    <a:pt x="1" y="314"/>
                  </a:lnTo>
                  <a:lnTo>
                    <a:pt x="73" y="386"/>
                  </a:lnTo>
                  <a:lnTo>
                    <a:pt x="169" y="434"/>
                  </a:lnTo>
                  <a:lnTo>
                    <a:pt x="266" y="458"/>
                  </a:lnTo>
                  <a:lnTo>
                    <a:pt x="386" y="554"/>
                  </a:lnTo>
                  <a:lnTo>
                    <a:pt x="530" y="747"/>
                  </a:lnTo>
                  <a:lnTo>
                    <a:pt x="651" y="1012"/>
                  </a:lnTo>
                  <a:lnTo>
                    <a:pt x="771" y="1252"/>
                  </a:lnTo>
                  <a:lnTo>
                    <a:pt x="867" y="1469"/>
                  </a:lnTo>
                  <a:lnTo>
                    <a:pt x="940" y="1565"/>
                  </a:lnTo>
                  <a:lnTo>
                    <a:pt x="1036" y="1638"/>
                  </a:lnTo>
                  <a:lnTo>
                    <a:pt x="1156" y="1589"/>
                  </a:lnTo>
                  <a:lnTo>
                    <a:pt x="1277" y="1517"/>
                  </a:lnTo>
                  <a:lnTo>
                    <a:pt x="1373" y="1421"/>
                  </a:lnTo>
                  <a:lnTo>
                    <a:pt x="1517" y="1252"/>
                  </a:lnTo>
                  <a:lnTo>
                    <a:pt x="1517" y="1204"/>
                  </a:lnTo>
                  <a:lnTo>
                    <a:pt x="1493" y="1132"/>
                  </a:lnTo>
                  <a:lnTo>
                    <a:pt x="1469" y="1108"/>
                  </a:lnTo>
                  <a:lnTo>
                    <a:pt x="1421" y="1108"/>
                  </a:lnTo>
                  <a:lnTo>
                    <a:pt x="1325" y="1084"/>
                  </a:lnTo>
                  <a:lnTo>
                    <a:pt x="1228" y="1060"/>
                  </a:lnTo>
                  <a:lnTo>
                    <a:pt x="1204" y="1036"/>
                  </a:lnTo>
                  <a:lnTo>
                    <a:pt x="1180" y="988"/>
                  </a:lnTo>
                  <a:lnTo>
                    <a:pt x="1084" y="819"/>
                  </a:lnTo>
                  <a:lnTo>
                    <a:pt x="916" y="554"/>
                  </a:lnTo>
                  <a:lnTo>
                    <a:pt x="747" y="290"/>
                  </a:lnTo>
                  <a:lnTo>
                    <a:pt x="675" y="193"/>
                  </a:lnTo>
                  <a:lnTo>
                    <a:pt x="603" y="145"/>
                  </a:lnTo>
                  <a:lnTo>
                    <a:pt x="386" y="25"/>
                  </a:lnTo>
                  <a:lnTo>
                    <a:pt x="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41"/>
            <p:cNvSpPr/>
            <p:nvPr/>
          </p:nvSpPr>
          <p:spPr>
            <a:xfrm>
              <a:off x="5126200" y="3278150"/>
              <a:ext cx="33125" cy="36750"/>
            </a:xfrm>
            <a:custGeom>
              <a:avLst/>
              <a:gdLst/>
              <a:ahLst/>
              <a:cxnLst/>
              <a:rect l="l" t="t" r="r" b="b"/>
              <a:pathLst>
                <a:path w="1325" h="1470" extrusionOk="0">
                  <a:moveTo>
                    <a:pt x="73" y="1"/>
                  </a:moveTo>
                  <a:lnTo>
                    <a:pt x="48" y="25"/>
                  </a:lnTo>
                  <a:lnTo>
                    <a:pt x="24" y="49"/>
                  </a:lnTo>
                  <a:lnTo>
                    <a:pt x="0" y="97"/>
                  </a:lnTo>
                  <a:lnTo>
                    <a:pt x="0" y="121"/>
                  </a:lnTo>
                  <a:lnTo>
                    <a:pt x="0" y="169"/>
                  </a:lnTo>
                  <a:lnTo>
                    <a:pt x="97" y="217"/>
                  </a:lnTo>
                  <a:lnTo>
                    <a:pt x="241" y="314"/>
                  </a:lnTo>
                  <a:lnTo>
                    <a:pt x="385" y="458"/>
                  </a:lnTo>
                  <a:lnTo>
                    <a:pt x="530" y="675"/>
                  </a:lnTo>
                  <a:lnTo>
                    <a:pt x="698" y="964"/>
                  </a:lnTo>
                  <a:lnTo>
                    <a:pt x="843" y="1204"/>
                  </a:lnTo>
                  <a:lnTo>
                    <a:pt x="987" y="1373"/>
                  </a:lnTo>
                  <a:lnTo>
                    <a:pt x="1060" y="1445"/>
                  </a:lnTo>
                  <a:lnTo>
                    <a:pt x="1132" y="1469"/>
                  </a:lnTo>
                  <a:lnTo>
                    <a:pt x="1180" y="1421"/>
                  </a:lnTo>
                  <a:lnTo>
                    <a:pt x="1324" y="1252"/>
                  </a:lnTo>
                  <a:lnTo>
                    <a:pt x="1324" y="1204"/>
                  </a:lnTo>
                  <a:lnTo>
                    <a:pt x="1300" y="1132"/>
                  </a:lnTo>
                  <a:lnTo>
                    <a:pt x="1276" y="1108"/>
                  </a:lnTo>
                  <a:lnTo>
                    <a:pt x="1228" y="1108"/>
                  </a:lnTo>
                  <a:lnTo>
                    <a:pt x="1132" y="1084"/>
                  </a:lnTo>
                  <a:lnTo>
                    <a:pt x="1035" y="1060"/>
                  </a:lnTo>
                  <a:lnTo>
                    <a:pt x="1011" y="1036"/>
                  </a:lnTo>
                  <a:lnTo>
                    <a:pt x="987" y="988"/>
                  </a:lnTo>
                  <a:lnTo>
                    <a:pt x="891" y="819"/>
                  </a:lnTo>
                  <a:lnTo>
                    <a:pt x="723" y="554"/>
                  </a:lnTo>
                  <a:lnTo>
                    <a:pt x="554" y="290"/>
                  </a:lnTo>
                  <a:lnTo>
                    <a:pt x="482" y="193"/>
                  </a:lnTo>
                  <a:lnTo>
                    <a:pt x="410" y="145"/>
                  </a:lnTo>
                  <a:lnTo>
                    <a:pt x="193" y="25"/>
                  </a:lnTo>
                  <a:lnTo>
                    <a:pt x="12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41"/>
            <p:cNvSpPr/>
            <p:nvPr/>
          </p:nvSpPr>
          <p:spPr>
            <a:xfrm>
              <a:off x="5116575" y="3261300"/>
              <a:ext cx="12050" cy="15675"/>
            </a:xfrm>
            <a:custGeom>
              <a:avLst/>
              <a:gdLst/>
              <a:ahLst/>
              <a:cxnLst/>
              <a:rect l="l" t="t" r="r" b="b"/>
              <a:pathLst>
                <a:path w="482" h="627" extrusionOk="0">
                  <a:moveTo>
                    <a:pt x="96" y="1"/>
                  </a:moveTo>
                  <a:lnTo>
                    <a:pt x="48" y="25"/>
                  </a:lnTo>
                  <a:lnTo>
                    <a:pt x="0" y="97"/>
                  </a:lnTo>
                  <a:lnTo>
                    <a:pt x="0" y="145"/>
                  </a:lnTo>
                  <a:lnTo>
                    <a:pt x="0" y="289"/>
                  </a:lnTo>
                  <a:lnTo>
                    <a:pt x="24" y="434"/>
                  </a:lnTo>
                  <a:lnTo>
                    <a:pt x="72" y="506"/>
                  </a:lnTo>
                  <a:lnTo>
                    <a:pt x="72" y="578"/>
                  </a:lnTo>
                  <a:lnTo>
                    <a:pt x="96" y="626"/>
                  </a:lnTo>
                  <a:lnTo>
                    <a:pt x="145" y="626"/>
                  </a:lnTo>
                  <a:lnTo>
                    <a:pt x="241" y="578"/>
                  </a:lnTo>
                  <a:lnTo>
                    <a:pt x="313" y="530"/>
                  </a:lnTo>
                  <a:lnTo>
                    <a:pt x="385" y="482"/>
                  </a:lnTo>
                  <a:lnTo>
                    <a:pt x="458" y="410"/>
                  </a:lnTo>
                  <a:lnTo>
                    <a:pt x="482" y="338"/>
                  </a:lnTo>
                  <a:lnTo>
                    <a:pt x="458" y="265"/>
                  </a:lnTo>
                  <a:lnTo>
                    <a:pt x="433" y="217"/>
                  </a:lnTo>
                  <a:lnTo>
                    <a:pt x="385" y="193"/>
                  </a:lnTo>
                  <a:lnTo>
                    <a:pt x="313" y="145"/>
                  </a:lnTo>
                  <a:lnTo>
                    <a:pt x="289" y="73"/>
                  </a:lnTo>
                  <a:lnTo>
                    <a:pt x="241" y="25"/>
                  </a:lnTo>
                  <a:lnTo>
                    <a:pt x="1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41"/>
            <p:cNvSpPr/>
            <p:nvPr/>
          </p:nvSpPr>
          <p:spPr>
            <a:xfrm>
              <a:off x="5120775" y="3261300"/>
              <a:ext cx="7850" cy="11450"/>
            </a:xfrm>
            <a:custGeom>
              <a:avLst/>
              <a:gdLst/>
              <a:ahLst/>
              <a:cxnLst/>
              <a:rect l="l" t="t" r="r" b="b"/>
              <a:pathLst>
                <a:path w="314" h="458" extrusionOk="0">
                  <a:moveTo>
                    <a:pt x="1" y="1"/>
                  </a:moveTo>
                  <a:lnTo>
                    <a:pt x="1" y="121"/>
                  </a:lnTo>
                  <a:lnTo>
                    <a:pt x="25" y="265"/>
                  </a:lnTo>
                  <a:lnTo>
                    <a:pt x="73" y="338"/>
                  </a:lnTo>
                  <a:lnTo>
                    <a:pt x="97" y="386"/>
                  </a:lnTo>
                  <a:lnTo>
                    <a:pt x="169" y="434"/>
                  </a:lnTo>
                  <a:lnTo>
                    <a:pt x="241" y="458"/>
                  </a:lnTo>
                  <a:lnTo>
                    <a:pt x="290" y="386"/>
                  </a:lnTo>
                  <a:lnTo>
                    <a:pt x="314" y="314"/>
                  </a:lnTo>
                  <a:lnTo>
                    <a:pt x="290" y="241"/>
                  </a:lnTo>
                  <a:lnTo>
                    <a:pt x="217" y="193"/>
                  </a:lnTo>
                  <a:lnTo>
                    <a:pt x="145" y="145"/>
                  </a:lnTo>
                  <a:lnTo>
                    <a:pt x="121" y="73"/>
                  </a:lnTo>
                  <a:lnTo>
                    <a:pt x="73" y="25"/>
                  </a:lnTo>
                  <a:lnTo>
                    <a:pt x="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41"/>
            <p:cNvSpPr/>
            <p:nvPr/>
          </p:nvSpPr>
          <p:spPr>
            <a:xfrm>
              <a:off x="5100925" y="3352175"/>
              <a:ext cx="48175" cy="57800"/>
            </a:xfrm>
            <a:custGeom>
              <a:avLst/>
              <a:gdLst/>
              <a:ahLst/>
              <a:cxnLst/>
              <a:rect l="l" t="t" r="r" b="b"/>
              <a:pathLst>
                <a:path w="1927" h="2312" extrusionOk="0">
                  <a:moveTo>
                    <a:pt x="385" y="1"/>
                  </a:moveTo>
                  <a:lnTo>
                    <a:pt x="361" y="25"/>
                  </a:lnTo>
                  <a:lnTo>
                    <a:pt x="337" y="73"/>
                  </a:lnTo>
                  <a:lnTo>
                    <a:pt x="313" y="145"/>
                  </a:lnTo>
                  <a:lnTo>
                    <a:pt x="289" y="217"/>
                  </a:lnTo>
                  <a:lnTo>
                    <a:pt x="217" y="265"/>
                  </a:lnTo>
                  <a:lnTo>
                    <a:pt x="169" y="289"/>
                  </a:lnTo>
                  <a:lnTo>
                    <a:pt x="97" y="314"/>
                  </a:lnTo>
                  <a:lnTo>
                    <a:pt x="48" y="338"/>
                  </a:lnTo>
                  <a:lnTo>
                    <a:pt x="24" y="362"/>
                  </a:lnTo>
                  <a:lnTo>
                    <a:pt x="0" y="410"/>
                  </a:lnTo>
                  <a:lnTo>
                    <a:pt x="24" y="506"/>
                  </a:lnTo>
                  <a:lnTo>
                    <a:pt x="72" y="627"/>
                  </a:lnTo>
                  <a:lnTo>
                    <a:pt x="121" y="723"/>
                  </a:lnTo>
                  <a:lnTo>
                    <a:pt x="169" y="771"/>
                  </a:lnTo>
                  <a:lnTo>
                    <a:pt x="265" y="795"/>
                  </a:lnTo>
                  <a:lnTo>
                    <a:pt x="361" y="891"/>
                  </a:lnTo>
                  <a:lnTo>
                    <a:pt x="795" y="1349"/>
                  </a:lnTo>
                  <a:lnTo>
                    <a:pt x="1204" y="1830"/>
                  </a:lnTo>
                  <a:lnTo>
                    <a:pt x="1228" y="1878"/>
                  </a:lnTo>
                  <a:lnTo>
                    <a:pt x="1276" y="1951"/>
                  </a:lnTo>
                  <a:lnTo>
                    <a:pt x="1300" y="2071"/>
                  </a:lnTo>
                  <a:lnTo>
                    <a:pt x="1300" y="2191"/>
                  </a:lnTo>
                  <a:lnTo>
                    <a:pt x="1324" y="2263"/>
                  </a:lnTo>
                  <a:lnTo>
                    <a:pt x="1348" y="2288"/>
                  </a:lnTo>
                  <a:lnTo>
                    <a:pt x="1396" y="2312"/>
                  </a:lnTo>
                  <a:lnTo>
                    <a:pt x="1421" y="2312"/>
                  </a:lnTo>
                  <a:lnTo>
                    <a:pt x="1445" y="2239"/>
                  </a:lnTo>
                  <a:lnTo>
                    <a:pt x="1469" y="2095"/>
                  </a:lnTo>
                  <a:lnTo>
                    <a:pt x="1493" y="1975"/>
                  </a:lnTo>
                  <a:lnTo>
                    <a:pt x="1517" y="1926"/>
                  </a:lnTo>
                  <a:lnTo>
                    <a:pt x="1565" y="1902"/>
                  </a:lnTo>
                  <a:lnTo>
                    <a:pt x="1661" y="1854"/>
                  </a:lnTo>
                  <a:lnTo>
                    <a:pt x="1806" y="1782"/>
                  </a:lnTo>
                  <a:lnTo>
                    <a:pt x="1854" y="1734"/>
                  </a:lnTo>
                  <a:lnTo>
                    <a:pt x="1902" y="1662"/>
                  </a:lnTo>
                  <a:lnTo>
                    <a:pt x="1926" y="1589"/>
                  </a:lnTo>
                  <a:lnTo>
                    <a:pt x="1902" y="1565"/>
                  </a:lnTo>
                  <a:lnTo>
                    <a:pt x="1878" y="1517"/>
                  </a:lnTo>
                  <a:lnTo>
                    <a:pt x="1806" y="1517"/>
                  </a:lnTo>
                  <a:lnTo>
                    <a:pt x="1661" y="1493"/>
                  </a:lnTo>
                  <a:lnTo>
                    <a:pt x="1589" y="1469"/>
                  </a:lnTo>
                  <a:lnTo>
                    <a:pt x="1541" y="1445"/>
                  </a:lnTo>
                  <a:lnTo>
                    <a:pt x="1372" y="1276"/>
                  </a:lnTo>
                  <a:lnTo>
                    <a:pt x="1084" y="988"/>
                  </a:lnTo>
                  <a:lnTo>
                    <a:pt x="819" y="699"/>
                  </a:lnTo>
                  <a:lnTo>
                    <a:pt x="746" y="578"/>
                  </a:lnTo>
                  <a:lnTo>
                    <a:pt x="698" y="482"/>
                  </a:lnTo>
                  <a:lnTo>
                    <a:pt x="650" y="338"/>
                  </a:lnTo>
                  <a:lnTo>
                    <a:pt x="602" y="193"/>
                  </a:lnTo>
                  <a:lnTo>
                    <a:pt x="506" y="73"/>
                  </a:lnTo>
                  <a:lnTo>
                    <a:pt x="458" y="25"/>
                  </a:lnTo>
                  <a:lnTo>
                    <a:pt x="4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41"/>
            <p:cNvSpPr/>
            <p:nvPr/>
          </p:nvSpPr>
          <p:spPr>
            <a:xfrm>
              <a:off x="5108750" y="3352175"/>
              <a:ext cx="40350" cy="40350"/>
            </a:xfrm>
            <a:custGeom>
              <a:avLst/>
              <a:gdLst/>
              <a:ahLst/>
              <a:cxnLst/>
              <a:rect l="l" t="t" r="r" b="b"/>
              <a:pathLst>
                <a:path w="1614" h="1614" extrusionOk="0">
                  <a:moveTo>
                    <a:pt x="48" y="1"/>
                  </a:moveTo>
                  <a:lnTo>
                    <a:pt x="24" y="49"/>
                  </a:lnTo>
                  <a:lnTo>
                    <a:pt x="0" y="169"/>
                  </a:lnTo>
                  <a:lnTo>
                    <a:pt x="72" y="241"/>
                  </a:lnTo>
                  <a:lnTo>
                    <a:pt x="145" y="338"/>
                  </a:lnTo>
                  <a:lnTo>
                    <a:pt x="217" y="458"/>
                  </a:lnTo>
                  <a:lnTo>
                    <a:pt x="265" y="602"/>
                  </a:lnTo>
                  <a:lnTo>
                    <a:pt x="313" y="747"/>
                  </a:lnTo>
                  <a:lnTo>
                    <a:pt x="385" y="891"/>
                  </a:lnTo>
                  <a:lnTo>
                    <a:pt x="602" y="1156"/>
                  </a:lnTo>
                  <a:lnTo>
                    <a:pt x="843" y="1397"/>
                  </a:lnTo>
                  <a:lnTo>
                    <a:pt x="1011" y="1541"/>
                  </a:lnTo>
                  <a:lnTo>
                    <a:pt x="1132" y="1589"/>
                  </a:lnTo>
                  <a:lnTo>
                    <a:pt x="1300" y="1614"/>
                  </a:lnTo>
                  <a:lnTo>
                    <a:pt x="1613" y="1614"/>
                  </a:lnTo>
                  <a:lnTo>
                    <a:pt x="1613" y="1565"/>
                  </a:lnTo>
                  <a:lnTo>
                    <a:pt x="1565" y="1541"/>
                  </a:lnTo>
                  <a:lnTo>
                    <a:pt x="1469" y="1493"/>
                  </a:lnTo>
                  <a:lnTo>
                    <a:pt x="1324" y="1493"/>
                  </a:lnTo>
                  <a:lnTo>
                    <a:pt x="1228" y="1445"/>
                  </a:lnTo>
                  <a:lnTo>
                    <a:pt x="1059" y="1276"/>
                  </a:lnTo>
                  <a:lnTo>
                    <a:pt x="771" y="988"/>
                  </a:lnTo>
                  <a:lnTo>
                    <a:pt x="506" y="699"/>
                  </a:lnTo>
                  <a:lnTo>
                    <a:pt x="433" y="578"/>
                  </a:lnTo>
                  <a:lnTo>
                    <a:pt x="385" y="482"/>
                  </a:lnTo>
                  <a:lnTo>
                    <a:pt x="337" y="338"/>
                  </a:lnTo>
                  <a:lnTo>
                    <a:pt x="289" y="193"/>
                  </a:lnTo>
                  <a:lnTo>
                    <a:pt x="193" y="73"/>
                  </a:lnTo>
                  <a:lnTo>
                    <a:pt x="145" y="25"/>
                  </a:lnTo>
                  <a:lnTo>
                    <a:pt x="96"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41"/>
            <p:cNvSpPr/>
            <p:nvPr/>
          </p:nvSpPr>
          <p:spPr>
            <a:xfrm>
              <a:off x="5083475" y="3321475"/>
              <a:ext cx="25300" cy="34350"/>
            </a:xfrm>
            <a:custGeom>
              <a:avLst/>
              <a:gdLst/>
              <a:ahLst/>
              <a:cxnLst/>
              <a:rect l="l" t="t" r="r" b="b"/>
              <a:pathLst>
                <a:path w="1012" h="1374" extrusionOk="0">
                  <a:moveTo>
                    <a:pt x="289" y="1"/>
                  </a:moveTo>
                  <a:lnTo>
                    <a:pt x="241" y="25"/>
                  </a:lnTo>
                  <a:lnTo>
                    <a:pt x="217" y="49"/>
                  </a:lnTo>
                  <a:lnTo>
                    <a:pt x="145" y="145"/>
                  </a:lnTo>
                  <a:lnTo>
                    <a:pt x="96" y="193"/>
                  </a:lnTo>
                  <a:lnTo>
                    <a:pt x="48" y="193"/>
                  </a:lnTo>
                  <a:lnTo>
                    <a:pt x="0" y="218"/>
                  </a:lnTo>
                  <a:lnTo>
                    <a:pt x="24" y="290"/>
                  </a:lnTo>
                  <a:lnTo>
                    <a:pt x="217" y="530"/>
                  </a:lnTo>
                  <a:lnTo>
                    <a:pt x="337" y="675"/>
                  </a:lnTo>
                  <a:lnTo>
                    <a:pt x="409" y="868"/>
                  </a:lnTo>
                  <a:lnTo>
                    <a:pt x="482" y="1229"/>
                  </a:lnTo>
                  <a:lnTo>
                    <a:pt x="530" y="1349"/>
                  </a:lnTo>
                  <a:lnTo>
                    <a:pt x="554" y="1373"/>
                  </a:lnTo>
                  <a:lnTo>
                    <a:pt x="722" y="1373"/>
                  </a:lnTo>
                  <a:lnTo>
                    <a:pt x="795" y="1349"/>
                  </a:lnTo>
                  <a:lnTo>
                    <a:pt x="867" y="1301"/>
                  </a:lnTo>
                  <a:lnTo>
                    <a:pt x="939" y="1205"/>
                  </a:lnTo>
                  <a:lnTo>
                    <a:pt x="987" y="1156"/>
                  </a:lnTo>
                  <a:lnTo>
                    <a:pt x="1011" y="1060"/>
                  </a:lnTo>
                  <a:lnTo>
                    <a:pt x="1011" y="1012"/>
                  </a:lnTo>
                  <a:lnTo>
                    <a:pt x="987" y="964"/>
                  </a:lnTo>
                  <a:lnTo>
                    <a:pt x="867" y="892"/>
                  </a:lnTo>
                  <a:lnTo>
                    <a:pt x="770" y="771"/>
                  </a:lnTo>
                  <a:lnTo>
                    <a:pt x="650" y="627"/>
                  </a:lnTo>
                  <a:lnTo>
                    <a:pt x="530" y="458"/>
                  </a:lnTo>
                  <a:lnTo>
                    <a:pt x="433" y="290"/>
                  </a:lnTo>
                  <a:lnTo>
                    <a:pt x="385" y="169"/>
                  </a:lnTo>
                  <a:lnTo>
                    <a:pt x="385" y="73"/>
                  </a:lnTo>
                  <a:lnTo>
                    <a:pt x="361" y="25"/>
                  </a:lnTo>
                  <a:lnTo>
                    <a:pt x="3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41"/>
            <p:cNvSpPr/>
            <p:nvPr/>
          </p:nvSpPr>
          <p:spPr>
            <a:xfrm>
              <a:off x="5090675" y="3321475"/>
              <a:ext cx="18100" cy="29525"/>
            </a:xfrm>
            <a:custGeom>
              <a:avLst/>
              <a:gdLst/>
              <a:ahLst/>
              <a:cxnLst/>
              <a:rect l="l" t="t" r="r" b="b"/>
              <a:pathLst>
                <a:path w="724" h="1181" extrusionOk="0">
                  <a:moveTo>
                    <a:pt x="1" y="1"/>
                  </a:moveTo>
                  <a:lnTo>
                    <a:pt x="49" y="242"/>
                  </a:lnTo>
                  <a:lnTo>
                    <a:pt x="73" y="386"/>
                  </a:lnTo>
                  <a:lnTo>
                    <a:pt x="145" y="555"/>
                  </a:lnTo>
                  <a:lnTo>
                    <a:pt x="218" y="723"/>
                  </a:lnTo>
                  <a:lnTo>
                    <a:pt x="338" y="892"/>
                  </a:lnTo>
                  <a:lnTo>
                    <a:pt x="482" y="1036"/>
                  </a:lnTo>
                  <a:lnTo>
                    <a:pt x="675" y="1180"/>
                  </a:lnTo>
                  <a:lnTo>
                    <a:pt x="699" y="1132"/>
                  </a:lnTo>
                  <a:lnTo>
                    <a:pt x="723" y="1060"/>
                  </a:lnTo>
                  <a:lnTo>
                    <a:pt x="723" y="1012"/>
                  </a:lnTo>
                  <a:lnTo>
                    <a:pt x="699" y="964"/>
                  </a:lnTo>
                  <a:lnTo>
                    <a:pt x="579" y="892"/>
                  </a:lnTo>
                  <a:lnTo>
                    <a:pt x="482" y="771"/>
                  </a:lnTo>
                  <a:lnTo>
                    <a:pt x="362" y="627"/>
                  </a:lnTo>
                  <a:lnTo>
                    <a:pt x="242" y="458"/>
                  </a:lnTo>
                  <a:lnTo>
                    <a:pt x="145" y="290"/>
                  </a:lnTo>
                  <a:lnTo>
                    <a:pt x="97" y="169"/>
                  </a:lnTo>
                  <a:lnTo>
                    <a:pt x="97" y="73"/>
                  </a:lnTo>
                  <a:lnTo>
                    <a:pt x="73" y="25"/>
                  </a:lnTo>
                  <a:lnTo>
                    <a:pt x="49"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41"/>
            <p:cNvSpPr/>
            <p:nvPr/>
          </p:nvSpPr>
          <p:spPr>
            <a:xfrm>
              <a:off x="5082250" y="3308850"/>
              <a:ext cx="6050" cy="12050"/>
            </a:xfrm>
            <a:custGeom>
              <a:avLst/>
              <a:gdLst/>
              <a:ahLst/>
              <a:cxnLst/>
              <a:rect l="l" t="t" r="r" b="b"/>
              <a:pathLst>
                <a:path w="242" h="482" extrusionOk="0">
                  <a:moveTo>
                    <a:pt x="1" y="0"/>
                  </a:moveTo>
                  <a:lnTo>
                    <a:pt x="1" y="145"/>
                  </a:lnTo>
                  <a:lnTo>
                    <a:pt x="1" y="265"/>
                  </a:lnTo>
                  <a:lnTo>
                    <a:pt x="49" y="386"/>
                  </a:lnTo>
                  <a:lnTo>
                    <a:pt x="97" y="434"/>
                  </a:lnTo>
                  <a:lnTo>
                    <a:pt x="145" y="482"/>
                  </a:lnTo>
                  <a:lnTo>
                    <a:pt x="218" y="410"/>
                  </a:lnTo>
                  <a:lnTo>
                    <a:pt x="218" y="386"/>
                  </a:lnTo>
                  <a:lnTo>
                    <a:pt x="242" y="337"/>
                  </a:lnTo>
                  <a:lnTo>
                    <a:pt x="218" y="169"/>
                  </a:lnTo>
                  <a:lnTo>
                    <a:pt x="194" y="73"/>
                  </a:lnTo>
                  <a:lnTo>
                    <a:pt x="169" y="49"/>
                  </a:lnTo>
                  <a:lnTo>
                    <a:pt x="121" y="24"/>
                  </a:lnTo>
                  <a:lnTo>
                    <a:pt x="1"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41"/>
            <p:cNvSpPr/>
            <p:nvPr/>
          </p:nvSpPr>
          <p:spPr>
            <a:xfrm>
              <a:off x="5238750" y="3527300"/>
              <a:ext cx="4825" cy="4850"/>
            </a:xfrm>
            <a:custGeom>
              <a:avLst/>
              <a:gdLst/>
              <a:ahLst/>
              <a:cxnLst/>
              <a:rect l="l" t="t" r="r" b="b"/>
              <a:pathLst>
                <a:path w="193" h="194" extrusionOk="0">
                  <a:moveTo>
                    <a:pt x="48" y="1"/>
                  </a:moveTo>
                  <a:lnTo>
                    <a:pt x="24" y="25"/>
                  </a:lnTo>
                  <a:lnTo>
                    <a:pt x="0" y="49"/>
                  </a:lnTo>
                  <a:lnTo>
                    <a:pt x="0" y="97"/>
                  </a:lnTo>
                  <a:lnTo>
                    <a:pt x="0" y="145"/>
                  </a:lnTo>
                  <a:lnTo>
                    <a:pt x="24" y="169"/>
                  </a:lnTo>
                  <a:lnTo>
                    <a:pt x="48" y="193"/>
                  </a:lnTo>
                  <a:lnTo>
                    <a:pt x="144" y="193"/>
                  </a:lnTo>
                  <a:lnTo>
                    <a:pt x="169" y="169"/>
                  </a:lnTo>
                  <a:lnTo>
                    <a:pt x="193" y="145"/>
                  </a:lnTo>
                  <a:lnTo>
                    <a:pt x="193" y="97"/>
                  </a:lnTo>
                  <a:lnTo>
                    <a:pt x="193" y="49"/>
                  </a:lnTo>
                  <a:lnTo>
                    <a:pt x="169" y="25"/>
                  </a:lnTo>
                  <a:lnTo>
                    <a:pt x="14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41"/>
            <p:cNvSpPr/>
            <p:nvPr/>
          </p:nvSpPr>
          <p:spPr>
            <a:xfrm>
              <a:off x="5231525" y="3534525"/>
              <a:ext cx="4825" cy="4850"/>
            </a:xfrm>
            <a:custGeom>
              <a:avLst/>
              <a:gdLst/>
              <a:ahLst/>
              <a:cxnLst/>
              <a:rect l="l" t="t" r="r" b="b"/>
              <a:pathLst>
                <a:path w="193" h="194" extrusionOk="0">
                  <a:moveTo>
                    <a:pt x="48" y="1"/>
                  </a:moveTo>
                  <a:lnTo>
                    <a:pt x="24" y="25"/>
                  </a:lnTo>
                  <a:lnTo>
                    <a:pt x="0" y="49"/>
                  </a:lnTo>
                  <a:lnTo>
                    <a:pt x="0" y="97"/>
                  </a:lnTo>
                  <a:lnTo>
                    <a:pt x="0" y="145"/>
                  </a:lnTo>
                  <a:lnTo>
                    <a:pt x="24" y="169"/>
                  </a:lnTo>
                  <a:lnTo>
                    <a:pt x="48" y="193"/>
                  </a:lnTo>
                  <a:lnTo>
                    <a:pt x="145" y="193"/>
                  </a:lnTo>
                  <a:lnTo>
                    <a:pt x="169" y="169"/>
                  </a:lnTo>
                  <a:lnTo>
                    <a:pt x="193" y="145"/>
                  </a:lnTo>
                  <a:lnTo>
                    <a:pt x="193" y="97"/>
                  </a:lnTo>
                  <a:lnTo>
                    <a:pt x="193"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41"/>
            <p:cNvSpPr/>
            <p:nvPr/>
          </p:nvSpPr>
          <p:spPr>
            <a:xfrm>
              <a:off x="5226700" y="3541750"/>
              <a:ext cx="4850" cy="4850"/>
            </a:xfrm>
            <a:custGeom>
              <a:avLst/>
              <a:gdLst/>
              <a:ahLst/>
              <a:cxnLst/>
              <a:rect l="l" t="t" r="r" b="b"/>
              <a:pathLst>
                <a:path w="194" h="194" extrusionOk="0">
                  <a:moveTo>
                    <a:pt x="49" y="1"/>
                  </a:moveTo>
                  <a:lnTo>
                    <a:pt x="25" y="25"/>
                  </a:lnTo>
                  <a:lnTo>
                    <a:pt x="1" y="49"/>
                  </a:lnTo>
                  <a:lnTo>
                    <a:pt x="1" y="97"/>
                  </a:lnTo>
                  <a:lnTo>
                    <a:pt x="1" y="145"/>
                  </a:lnTo>
                  <a:lnTo>
                    <a:pt x="25" y="169"/>
                  </a:lnTo>
                  <a:lnTo>
                    <a:pt x="49" y="193"/>
                  </a:lnTo>
                  <a:lnTo>
                    <a:pt x="145" y="193"/>
                  </a:lnTo>
                  <a:lnTo>
                    <a:pt x="169" y="169"/>
                  </a:lnTo>
                  <a:lnTo>
                    <a:pt x="193" y="145"/>
                  </a:lnTo>
                  <a:lnTo>
                    <a:pt x="193" y="97"/>
                  </a:lnTo>
                  <a:lnTo>
                    <a:pt x="193"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41"/>
            <p:cNvSpPr/>
            <p:nvPr/>
          </p:nvSpPr>
          <p:spPr>
            <a:xfrm>
              <a:off x="5250775" y="3529725"/>
              <a:ext cx="4850" cy="4825"/>
            </a:xfrm>
            <a:custGeom>
              <a:avLst/>
              <a:gdLst/>
              <a:ahLst/>
              <a:cxnLst/>
              <a:rect l="l" t="t" r="r" b="b"/>
              <a:pathLst>
                <a:path w="194" h="193" extrusionOk="0">
                  <a:moveTo>
                    <a:pt x="49" y="0"/>
                  </a:moveTo>
                  <a:lnTo>
                    <a:pt x="25" y="24"/>
                  </a:lnTo>
                  <a:lnTo>
                    <a:pt x="0" y="48"/>
                  </a:lnTo>
                  <a:lnTo>
                    <a:pt x="0" y="96"/>
                  </a:lnTo>
                  <a:lnTo>
                    <a:pt x="0" y="145"/>
                  </a:lnTo>
                  <a:lnTo>
                    <a:pt x="25" y="169"/>
                  </a:lnTo>
                  <a:lnTo>
                    <a:pt x="49" y="193"/>
                  </a:lnTo>
                  <a:lnTo>
                    <a:pt x="145" y="193"/>
                  </a:lnTo>
                  <a:lnTo>
                    <a:pt x="169" y="169"/>
                  </a:lnTo>
                  <a:lnTo>
                    <a:pt x="193" y="145"/>
                  </a:lnTo>
                  <a:lnTo>
                    <a:pt x="193" y="96"/>
                  </a:lnTo>
                  <a:lnTo>
                    <a:pt x="193" y="48"/>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41"/>
            <p:cNvSpPr/>
            <p:nvPr/>
          </p:nvSpPr>
          <p:spPr>
            <a:xfrm>
              <a:off x="5258000" y="3532125"/>
              <a:ext cx="4825" cy="4850"/>
            </a:xfrm>
            <a:custGeom>
              <a:avLst/>
              <a:gdLst/>
              <a:ahLst/>
              <a:cxnLst/>
              <a:rect l="l" t="t" r="r" b="b"/>
              <a:pathLst>
                <a:path w="193" h="194" extrusionOk="0">
                  <a:moveTo>
                    <a:pt x="48" y="0"/>
                  </a:moveTo>
                  <a:lnTo>
                    <a:pt x="24" y="25"/>
                  </a:lnTo>
                  <a:lnTo>
                    <a:pt x="0" y="49"/>
                  </a:lnTo>
                  <a:lnTo>
                    <a:pt x="0" y="97"/>
                  </a:lnTo>
                  <a:lnTo>
                    <a:pt x="0" y="145"/>
                  </a:lnTo>
                  <a:lnTo>
                    <a:pt x="24" y="169"/>
                  </a:lnTo>
                  <a:lnTo>
                    <a:pt x="48" y="193"/>
                  </a:lnTo>
                  <a:lnTo>
                    <a:pt x="145" y="193"/>
                  </a:lnTo>
                  <a:lnTo>
                    <a:pt x="169" y="169"/>
                  </a:lnTo>
                  <a:lnTo>
                    <a:pt x="193" y="145"/>
                  </a:lnTo>
                  <a:lnTo>
                    <a:pt x="193" y="97"/>
                  </a:lnTo>
                  <a:lnTo>
                    <a:pt x="193" y="49"/>
                  </a:lnTo>
                  <a:lnTo>
                    <a:pt x="169" y="25"/>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41"/>
            <p:cNvSpPr/>
            <p:nvPr/>
          </p:nvSpPr>
          <p:spPr>
            <a:xfrm>
              <a:off x="5258000" y="3539350"/>
              <a:ext cx="4825" cy="4825"/>
            </a:xfrm>
            <a:custGeom>
              <a:avLst/>
              <a:gdLst/>
              <a:ahLst/>
              <a:cxnLst/>
              <a:rect l="l" t="t" r="r" b="b"/>
              <a:pathLst>
                <a:path w="193" h="193" extrusionOk="0">
                  <a:moveTo>
                    <a:pt x="48" y="0"/>
                  </a:moveTo>
                  <a:lnTo>
                    <a:pt x="24" y="24"/>
                  </a:lnTo>
                  <a:lnTo>
                    <a:pt x="0" y="49"/>
                  </a:lnTo>
                  <a:lnTo>
                    <a:pt x="0" y="97"/>
                  </a:lnTo>
                  <a:lnTo>
                    <a:pt x="0" y="145"/>
                  </a:lnTo>
                  <a:lnTo>
                    <a:pt x="24" y="169"/>
                  </a:lnTo>
                  <a:lnTo>
                    <a:pt x="48" y="193"/>
                  </a:lnTo>
                  <a:lnTo>
                    <a:pt x="145" y="193"/>
                  </a:lnTo>
                  <a:lnTo>
                    <a:pt x="169" y="169"/>
                  </a:lnTo>
                  <a:lnTo>
                    <a:pt x="193" y="145"/>
                  </a:lnTo>
                  <a:lnTo>
                    <a:pt x="193" y="97"/>
                  </a:lnTo>
                  <a:lnTo>
                    <a:pt x="193" y="49"/>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41"/>
            <p:cNvSpPr/>
            <p:nvPr/>
          </p:nvSpPr>
          <p:spPr>
            <a:xfrm>
              <a:off x="5238750" y="3553800"/>
              <a:ext cx="4825" cy="4825"/>
            </a:xfrm>
            <a:custGeom>
              <a:avLst/>
              <a:gdLst/>
              <a:ahLst/>
              <a:cxnLst/>
              <a:rect l="l" t="t" r="r" b="b"/>
              <a:pathLst>
                <a:path w="193" h="193" extrusionOk="0">
                  <a:moveTo>
                    <a:pt x="48" y="0"/>
                  </a:moveTo>
                  <a:lnTo>
                    <a:pt x="24" y="24"/>
                  </a:lnTo>
                  <a:lnTo>
                    <a:pt x="0" y="48"/>
                  </a:lnTo>
                  <a:lnTo>
                    <a:pt x="0" y="96"/>
                  </a:lnTo>
                  <a:lnTo>
                    <a:pt x="0" y="145"/>
                  </a:lnTo>
                  <a:lnTo>
                    <a:pt x="24" y="169"/>
                  </a:lnTo>
                  <a:lnTo>
                    <a:pt x="48" y="193"/>
                  </a:lnTo>
                  <a:lnTo>
                    <a:pt x="144" y="193"/>
                  </a:lnTo>
                  <a:lnTo>
                    <a:pt x="169" y="169"/>
                  </a:lnTo>
                  <a:lnTo>
                    <a:pt x="193" y="145"/>
                  </a:lnTo>
                  <a:lnTo>
                    <a:pt x="193" y="96"/>
                  </a:lnTo>
                  <a:lnTo>
                    <a:pt x="193" y="48"/>
                  </a:lnTo>
                  <a:lnTo>
                    <a:pt x="169" y="24"/>
                  </a:lnTo>
                  <a:lnTo>
                    <a:pt x="14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41"/>
            <p:cNvSpPr/>
            <p:nvPr/>
          </p:nvSpPr>
          <p:spPr>
            <a:xfrm>
              <a:off x="5250775" y="3522500"/>
              <a:ext cx="4850" cy="4825"/>
            </a:xfrm>
            <a:custGeom>
              <a:avLst/>
              <a:gdLst/>
              <a:ahLst/>
              <a:cxnLst/>
              <a:rect l="l" t="t" r="r" b="b"/>
              <a:pathLst>
                <a:path w="194" h="193" extrusionOk="0">
                  <a:moveTo>
                    <a:pt x="49" y="0"/>
                  </a:moveTo>
                  <a:lnTo>
                    <a:pt x="25" y="24"/>
                  </a:lnTo>
                  <a:lnTo>
                    <a:pt x="0" y="48"/>
                  </a:lnTo>
                  <a:lnTo>
                    <a:pt x="0" y="97"/>
                  </a:lnTo>
                  <a:lnTo>
                    <a:pt x="0" y="145"/>
                  </a:lnTo>
                  <a:lnTo>
                    <a:pt x="25" y="169"/>
                  </a:lnTo>
                  <a:lnTo>
                    <a:pt x="49" y="193"/>
                  </a:lnTo>
                  <a:lnTo>
                    <a:pt x="145" y="193"/>
                  </a:lnTo>
                  <a:lnTo>
                    <a:pt x="169" y="169"/>
                  </a:lnTo>
                  <a:lnTo>
                    <a:pt x="193" y="145"/>
                  </a:lnTo>
                  <a:lnTo>
                    <a:pt x="193" y="97"/>
                  </a:lnTo>
                  <a:lnTo>
                    <a:pt x="193" y="48"/>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41"/>
            <p:cNvSpPr/>
            <p:nvPr/>
          </p:nvSpPr>
          <p:spPr>
            <a:xfrm>
              <a:off x="5243550" y="3536950"/>
              <a:ext cx="4850" cy="4825"/>
            </a:xfrm>
            <a:custGeom>
              <a:avLst/>
              <a:gdLst/>
              <a:ahLst/>
              <a:cxnLst/>
              <a:rect l="l" t="t" r="r" b="b"/>
              <a:pathLst>
                <a:path w="194" h="193" extrusionOk="0">
                  <a:moveTo>
                    <a:pt x="49" y="0"/>
                  </a:moveTo>
                  <a:lnTo>
                    <a:pt x="25" y="24"/>
                  </a:lnTo>
                  <a:lnTo>
                    <a:pt x="1" y="48"/>
                  </a:lnTo>
                  <a:lnTo>
                    <a:pt x="1" y="96"/>
                  </a:lnTo>
                  <a:lnTo>
                    <a:pt x="1" y="145"/>
                  </a:lnTo>
                  <a:lnTo>
                    <a:pt x="25" y="169"/>
                  </a:lnTo>
                  <a:lnTo>
                    <a:pt x="49" y="193"/>
                  </a:lnTo>
                  <a:lnTo>
                    <a:pt x="145" y="193"/>
                  </a:lnTo>
                  <a:lnTo>
                    <a:pt x="169" y="169"/>
                  </a:lnTo>
                  <a:lnTo>
                    <a:pt x="193" y="145"/>
                  </a:lnTo>
                  <a:lnTo>
                    <a:pt x="193" y="96"/>
                  </a:lnTo>
                  <a:lnTo>
                    <a:pt x="193" y="48"/>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41"/>
            <p:cNvSpPr/>
            <p:nvPr/>
          </p:nvSpPr>
          <p:spPr>
            <a:xfrm>
              <a:off x="5250775" y="3544150"/>
              <a:ext cx="4850" cy="4850"/>
            </a:xfrm>
            <a:custGeom>
              <a:avLst/>
              <a:gdLst/>
              <a:ahLst/>
              <a:cxnLst/>
              <a:rect l="l" t="t" r="r" b="b"/>
              <a:pathLst>
                <a:path w="194" h="194" extrusionOk="0">
                  <a:moveTo>
                    <a:pt x="49" y="1"/>
                  </a:moveTo>
                  <a:lnTo>
                    <a:pt x="25" y="25"/>
                  </a:lnTo>
                  <a:lnTo>
                    <a:pt x="0" y="49"/>
                  </a:lnTo>
                  <a:lnTo>
                    <a:pt x="0" y="97"/>
                  </a:lnTo>
                  <a:lnTo>
                    <a:pt x="0" y="145"/>
                  </a:lnTo>
                  <a:lnTo>
                    <a:pt x="25" y="169"/>
                  </a:lnTo>
                  <a:lnTo>
                    <a:pt x="49" y="194"/>
                  </a:lnTo>
                  <a:lnTo>
                    <a:pt x="145" y="194"/>
                  </a:lnTo>
                  <a:lnTo>
                    <a:pt x="169" y="169"/>
                  </a:lnTo>
                  <a:lnTo>
                    <a:pt x="193" y="145"/>
                  </a:lnTo>
                  <a:lnTo>
                    <a:pt x="193" y="97"/>
                  </a:lnTo>
                  <a:lnTo>
                    <a:pt x="193"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41"/>
            <p:cNvSpPr/>
            <p:nvPr/>
          </p:nvSpPr>
          <p:spPr>
            <a:xfrm>
              <a:off x="5238750" y="3544150"/>
              <a:ext cx="4825" cy="4850"/>
            </a:xfrm>
            <a:custGeom>
              <a:avLst/>
              <a:gdLst/>
              <a:ahLst/>
              <a:cxnLst/>
              <a:rect l="l" t="t" r="r" b="b"/>
              <a:pathLst>
                <a:path w="193" h="194" extrusionOk="0">
                  <a:moveTo>
                    <a:pt x="48" y="1"/>
                  </a:moveTo>
                  <a:lnTo>
                    <a:pt x="24" y="25"/>
                  </a:lnTo>
                  <a:lnTo>
                    <a:pt x="0" y="49"/>
                  </a:lnTo>
                  <a:lnTo>
                    <a:pt x="0" y="97"/>
                  </a:lnTo>
                  <a:lnTo>
                    <a:pt x="0" y="145"/>
                  </a:lnTo>
                  <a:lnTo>
                    <a:pt x="24" y="169"/>
                  </a:lnTo>
                  <a:lnTo>
                    <a:pt x="48" y="194"/>
                  </a:lnTo>
                  <a:lnTo>
                    <a:pt x="144" y="194"/>
                  </a:lnTo>
                  <a:lnTo>
                    <a:pt x="169" y="169"/>
                  </a:lnTo>
                  <a:lnTo>
                    <a:pt x="193" y="145"/>
                  </a:lnTo>
                  <a:lnTo>
                    <a:pt x="193" y="97"/>
                  </a:lnTo>
                  <a:lnTo>
                    <a:pt x="193" y="49"/>
                  </a:lnTo>
                  <a:lnTo>
                    <a:pt x="169" y="25"/>
                  </a:lnTo>
                  <a:lnTo>
                    <a:pt x="14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41"/>
            <p:cNvSpPr/>
            <p:nvPr/>
          </p:nvSpPr>
          <p:spPr>
            <a:xfrm>
              <a:off x="5229100" y="3551375"/>
              <a:ext cx="4850" cy="4850"/>
            </a:xfrm>
            <a:custGeom>
              <a:avLst/>
              <a:gdLst/>
              <a:ahLst/>
              <a:cxnLst/>
              <a:rect l="l" t="t" r="r" b="b"/>
              <a:pathLst>
                <a:path w="194" h="194" extrusionOk="0">
                  <a:moveTo>
                    <a:pt x="49" y="1"/>
                  </a:moveTo>
                  <a:lnTo>
                    <a:pt x="25" y="25"/>
                  </a:lnTo>
                  <a:lnTo>
                    <a:pt x="1" y="49"/>
                  </a:lnTo>
                  <a:lnTo>
                    <a:pt x="1" y="97"/>
                  </a:lnTo>
                  <a:lnTo>
                    <a:pt x="1" y="145"/>
                  </a:lnTo>
                  <a:lnTo>
                    <a:pt x="25" y="169"/>
                  </a:lnTo>
                  <a:lnTo>
                    <a:pt x="49" y="193"/>
                  </a:lnTo>
                  <a:lnTo>
                    <a:pt x="145" y="193"/>
                  </a:lnTo>
                  <a:lnTo>
                    <a:pt x="169" y="169"/>
                  </a:lnTo>
                  <a:lnTo>
                    <a:pt x="193" y="145"/>
                  </a:lnTo>
                  <a:lnTo>
                    <a:pt x="193" y="97"/>
                  </a:lnTo>
                  <a:lnTo>
                    <a:pt x="193"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41"/>
            <p:cNvSpPr/>
            <p:nvPr/>
          </p:nvSpPr>
          <p:spPr>
            <a:xfrm>
              <a:off x="5286875" y="3609150"/>
              <a:ext cx="4850" cy="4850"/>
            </a:xfrm>
            <a:custGeom>
              <a:avLst/>
              <a:gdLst/>
              <a:ahLst/>
              <a:cxnLst/>
              <a:rect l="l" t="t" r="r" b="b"/>
              <a:pathLst>
                <a:path w="194" h="194" extrusionOk="0">
                  <a:moveTo>
                    <a:pt x="49" y="1"/>
                  </a:moveTo>
                  <a:lnTo>
                    <a:pt x="25" y="25"/>
                  </a:lnTo>
                  <a:lnTo>
                    <a:pt x="1" y="49"/>
                  </a:lnTo>
                  <a:lnTo>
                    <a:pt x="1" y="97"/>
                  </a:lnTo>
                  <a:lnTo>
                    <a:pt x="1" y="121"/>
                  </a:lnTo>
                  <a:lnTo>
                    <a:pt x="25" y="145"/>
                  </a:lnTo>
                  <a:lnTo>
                    <a:pt x="49" y="169"/>
                  </a:lnTo>
                  <a:lnTo>
                    <a:pt x="97" y="193"/>
                  </a:lnTo>
                  <a:lnTo>
                    <a:pt x="121" y="169"/>
                  </a:lnTo>
                  <a:lnTo>
                    <a:pt x="169" y="145"/>
                  </a:lnTo>
                  <a:lnTo>
                    <a:pt x="193" y="121"/>
                  </a:lnTo>
                  <a:lnTo>
                    <a:pt x="193" y="97"/>
                  </a:lnTo>
                  <a:lnTo>
                    <a:pt x="193" y="49"/>
                  </a:lnTo>
                  <a:lnTo>
                    <a:pt x="169"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41"/>
            <p:cNvSpPr/>
            <p:nvPr/>
          </p:nvSpPr>
          <p:spPr>
            <a:xfrm>
              <a:off x="5279650" y="3616375"/>
              <a:ext cx="4850" cy="4850"/>
            </a:xfrm>
            <a:custGeom>
              <a:avLst/>
              <a:gdLst/>
              <a:ahLst/>
              <a:cxnLst/>
              <a:rect l="l" t="t" r="r" b="b"/>
              <a:pathLst>
                <a:path w="194" h="194" extrusionOk="0">
                  <a:moveTo>
                    <a:pt x="49" y="1"/>
                  </a:moveTo>
                  <a:lnTo>
                    <a:pt x="25" y="25"/>
                  </a:lnTo>
                  <a:lnTo>
                    <a:pt x="1" y="49"/>
                  </a:lnTo>
                  <a:lnTo>
                    <a:pt x="1" y="97"/>
                  </a:lnTo>
                  <a:lnTo>
                    <a:pt x="1" y="121"/>
                  </a:lnTo>
                  <a:lnTo>
                    <a:pt x="25" y="145"/>
                  </a:lnTo>
                  <a:lnTo>
                    <a:pt x="49" y="169"/>
                  </a:lnTo>
                  <a:lnTo>
                    <a:pt x="97" y="193"/>
                  </a:lnTo>
                  <a:lnTo>
                    <a:pt x="121" y="169"/>
                  </a:lnTo>
                  <a:lnTo>
                    <a:pt x="170" y="145"/>
                  </a:lnTo>
                  <a:lnTo>
                    <a:pt x="194" y="121"/>
                  </a:lnTo>
                  <a:lnTo>
                    <a:pt x="194" y="97"/>
                  </a:lnTo>
                  <a:lnTo>
                    <a:pt x="194" y="49"/>
                  </a:lnTo>
                  <a:lnTo>
                    <a:pt x="170"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41"/>
            <p:cNvSpPr/>
            <p:nvPr/>
          </p:nvSpPr>
          <p:spPr>
            <a:xfrm>
              <a:off x="5269425" y="3618800"/>
              <a:ext cx="4850" cy="4825"/>
            </a:xfrm>
            <a:custGeom>
              <a:avLst/>
              <a:gdLst/>
              <a:ahLst/>
              <a:cxnLst/>
              <a:rect l="l" t="t" r="r" b="b"/>
              <a:pathLst>
                <a:path w="194" h="193" extrusionOk="0">
                  <a:moveTo>
                    <a:pt x="49" y="0"/>
                  </a:moveTo>
                  <a:lnTo>
                    <a:pt x="25" y="24"/>
                  </a:lnTo>
                  <a:lnTo>
                    <a:pt x="1" y="48"/>
                  </a:lnTo>
                  <a:lnTo>
                    <a:pt x="1" y="96"/>
                  </a:lnTo>
                  <a:lnTo>
                    <a:pt x="1" y="120"/>
                  </a:lnTo>
                  <a:lnTo>
                    <a:pt x="25" y="144"/>
                  </a:lnTo>
                  <a:lnTo>
                    <a:pt x="49" y="169"/>
                  </a:lnTo>
                  <a:lnTo>
                    <a:pt x="97" y="193"/>
                  </a:lnTo>
                  <a:lnTo>
                    <a:pt x="145" y="169"/>
                  </a:lnTo>
                  <a:lnTo>
                    <a:pt x="169" y="144"/>
                  </a:lnTo>
                  <a:lnTo>
                    <a:pt x="193" y="120"/>
                  </a:lnTo>
                  <a:lnTo>
                    <a:pt x="193" y="96"/>
                  </a:lnTo>
                  <a:lnTo>
                    <a:pt x="193" y="48"/>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41"/>
            <p:cNvSpPr/>
            <p:nvPr/>
          </p:nvSpPr>
          <p:spPr>
            <a:xfrm>
              <a:off x="5267025" y="3611575"/>
              <a:ext cx="4850" cy="4825"/>
            </a:xfrm>
            <a:custGeom>
              <a:avLst/>
              <a:gdLst/>
              <a:ahLst/>
              <a:cxnLst/>
              <a:rect l="l" t="t" r="r" b="b"/>
              <a:pathLst>
                <a:path w="194" h="193" extrusionOk="0">
                  <a:moveTo>
                    <a:pt x="49" y="0"/>
                  </a:moveTo>
                  <a:lnTo>
                    <a:pt x="25" y="24"/>
                  </a:lnTo>
                  <a:lnTo>
                    <a:pt x="0" y="48"/>
                  </a:lnTo>
                  <a:lnTo>
                    <a:pt x="0" y="96"/>
                  </a:lnTo>
                  <a:lnTo>
                    <a:pt x="0" y="121"/>
                  </a:lnTo>
                  <a:lnTo>
                    <a:pt x="25" y="145"/>
                  </a:lnTo>
                  <a:lnTo>
                    <a:pt x="49" y="169"/>
                  </a:lnTo>
                  <a:lnTo>
                    <a:pt x="97" y="193"/>
                  </a:lnTo>
                  <a:lnTo>
                    <a:pt x="145" y="169"/>
                  </a:lnTo>
                  <a:lnTo>
                    <a:pt x="169" y="145"/>
                  </a:lnTo>
                  <a:lnTo>
                    <a:pt x="193" y="121"/>
                  </a:lnTo>
                  <a:lnTo>
                    <a:pt x="193" y="96"/>
                  </a:lnTo>
                  <a:lnTo>
                    <a:pt x="193" y="48"/>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41"/>
            <p:cNvSpPr/>
            <p:nvPr/>
          </p:nvSpPr>
          <p:spPr>
            <a:xfrm>
              <a:off x="5274850" y="3623600"/>
              <a:ext cx="4825" cy="4850"/>
            </a:xfrm>
            <a:custGeom>
              <a:avLst/>
              <a:gdLst/>
              <a:ahLst/>
              <a:cxnLst/>
              <a:rect l="l" t="t" r="r" b="b"/>
              <a:pathLst>
                <a:path w="193" h="194" extrusionOk="0">
                  <a:moveTo>
                    <a:pt x="49" y="1"/>
                  </a:moveTo>
                  <a:lnTo>
                    <a:pt x="24" y="25"/>
                  </a:lnTo>
                  <a:lnTo>
                    <a:pt x="0" y="49"/>
                  </a:lnTo>
                  <a:lnTo>
                    <a:pt x="0" y="97"/>
                  </a:lnTo>
                  <a:lnTo>
                    <a:pt x="0" y="121"/>
                  </a:lnTo>
                  <a:lnTo>
                    <a:pt x="24" y="145"/>
                  </a:lnTo>
                  <a:lnTo>
                    <a:pt x="49" y="169"/>
                  </a:lnTo>
                  <a:lnTo>
                    <a:pt x="97" y="193"/>
                  </a:lnTo>
                  <a:lnTo>
                    <a:pt x="121" y="169"/>
                  </a:lnTo>
                  <a:lnTo>
                    <a:pt x="169" y="145"/>
                  </a:lnTo>
                  <a:lnTo>
                    <a:pt x="193" y="121"/>
                  </a:lnTo>
                  <a:lnTo>
                    <a:pt x="193" y="97"/>
                  </a:lnTo>
                  <a:lnTo>
                    <a:pt x="193" y="49"/>
                  </a:lnTo>
                  <a:lnTo>
                    <a:pt x="169"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41"/>
            <p:cNvSpPr/>
            <p:nvPr/>
          </p:nvSpPr>
          <p:spPr>
            <a:xfrm>
              <a:off x="5298925" y="3611575"/>
              <a:ext cx="4825" cy="4825"/>
            </a:xfrm>
            <a:custGeom>
              <a:avLst/>
              <a:gdLst/>
              <a:ahLst/>
              <a:cxnLst/>
              <a:rect l="l" t="t" r="r" b="b"/>
              <a:pathLst>
                <a:path w="193" h="193" extrusionOk="0">
                  <a:moveTo>
                    <a:pt x="48" y="0"/>
                  </a:moveTo>
                  <a:lnTo>
                    <a:pt x="24" y="24"/>
                  </a:lnTo>
                  <a:lnTo>
                    <a:pt x="0" y="48"/>
                  </a:lnTo>
                  <a:lnTo>
                    <a:pt x="0" y="96"/>
                  </a:lnTo>
                  <a:lnTo>
                    <a:pt x="0" y="121"/>
                  </a:lnTo>
                  <a:lnTo>
                    <a:pt x="24" y="145"/>
                  </a:lnTo>
                  <a:lnTo>
                    <a:pt x="48" y="169"/>
                  </a:lnTo>
                  <a:lnTo>
                    <a:pt x="97" y="193"/>
                  </a:lnTo>
                  <a:lnTo>
                    <a:pt x="121" y="169"/>
                  </a:lnTo>
                  <a:lnTo>
                    <a:pt x="169" y="145"/>
                  </a:lnTo>
                  <a:lnTo>
                    <a:pt x="193" y="121"/>
                  </a:lnTo>
                  <a:lnTo>
                    <a:pt x="193" y="96"/>
                  </a:lnTo>
                  <a:lnTo>
                    <a:pt x="193" y="48"/>
                  </a:lnTo>
                  <a:lnTo>
                    <a:pt x="169" y="24"/>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41"/>
            <p:cNvSpPr/>
            <p:nvPr/>
          </p:nvSpPr>
          <p:spPr>
            <a:xfrm>
              <a:off x="5307350" y="3595325"/>
              <a:ext cx="4825" cy="4825"/>
            </a:xfrm>
            <a:custGeom>
              <a:avLst/>
              <a:gdLst/>
              <a:ahLst/>
              <a:cxnLst/>
              <a:rect l="l" t="t" r="r" b="b"/>
              <a:pathLst>
                <a:path w="193" h="193" extrusionOk="0">
                  <a:moveTo>
                    <a:pt x="97" y="0"/>
                  </a:moveTo>
                  <a:lnTo>
                    <a:pt x="49" y="24"/>
                  </a:lnTo>
                  <a:lnTo>
                    <a:pt x="24" y="24"/>
                  </a:lnTo>
                  <a:lnTo>
                    <a:pt x="0" y="72"/>
                  </a:lnTo>
                  <a:lnTo>
                    <a:pt x="0" y="96"/>
                  </a:lnTo>
                  <a:lnTo>
                    <a:pt x="0" y="145"/>
                  </a:lnTo>
                  <a:lnTo>
                    <a:pt x="24" y="169"/>
                  </a:lnTo>
                  <a:lnTo>
                    <a:pt x="49" y="193"/>
                  </a:lnTo>
                  <a:lnTo>
                    <a:pt x="121" y="193"/>
                  </a:lnTo>
                  <a:lnTo>
                    <a:pt x="145" y="169"/>
                  </a:lnTo>
                  <a:lnTo>
                    <a:pt x="169" y="145"/>
                  </a:lnTo>
                  <a:lnTo>
                    <a:pt x="193" y="96"/>
                  </a:lnTo>
                  <a:lnTo>
                    <a:pt x="169" y="72"/>
                  </a:lnTo>
                  <a:lnTo>
                    <a:pt x="145" y="24"/>
                  </a:lnTo>
                  <a:lnTo>
                    <a:pt x="121" y="24"/>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41"/>
            <p:cNvSpPr/>
            <p:nvPr/>
          </p:nvSpPr>
          <p:spPr>
            <a:xfrm>
              <a:off x="5306150" y="3606750"/>
              <a:ext cx="4825" cy="4850"/>
            </a:xfrm>
            <a:custGeom>
              <a:avLst/>
              <a:gdLst/>
              <a:ahLst/>
              <a:cxnLst/>
              <a:rect l="l" t="t" r="r" b="b"/>
              <a:pathLst>
                <a:path w="193" h="194" extrusionOk="0">
                  <a:moveTo>
                    <a:pt x="48" y="1"/>
                  </a:moveTo>
                  <a:lnTo>
                    <a:pt x="24" y="25"/>
                  </a:lnTo>
                  <a:lnTo>
                    <a:pt x="0" y="49"/>
                  </a:lnTo>
                  <a:lnTo>
                    <a:pt x="0" y="97"/>
                  </a:lnTo>
                  <a:lnTo>
                    <a:pt x="0" y="121"/>
                  </a:lnTo>
                  <a:lnTo>
                    <a:pt x="24" y="145"/>
                  </a:lnTo>
                  <a:lnTo>
                    <a:pt x="48" y="169"/>
                  </a:lnTo>
                  <a:lnTo>
                    <a:pt x="97" y="193"/>
                  </a:lnTo>
                  <a:lnTo>
                    <a:pt x="121" y="169"/>
                  </a:lnTo>
                  <a:lnTo>
                    <a:pt x="169" y="145"/>
                  </a:lnTo>
                  <a:lnTo>
                    <a:pt x="193" y="121"/>
                  </a:lnTo>
                  <a:lnTo>
                    <a:pt x="193" y="97"/>
                  </a:lnTo>
                  <a:lnTo>
                    <a:pt x="193" y="49"/>
                  </a:lnTo>
                  <a:lnTo>
                    <a:pt x="169"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41"/>
            <p:cNvSpPr/>
            <p:nvPr/>
          </p:nvSpPr>
          <p:spPr>
            <a:xfrm>
              <a:off x="5286875" y="3635650"/>
              <a:ext cx="4850" cy="4825"/>
            </a:xfrm>
            <a:custGeom>
              <a:avLst/>
              <a:gdLst/>
              <a:ahLst/>
              <a:cxnLst/>
              <a:rect l="l" t="t" r="r" b="b"/>
              <a:pathLst>
                <a:path w="194" h="193" extrusionOk="0">
                  <a:moveTo>
                    <a:pt x="49" y="0"/>
                  </a:moveTo>
                  <a:lnTo>
                    <a:pt x="25" y="24"/>
                  </a:lnTo>
                  <a:lnTo>
                    <a:pt x="1" y="48"/>
                  </a:lnTo>
                  <a:lnTo>
                    <a:pt x="1" y="96"/>
                  </a:lnTo>
                  <a:lnTo>
                    <a:pt x="1" y="120"/>
                  </a:lnTo>
                  <a:lnTo>
                    <a:pt x="25" y="145"/>
                  </a:lnTo>
                  <a:lnTo>
                    <a:pt x="49" y="169"/>
                  </a:lnTo>
                  <a:lnTo>
                    <a:pt x="97" y="193"/>
                  </a:lnTo>
                  <a:lnTo>
                    <a:pt x="121" y="169"/>
                  </a:lnTo>
                  <a:lnTo>
                    <a:pt x="169" y="145"/>
                  </a:lnTo>
                  <a:lnTo>
                    <a:pt x="193" y="120"/>
                  </a:lnTo>
                  <a:lnTo>
                    <a:pt x="193" y="96"/>
                  </a:lnTo>
                  <a:lnTo>
                    <a:pt x="193" y="48"/>
                  </a:lnTo>
                  <a:lnTo>
                    <a:pt x="169" y="24"/>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41"/>
            <p:cNvSpPr/>
            <p:nvPr/>
          </p:nvSpPr>
          <p:spPr>
            <a:xfrm>
              <a:off x="5312150" y="3656100"/>
              <a:ext cx="4850" cy="4850"/>
            </a:xfrm>
            <a:custGeom>
              <a:avLst/>
              <a:gdLst/>
              <a:ahLst/>
              <a:cxnLst/>
              <a:rect l="l" t="t" r="r" b="b"/>
              <a:pathLst>
                <a:path w="194" h="194" extrusionOk="0">
                  <a:moveTo>
                    <a:pt x="49" y="1"/>
                  </a:moveTo>
                  <a:lnTo>
                    <a:pt x="25" y="25"/>
                  </a:lnTo>
                  <a:lnTo>
                    <a:pt x="1" y="73"/>
                  </a:lnTo>
                  <a:lnTo>
                    <a:pt x="1" y="97"/>
                  </a:lnTo>
                  <a:lnTo>
                    <a:pt x="1" y="145"/>
                  </a:lnTo>
                  <a:lnTo>
                    <a:pt x="25" y="169"/>
                  </a:lnTo>
                  <a:lnTo>
                    <a:pt x="49" y="193"/>
                  </a:lnTo>
                  <a:lnTo>
                    <a:pt x="145" y="193"/>
                  </a:lnTo>
                  <a:lnTo>
                    <a:pt x="169" y="169"/>
                  </a:lnTo>
                  <a:lnTo>
                    <a:pt x="194" y="145"/>
                  </a:lnTo>
                  <a:lnTo>
                    <a:pt x="194" y="97"/>
                  </a:lnTo>
                  <a:lnTo>
                    <a:pt x="194" y="73"/>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41"/>
            <p:cNvSpPr/>
            <p:nvPr/>
          </p:nvSpPr>
          <p:spPr>
            <a:xfrm>
              <a:off x="5298925" y="3604350"/>
              <a:ext cx="4825" cy="4825"/>
            </a:xfrm>
            <a:custGeom>
              <a:avLst/>
              <a:gdLst/>
              <a:ahLst/>
              <a:cxnLst/>
              <a:rect l="l" t="t" r="r" b="b"/>
              <a:pathLst>
                <a:path w="193" h="193" extrusionOk="0">
                  <a:moveTo>
                    <a:pt x="48" y="0"/>
                  </a:moveTo>
                  <a:lnTo>
                    <a:pt x="24" y="24"/>
                  </a:lnTo>
                  <a:lnTo>
                    <a:pt x="0" y="48"/>
                  </a:lnTo>
                  <a:lnTo>
                    <a:pt x="0" y="97"/>
                  </a:lnTo>
                  <a:lnTo>
                    <a:pt x="0" y="121"/>
                  </a:lnTo>
                  <a:lnTo>
                    <a:pt x="24" y="145"/>
                  </a:lnTo>
                  <a:lnTo>
                    <a:pt x="48" y="169"/>
                  </a:lnTo>
                  <a:lnTo>
                    <a:pt x="97" y="193"/>
                  </a:lnTo>
                  <a:lnTo>
                    <a:pt x="121" y="169"/>
                  </a:lnTo>
                  <a:lnTo>
                    <a:pt x="169" y="145"/>
                  </a:lnTo>
                  <a:lnTo>
                    <a:pt x="193" y="121"/>
                  </a:lnTo>
                  <a:lnTo>
                    <a:pt x="193" y="97"/>
                  </a:lnTo>
                  <a:lnTo>
                    <a:pt x="193" y="48"/>
                  </a:lnTo>
                  <a:lnTo>
                    <a:pt x="169" y="24"/>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41"/>
            <p:cNvSpPr/>
            <p:nvPr/>
          </p:nvSpPr>
          <p:spPr>
            <a:xfrm>
              <a:off x="5291700" y="3618800"/>
              <a:ext cx="4850" cy="4825"/>
            </a:xfrm>
            <a:custGeom>
              <a:avLst/>
              <a:gdLst/>
              <a:ahLst/>
              <a:cxnLst/>
              <a:rect l="l" t="t" r="r" b="b"/>
              <a:pathLst>
                <a:path w="194" h="193" extrusionOk="0">
                  <a:moveTo>
                    <a:pt x="49" y="0"/>
                  </a:moveTo>
                  <a:lnTo>
                    <a:pt x="25" y="24"/>
                  </a:lnTo>
                  <a:lnTo>
                    <a:pt x="0" y="48"/>
                  </a:lnTo>
                  <a:lnTo>
                    <a:pt x="0" y="96"/>
                  </a:lnTo>
                  <a:lnTo>
                    <a:pt x="0" y="120"/>
                  </a:lnTo>
                  <a:lnTo>
                    <a:pt x="25" y="144"/>
                  </a:lnTo>
                  <a:lnTo>
                    <a:pt x="49" y="169"/>
                  </a:lnTo>
                  <a:lnTo>
                    <a:pt x="97" y="193"/>
                  </a:lnTo>
                  <a:lnTo>
                    <a:pt x="121" y="169"/>
                  </a:lnTo>
                  <a:lnTo>
                    <a:pt x="169" y="144"/>
                  </a:lnTo>
                  <a:lnTo>
                    <a:pt x="193" y="120"/>
                  </a:lnTo>
                  <a:lnTo>
                    <a:pt x="193" y="96"/>
                  </a:lnTo>
                  <a:lnTo>
                    <a:pt x="193" y="48"/>
                  </a:lnTo>
                  <a:lnTo>
                    <a:pt x="169" y="24"/>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41"/>
            <p:cNvSpPr/>
            <p:nvPr/>
          </p:nvSpPr>
          <p:spPr>
            <a:xfrm>
              <a:off x="5298925" y="3626000"/>
              <a:ext cx="4825" cy="4850"/>
            </a:xfrm>
            <a:custGeom>
              <a:avLst/>
              <a:gdLst/>
              <a:ahLst/>
              <a:cxnLst/>
              <a:rect l="l" t="t" r="r" b="b"/>
              <a:pathLst>
                <a:path w="193" h="194" extrusionOk="0">
                  <a:moveTo>
                    <a:pt x="48" y="1"/>
                  </a:moveTo>
                  <a:lnTo>
                    <a:pt x="24" y="25"/>
                  </a:lnTo>
                  <a:lnTo>
                    <a:pt x="0" y="49"/>
                  </a:lnTo>
                  <a:lnTo>
                    <a:pt x="0" y="97"/>
                  </a:lnTo>
                  <a:lnTo>
                    <a:pt x="0" y="121"/>
                  </a:lnTo>
                  <a:lnTo>
                    <a:pt x="24" y="145"/>
                  </a:lnTo>
                  <a:lnTo>
                    <a:pt x="48" y="169"/>
                  </a:lnTo>
                  <a:lnTo>
                    <a:pt x="97" y="193"/>
                  </a:lnTo>
                  <a:lnTo>
                    <a:pt x="121" y="169"/>
                  </a:lnTo>
                  <a:lnTo>
                    <a:pt x="169" y="145"/>
                  </a:lnTo>
                  <a:lnTo>
                    <a:pt x="193" y="121"/>
                  </a:lnTo>
                  <a:lnTo>
                    <a:pt x="193" y="97"/>
                  </a:lnTo>
                  <a:lnTo>
                    <a:pt x="193" y="49"/>
                  </a:lnTo>
                  <a:lnTo>
                    <a:pt x="169"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41"/>
            <p:cNvSpPr/>
            <p:nvPr/>
          </p:nvSpPr>
          <p:spPr>
            <a:xfrm>
              <a:off x="5308550" y="3647675"/>
              <a:ext cx="4850" cy="4850"/>
            </a:xfrm>
            <a:custGeom>
              <a:avLst/>
              <a:gdLst/>
              <a:ahLst/>
              <a:cxnLst/>
              <a:rect l="l" t="t" r="r" b="b"/>
              <a:pathLst>
                <a:path w="194" h="194" extrusionOk="0">
                  <a:moveTo>
                    <a:pt x="97" y="1"/>
                  </a:moveTo>
                  <a:lnTo>
                    <a:pt x="49" y="25"/>
                  </a:lnTo>
                  <a:lnTo>
                    <a:pt x="25" y="25"/>
                  </a:lnTo>
                  <a:lnTo>
                    <a:pt x="1" y="73"/>
                  </a:lnTo>
                  <a:lnTo>
                    <a:pt x="1" y="97"/>
                  </a:lnTo>
                  <a:lnTo>
                    <a:pt x="1" y="145"/>
                  </a:lnTo>
                  <a:lnTo>
                    <a:pt x="25" y="169"/>
                  </a:lnTo>
                  <a:lnTo>
                    <a:pt x="49" y="193"/>
                  </a:lnTo>
                  <a:lnTo>
                    <a:pt x="121" y="193"/>
                  </a:lnTo>
                  <a:lnTo>
                    <a:pt x="169" y="169"/>
                  </a:lnTo>
                  <a:lnTo>
                    <a:pt x="193" y="145"/>
                  </a:lnTo>
                  <a:lnTo>
                    <a:pt x="193" y="97"/>
                  </a:lnTo>
                  <a:lnTo>
                    <a:pt x="193" y="73"/>
                  </a:lnTo>
                  <a:lnTo>
                    <a:pt x="169" y="25"/>
                  </a:lnTo>
                  <a:lnTo>
                    <a:pt x="121" y="25"/>
                  </a:lnTo>
                  <a:lnTo>
                    <a:pt x="9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41"/>
            <p:cNvSpPr/>
            <p:nvPr/>
          </p:nvSpPr>
          <p:spPr>
            <a:xfrm>
              <a:off x="5295900" y="3633225"/>
              <a:ext cx="4850" cy="4850"/>
            </a:xfrm>
            <a:custGeom>
              <a:avLst/>
              <a:gdLst/>
              <a:ahLst/>
              <a:cxnLst/>
              <a:rect l="l" t="t" r="r" b="b"/>
              <a:pathLst>
                <a:path w="194" h="194" extrusionOk="0">
                  <a:moveTo>
                    <a:pt x="49" y="1"/>
                  </a:moveTo>
                  <a:lnTo>
                    <a:pt x="25" y="25"/>
                  </a:lnTo>
                  <a:lnTo>
                    <a:pt x="1" y="49"/>
                  </a:lnTo>
                  <a:lnTo>
                    <a:pt x="1" y="97"/>
                  </a:lnTo>
                  <a:lnTo>
                    <a:pt x="1" y="121"/>
                  </a:lnTo>
                  <a:lnTo>
                    <a:pt x="25" y="145"/>
                  </a:lnTo>
                  <a:lnTo>
                    <a:pt x="49" y="169"/>
                  </a:lnTo>
                  <a:lnTo>
                    <a:pt x="97" y="193"/>
                  </a:lnTo>
                  <a:lnTo>
                    <a:pt x="121" y="169"/>
                  </a:lnTo>
                  <a:lnTo>
                    <a:pt x="169" y="145"/>
                  </a:lnTo>
                  <a:lnTo>
                    <a:pt x="169" y="121"/>
                  </a:lnTo>
                  <a:lnTo>
                    <a:pt x="194" y="97"/>
                  </a:lnTo>
                  <a:lnTo>
                    <a:pt x="169" y="49"/>
                  </a:lnTo>
                  <a:lnTo>
                    <a:pt x="169"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41"/>
            <p:cNvSpPr/>
            <p:nvPr/>
          </p:nvSpPr>
          <p:spPr>
            <a:xfrm>
              <a:off x="5301925" y="3640450"/>
              <a:ext cx="4850" cy="4850"/>
            </a:xfrm>
            <a:custGeom>
              <a:avLst/>
              <a:gdLst/>
              <a:ahLst/>
              <a:cxnLst/>
              <a:rect l="l" t="t" r="r" b="b"/>
              <a:pathLst>
                <a:path w="194" h="194" extrusionOk="0">
                  <a:moveTo>
                    <a:pt x="49" y="1"/>
                  </a:moveTo>
                  <a:lnTo>
                    <a:pt x="25" y="25"/>
                  </a:lnTo>
                  <a:lnTo>
                    <a:pt x="1" y="49"/>
                  </a:lnTo>
                  <a:lnTo>
                    <a:pt x="1" y="97"/>
                  </a:lnTo>
                  <a:lnTo>
                    <a:pt x="1" y="121"/>
                  </a:lnTo>
                  <a:lnTo>
                    <a:pt x="25" y="145"/>
                  </a:lnTo>
                  <a:lnTo>
                    <a:pt x="49" y="169"/>
                  </a:lnTo>
                  <a:lnTo>
                    <a:pt x="97" y="193"/>
                  </a:lnTo>
                  <a:lnTo>
                    <a:pt x="121" y="169"/>
                  </a:lnTo>
                  <a:lnTo>
                    <a:pt x="145" y="145"/>
                  </a:lnTo>
                  <a:lnTo>
                    <a:pt x="169" y="121"/>
                  </a:lnTo>
                  <a:lnTo>
                    <a:pt x="193" y="97"/>
                  </a:lnTo>
                  <a:lnTo>
                    <a:pt x="169" y="49"/>
                  </a:lnTo>
                  <a:lnTo>
                    <a:pt x="145"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41"/>
            <p:cNvSpPr/>
            <p:nvPr/>
          </p:nvSpPr>
          <p:spPr>
            <a:xfrm>
              <a:off x="5286875" y="3626000"/>
              <a:ext cx="4850" cy="4850"/>
            </a:xfrm>
            <a:custGeom>
              <a:avLst/>
              <a:gdLst/>
              <a:ahLst/>
              <a:cxnLst/>
              <a:rect l="l" t="t" r="r" b="b"/>
              <a:pathLst>
                <a:path w="194" h="194" extrusionOk="0">
                  <a:moveTo>
                    <a:pt x="49" y="1"/>
                  </a:moveTo>
                  <a:lnTo>
                    <a:pt x="25" y="25"/>
                  </a:lnTo>
                  <a:lnTo>
                    <a:pt x="1" y="49"/>
                  </a:lnTo>
                  <a:lnTo>
                    <a:pt x="1" y="97"/>
                  </a:lnTo>
                  <a:lnTo>
                    <a:pt x="1" y="121"/>
                  </a:lnTo>
                  <a:lnTo>
                    <a:pt x="25" y="145"/>
                  </a:lnTo>
                  <a:lnTo>
                    <a:pt x="49" y="169"/>
                  </a:lnTo>
                  <a:lnTo>
                    <a:pt x="97" y="193"/>
                  </a:lnTo>
                  <a:lnTo>
                    <a:pt x="121" y="169"/>
                  </a:lnTo>
                  <a:lnTo>
                    <a:pt x="169" y="145"/>
                  </a:lnTo>
                  <a:lnTo>
                    <a:pt x="193" y="121"/>
                  </a:lnTo>
                  <a:lnTo>
                    <a:pt x="193" y="97"/>
                  </a:lnTo>
                  <a:lnTo>
                    <a:pt x="193" y="49"/>
                  </a:lnTo>
                  <a:lnTo>
                    <a:pt x="169"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41"/>
            <p:cNvSpPr/>
            <p:nvPr/>
          </p:nvSpPr>
          <p:spPr>
            <a:xfrm>
              <a:off x="5282675" y="3645275"/>
              <a:ext cx="4825" cy="4825"/>
            </a:xfrm>
            <a:custGeom>
              <a:avLst/>
              <a:gdLst/>
              <a:ahLst/>
              <a:cxnLst/>
              <a:rect l="l" t="t" r="r" b="b"/>
              <a:pathLst>
                <a:path w="193" h="193" extrusionOk="0">
                  <a:moveTo>
                    <a:pt x="97" y="0"/>
                  </a:moveTo>
                  <a:lnTo>
                    <a:pt x="49" y="24"/>
                  </a:lnTo>
                  <a:lnTo>
                    <a:pt x="24" y="24"/>
                  </a:lnTo>
                  <a:lnTo>
                    <a:pt x="0" y="72"/>
                  </a:lnTo>
                  <a:lnTo>
                    <a:pt x="0" y="97"/>
                  </a:lnTo>
                  <a:lnTo>
                    <a:pt x="0" y="145"/>
                  </a:lnTo>
                  <a:lnTo>
                    <a:pt x="24" y="169"/>
                  </a:lnTo>
                  <a:lnTo>
                    <a:pt x="49" y="193"/>
                  </a:lnTo>
                  <a:lnTo>
                    <a:pt x="121" y="193"/>
                  </a:lnTo>
                  <a:lnTo>
                    <a:pt x="145" y="169"/>
                  </a:lnTo>
                  <a:lnTo>
                    <a:pt x="169" y="145"/>
                  </a:lnTo>
                  <a:lnTo>
                    <a:pt x="193" y="97"/>
                  </a:lnTo>
                  <a:lnTo>
                    <a:pt x="169" y="72"/>
                  </a:lnTo>
                  <a:lnTo>
                    <a:pt x="145" y="24"/>
                  </a:lnTo>
                  <a:lnTo>
                    <a:pt x="121" y="24"/>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41"/>
            <p:cNvSpPr/>
            <p:nvPr/>
          </p:nvSpPr>
          <p:spPr>
            <a:xfrm>
              <a:off x="5289900" y="3664525"/>
              <a:ext cx="4825" cy="4850"/>
            </a:xfrm>
            <a:custGeom>
              <a:avLst/>
              <a:gdLst/>
              <a:ahLst/>
              <a:cxnLst/>
              <a:rect l="l" t="t" r="r" b="b"/>
              <a:pathLst>
                <a:path w="193" h="194" extrusionOk="0">
                  <a:moveTo>
                    <a:pt x="97" y="1"/>
                  </a:moveTo>
                  <a:lnTo>
                    <a:pt x="48" y="25"/>
                  </a:lnTo>
                  <a:lnTo>
                    <a:pt x="24" y="25"/>
                  </a:lnTo>
                  <a:lnTo>
                    <a:pt x="0" y="73"/>
                  </a:lnTo>
                  <a:lnTo>
                    <a:pt x="0" y="97"/>
                  </a:lnTo>
                  <a:lnTo>
                    <a:pt x="0" y="145"/>
                  </a:lnTo>
                  <a:lnTo>
                    <a:pt x="24" y="169"/>
                  </a:lnTo>
                  <a:lnTo>
                    <a:pt x="48" y="193"/>
                  </a:lnTo>
                  <a:lnTo>
                    <a:pt x="121" y="193"/>
                  </a:lnTo>
                  <a:lnTo>
                    <a:pt x="145" y="169"/>
                  </a:lnTo>
                  <a:lnTo>
                    <a:pt x="169" y="145"/>
                  </a:lnTo>
                  <a:lnTo>
                    <a:pt x="193" y="97"/>
                  </a:lnTo>
                  <a:lnTo>
                    <a:pt x="169" y="73"/>
                  </a:lnTo>
                  <a:lnTo>
                    <a:pt x="145" y="25"/>
                  </a:lnTo>
                  <a:lnTo>
                    <a:pt x="121" y="25"/>
                  </a:lnTo>
                  <a:lnTo>
                    <a:pt x="9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41"/>
            <p:cNvSpPr/>
            <p:nvPr/>
          </p:nvSpPr>
          <p:spPr>
            <a:xfrm>
              <a:off x="5294700" y="3647675"/>
              <a:ext cx="4850" cy="4850"/>
            </a:xfrm>
            <a:custGeom>
              <a:avLst/>
              <a:gdLst/>
              <a:ahLst/>
              <a:cxnLst/>
              <a:rect l="l" t="t" r="r" b="b"/>
              <a:pathLst>
                <a:path w="194" h="194" extrusionOk="0">
                  <a:moveTo>
                    <a:pt x="97" y="1"/>
                  </a:moveTo>
                  <a:lnTo>
                    <a:pt x="49" y="25"/>
                  </a:lnTo>
                  <a:lnTo>
                    <a:pt x="25" y="25"/>
                  </a:lnTo>
                  <a:lnTo>
                    <a:pt x="1" y="73"/>
                  </a:lnTo>
                  <a:lnTo>
                    <a:pt x="1" y="97"/>
                  </a:lnTo>
                  <a:lnTo>
                    <a:pt x="1" y="145"/>
                  </a:lnTo>
                  <a:lnTo>
                    <a:pt x="25" y="169"/>
                  </a:lnTo>
                  <a:lnTo>
                    <a:pt x="49" y="193"/>
                  </a:lnTo>
                  <a:lnTo>
                    <a:pt x="121" y="193"/>
                  </a:lnTo>
                  <a:lnTo>
                    <a:pt x="145" y="169"/>
                  </a:lnTo>
                  <a:lnTo>
                    <a:pt x="169" y="145"/>
                  </a:lnTo>
                  <a:lnTo>
                    <a:pt x="193" y="97"/>
                  </a:lnTo>
                  <a:lnTo>
                    <a:pt x="169" y="73"/>
                  </a:lnTo>
                  <a:lnTo>
                    <a:pt x="145" y="25"/>
                  </a:lnTo>
                  <a:lnTo>
                    <a:pt x="121" y="25"/>
                  </a:lnTo>
                  <a:lnTo>
                    <a:pt x="9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41"/>
            <p:cNvSpPr/>
            <p:nvPr/>
          </p:nvSpPr>
          <p:spPr>
            <a:xfrm>
              <a:off x="5301925" y="3654900"/>
              <a:ext cx="4850" cy="4825"/>
            </a:xfrm>
            <a:custGeom>
              <a:avLst/>
              <a:gdLst/>
              <a:ahLst/>
              <a:cxnLst/>
              <a:rect l="l" t="t" r="r" b="b"/>
              <a:pathLst>
                <a:path w="194" h="193" extrusionOk="0">
                  <a:moveTo>
                    <a:pt x="97" y="0"/>
                  </a:moveTo>
                  <a:lnTo>
                    <a:pt x="49" y="24"/>
                  </a:lnTo>
                  <a:lnTo>
                    <a:pt x="25" y="24"/>
                  </a:lnTo>
                  <a:lnTo>
                    <a:pt x="1" y="73"/>
                  </a:lnTo>
                  <a:lnTo>
                    <a:pt x="1" y="97"/>
                  </a:lnTo>
                  <a:lnTo>
                    <a:pt x="1" y="145"/>
                  </a:lnTo>
                  <a:lnTo>
                    <a:pt x="25" y="169"/>
                  </a:lnTo>
                  <a:lnTo>
                    <a:pt x="49" y="193"/>
                  </a:lnTo>
                  <a:lnTo>
                    <a:pt x="121" y="193"/>
                  </a:lnTo>
                  <a:lnTo>
                    <a:pt x="145" y="169"/>
                  </a:lnTo>
                  <a:lnTo>
                    <a:pt x="169" y="145"/>
                  </a:lnTo>
                  <a:lnTo>
                    <a:pt x="193" y="97"/>
                  </a:lnTo>
                  <a:lnTo>
                    <a:pt x="169" y="73"/>
                  </a:lnTo>
                  <a:lnTo>
                    <a:pt x="145" y="24"/>
                  </a:lnTo>
                  <a:lnTo>
                    <a:pt x="121" y="24"/>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41"/>
            <p:cNvSpPr/>
            <p:nvPr/>
          </p:nvSpPr>
          <p:spPr>
            <a:xfrm>
              <a:off x="5298325" y="3662125"/>
              <a:ext cx="4825" cy="4825"/>
            </a:xfrm>
            <a:custGeom>
              <a:avLst/>
              <a:gdLst/>
              <a:ahLst/>
              <a:cxnLst/>
              <a:rect l="l" t="t" r="r" b="b"/>
              <a:pathLst>
                <a:path w="193" h="193" extrusionOk="0">
                  <a:moveTo>
                    <a:pt x="97" y="0"/>
                  </a:moveTo>
                  <a:lnTo>
                    <a:pt x="72" y="24"/>
                  </a:lnTo>
                  <a:lnTo>
                    <a:pt x="48" y="24"/>
                  </a:lnTo>
                  <a:lnTo>
                    <a:pt x="24" y="73"/>
                  </a:lnTo>
                  <a:lnTo>
                    <a:pt x="0" y="97"/>
                  </a:lnTo>
                  <a:lnTo>
                    <a:pt x="24" y="145"/>
                  </a:lnTo>
                  <a:lnTo>
                    <a:pt x="48" y="169"/>
                  </a:lnTo>
                  <a:lnTo>
                    <a:pt x="72" y="193"/>
                  </a:lnTo>
                  <a:lnTo>
                    <a:pt x="145" y="193"/>
                  </a:lnTo>
                  <a:lnTo>
                    <a:pt x="169" y="169"/>
                  </a:lnTo>
                  <a:lnTo>
                    <a:pt x="193" y="145"/>
                  </a:lnTo>
                  <a:lnTo>
                    <a:pt x="193" y="97"/>
                  </a:lnTo>
                  <a:lnTo>
                    <a:pt x="193" y="73"/>
                  </a:lnTo>
                  <a:lnTo>
                    <a:pt x="169" y="24"/>
                  </a:lnTo>
                  <a:lnTo>
                    <a:pt x="145" y="24"/>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41"/>
            <p:cNvSpPr/>
            <p:nvPr/>
          </p:nvSpPr>
          <p:spPr>
            <a:xfrm>
              <a:off x="5289900" y="3654900"/>
              <a:ext cx="4825" cy="4825"/>
            </a:xfrm>
            <a:custGeom>
              <a:avLst/>
              <a:gdLst/>
              <a:ahLst/>
              <a:cxnLst/>
              <a:rect l="l" t="t" r="r" b="b"/>
              <a:pathLst>
                <a:path w="193" h="193" extrusionOk="0">
                  <a:moveTo>
                    <a:pt x="97" y="0"/>
                  </a:moveTo>
                  <a:lnTo>
                    <a:pt x="48" y="24"/>
                  </a:lnTo>
                  <a:lnTo>
                    <a:pt x="24" y="24"/>
                  </a:lnTo>
                  <a:lnTo>
                    <a:pt x="0" y="73"/>
                  </a:lnTo>
                  <a:lnTo>
                    <a:pt x="0" y="97"/>
                  </a:lnTo>
                  <a:lnTo>
                    <a:pt x="0" y="145"/>
                  </a:lnTo>
                  <a:lnTo>
                    <a:pt x="24" y="169"/>
                  </a:lnTo>
                  <a:lnTo>
                    <a:pt x="48" y="193"/>
                  </a:lnTo>
                  <a:lnTo>
                    <a:pt x="121" y="193"/>
                  </a:lnTo>
                  <a:lnTo>
                    <a:pt x="145" y="169"/>
                  </a:lnTo>
                  <a:lnTo>
                    <a:pt x="169" y="145"/>
                  </a:lnTo>
                  <a:lnTo>
                    <a:pt x="193" y="97"/>
                  </a:lnTo>
                  <a:lnTo>
                    <a:pt x="169" y="73"/>
                  </a:lnTo>
                  <a:lnTo>
                    <a:pt x="145" y="24"/>
                  </a:lnTo>
                  <a:lnTo>
                    <a:pt x="121" y="24"/>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41"/>
            <p:cNvSpPr/>
            <p:nvPr/>
          </p:nvSpPr>
          <p:spPr>
            <a:xfrm>
              <a:off x="5277250" y="3633225"/>
              <a:ext cx="4850" cy="4850"/>
            </a:xfrm>
            <a:custGeom>
              <a:avLst/>
              <a:gdLst/>
              <a:ahLst/>
              <a:cxnLst/>
              <a:rect l="l" t="t" r="r" b="b"/>
              <a:pathLst>
                <a:path w="194" h="194" extrusionOk="0">
                  <a:moveTo>
                    <a:pt x="49" y="1"/>
                  </a:moveTo>
                  <a:lnTo>
                    <a:pt x="25" y="25"/>
                  </a:lnTo>
                  <a:lnTo>
                    <a:pt x="1" y="49"/>
                  </a:lnTo>
                  <a:lnTo>
                    <a:pt x="1" y="97"/>
                  </a:lnTo>
                  <a:lnTo>
                    <a:pt x="1" y="121"/>
                  </a:lnTo>
                  <a:lnTo>
                    <a:pt x="25" y="145"/>
                  </a:lnTo>
                  <a:lnTo>
                    <a:pt x="49" y="169"/>
                  </a:lnTo>
                  <a:lnTo>
                    <a:pt x="97" y="193"/>
                  </a:lnTo>
                  <a:lnTo>
                    <a:pt x="121" y="169"/>
                  </a:lnTo>
                  <a:lnTo>
                    <a:pt x="169" y="145"/>
                  </a:lnTo>
                  <a:lnTo>
                    <a:pt x="193" y="121"/>
                  </a:lnTo>
                  <a:lnTo>
                    <a:pt x="193" y="97"/>
                  </a:lnTo>
                  <a:lnTo>
                    <a:pt x="193" y="49"/>
                  </a:lnTo>
                  <a:lnTo>
                    <a:pt x="169"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41"/>
            <p:cNvSpPr/>
            <p:nvPr/>
          </p:nvSpPr>
          <p:spPr>
            <a:xfrm>
              <a:off x="5338650" y="3581475"/>
              <a:ext cx="4825" cy="4850"/>
            </a:xfrm>
            <a:custGeom>
              <a:avLst/>
              <a:gdLst/>
              <a:ahLst/>
              <a:cxnLst/>
              <a:rect l="l" t="t" r="r" b="b"/>
              <a:pathLst>
                <a:path w="193" h="194" extrusionOk="0">
                  <a:moveTo>
                    <a:pt x="72" y="0"/>
                  </a:moveTo>
                  <a:lnTo>
                    <a:pt x="24" y="25"/>
                  </a:lnTo>
                  <a:lnTo>
                    <a:pt x="24" y="49"/>
                  </a:lnTo>
                  <a:lnTo>
                    <a:pt x="0" y="97"/>
                  </a:lnTo>
                  <a:lnTo>
                    <a:pt x="24" y="121"/>
                  </a:lnTo>
                  <a:lnTo>
                    <a:pt x="24" y="169"/>
                  </a:lnTo>
                  <a:lnTo>
                    <a:pt x="72" y="169"/>
                  </a:lnTo>
                  <a:lnTo>
                    <a:pt x="96" y="193"/>
                  </a:lnTo>
                  <a:lnTo>
                    <a:pt x="145" y="169"/>
                  </a:lnTo>
                  <a:lnTo>
                    <a:pt x="169" y="169"/>
                  </a:lnTo>
                  <a:lnTo>
                    <a:pt x="193" y="121"/>
                  </a:lnTo>
                  <a:lnTo>
                    <a:pt x="193" y="97"/>
                  </a:lnTo>
                  <a:lnTo>
                    <a:pt x="193" y="49"/>
                  </a:lnTo>
                  <a:lnTo>
                    <a:pt x="169" y="25"/>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41"/>
            <p:cNvSpPr/>
            <p:nvPr/>
          </p:nvSpPr>
          <p:spPr>
            <a:xfrm>
              <a:off x="5343450" y="3591700"/>
              <a:ext cx="4850" cy="4850"/>
            </a:xfrm>
            <a:custGeom>
              <a:avLst/>
              <a:gdLst/>
              <a:ahLst/>
              <a:cxnLst/>
              <a:rect l="l" t="t" r="r" b="b"/>
              <a:pathLst>
                <a:path w="194" h="194" extrusionOk="0">
                  <a:moveTo>
                    <a:pt x="73" y="1"/>
                  </a:moveTo>
                  <a:lnTo>
                    <a:pt x="25" y="25"/>
                  </a:lnTo>
                  <a:lnTo>
                    <a:pt x="25" y="49"/>
                  </a:lnTo>
                  <a:lnTo>
                    <a:pt x="1" y="97"/>
                  </a:lnTo>
                  <a:lnTo>
                    <a:pt x="25" y="121"/>
                  </a:lnTo>
                  <a:lnTo>
                    <a:pt x="25" y="169"/>
                  </a:lnTo>
                  <a:lnTo>
                    <a:pt x="73" y="193"/>
                  </a:lnTo>
                  <a:lnTo>
                    <a:pt x="145" y="193"/>
                  </a:lnTo>
                  <a:lnTo>
                    <a:pt x="169" y="169"/>
                  </a:lnTo>
                  <a:lnTo>
                    <a:pt x="193" y="121"/>
                  </a:lnTo>
                  <a:lnTo>
                    <a:pt x="193" y="97"/>
                  </a:lnTo>
                  <a:lnTo>
                    <a:pt x="193"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41"/>
            <p:cNvSpPr/>
            <p:nvPr/>
          </p:nvSpPr>
          <p:spPr>
            <a:xfrm>
              <a:off x="5333225" y="3594125"/>
              <a:ext cx="4850" cy="4825"/>
            </a:xfrm>
            <a:custGeom>
              <a:avLst/>
              <a:gdLst/>
              <a:ahLst/>
              <a:cxnLst/>
              <a:rect l="l" t="t" r="r" b="b"/>
              <a:pathLst>
                <a:path w="194" h="193" extrusionOk="0">
                  <a:moveTo>
                    <a:pt x="73" y="0"/>
                  </a:moveTo>
                  <a:lnTo>
                    <a:pt x="49" y="24"/>
                  </a:lnTo>
                  <a:lnTo>
                    <a:pt x="25" y="48"/>
                  </a:lnTo>
                  <a:lnTo>
                    <a:pt x="1" y="96"/>
                  </a:lnTo>
                  <a:lnTo>
                    <a:pt x="25" y="120"/>
                  </a:lnTo>
                  <a:lnTo>
                    <a:pt x="49" y="169"/>
                  </a:lnTo>
                  <a:lnTo>
                    <a:pt x="73" y="193"/>
                  </a:lnTo>
                  <a:lnTo>
                    <a:pt x="145" y="193"/>
                  </a:lnTo>
                  <a:lnTo>
                    <a:pt x="169" y="169"/>
                  </a:lnTo>
                  <a:lnTo>
                    <a:pt x="193" y="120"/>
                  </a:lnTo>
                  <a:lnTo>
                    <a:pt x="193" y="96"/>
                  </a:lnTo>
                  <a:lnTo>
                    <a:pt x="193" y="48"/>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41"/>
            <p:cNvSpPr/>
            <p:nvPr/>
          </p:nvSpPr>
          <p:spPr>
            <a:xfrm>
              <a:off x="5330825" y="3586900"/>
              <a:ext cx="4825" cy="4825"/>
            </a:xfrm>
            <a:custGeom>
              <a:avLst/>
              <a:gdLst/>
              <a:ahLst/>
              <a:cxnLst/>
              <a:rect l="l" t="t" r="r" b="b"/>
              <a:pathLst>
                <a:path w="193" h="193" extrusionOk="0">
                  <a:moveTo>
                    <a:pt x="72" y="0"/>
                  </a:moveTo>
                  <a:lnTo>
                    <a:pt x="48" y="24"/>
                  </a:lnTo>
                  <a:lnTo>
                    <a:pt x="24" y="48"/>
                  </a:lnTo>
                  <a:lnTo>
                    <a:pt x="0" y="96"/>
                  </a:lnTo>
                  <a:lnTo>
                    <a:pt x="24" y="121"/>
                  </a:lnTo>
                  <a:lnTo>
                    <a:pt x="48" y="169"/>
                  </a:lnTo>
                  <a:lnTo>
                    <a:pt x="72" y="193"/>
                  </a:lnTo>
                  <a:lnTo>
                    <a:pt x="145" y="193"/>
                  </a:lnTo>
                  <a:lnTo>
                    <a:pt x="169" y="169"/>
                  </a:lnTo>
                  <a:lnTo>
                    <a:pt x="193" y="121"/>
                  </a:lnTo>
                  <a:lnTo>
                    <a:pt x="193" y="96"/>
                  </a:lnTo>
                  <a:lnTo>
                    <a:pt x="193" y="48"/>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41"/>
            <p:cNvSpPr/>
            <p:nvPr/>
          </p:nvSpPr>
          <p:spPr>
            <a:xfrm>
              <a:off x="5338650" y="3598925"/>
              <a:ext cx="4825" cy="4850"/>
            </a:xfrm>
            <a:custGeom>
              <a:avLst/>
              <a:gdLst/>
              <a:ahLst/>
              <a:cxnLst/>
              <a:rect l="l" t="t" r="r" b="b"/>
              <a:pathLst>
                <a:path w="193" h="194" extrusionOk="0">
                  <a:moveTo>
                    <a:pt x="72" y="1"/>
                  </a:moveTo>
                  <a:lnTo>
                    <a:pt x="24" y="25"/>
                  </a:lnTo>
                  <a:lnTo>
                    <a:pt x="24" y="49"/>
                  </a:lnTo>
                  <a:lnTo>
                    <a:pt x="0" y="97"/>
                  </a:lnTo>
                  <a:lnTo>
                    <a:pt x="24" y="121"/>
                  </a:lnTo>
                  <a:lnTo>
                    <a:pt x="24" y="169"/>
                  </a:lnTo>
                  <a:lnTo>
                    <a:pt x="72" y="193"/>
                  </a:lnTo>
                  <a:lnTo>
                    <a:pt x="145" y="193"/>
                  </a:lnTo>
                  <a:lnTo>
                    <a:pt x="169" y="169"/>
                  </a:lnTo>
                  <a:lnTo>
                    <a:pt x="193" y="121"/>
                  </a:lnTo>
                  <a:lnTo>
                    <a:pt x="193" y="97"/>
                  </a:lnTo>
                  <a:lnTo>
                    <a:pt x="193"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41"/>
            <p:cNvSpPr/>
            <p:nvPr/>
          </p:nvSpPr>
          <p:spPr>
            <a:xfrm>
              <a:off x="5349475" y="3613375"/>
              <a:ext cx="4850" cy="4825"/>
            </a:xfrm>
            <a:custGeom>
              <a:avLst/>
              <a:gdLst/>
              <a:ahLst/>
              <a:cxnLst/>
              <a:rect l="l" t="t" r="r" b="b"/>
              <a:pathLst>
                <a:path w="194" h="193" extrusionOk="0">
                  <a:moveTo>
                    <a:pt x="73" y="0"/>
                  </a:moveTo>
                  <a:lnTo>
                    <a:pt x="49" y="24"/>
                  </a:lnTo>
                  <a:lnTo>
                    <a:pt x="25" y="49"/>
                  </a:lnTo>
                  <a:lnTo>
                    <a:pt x="0" y="97"/>
                  </a:lnTo>
                  <a:lnTo>
                    <a:pt x="25" y="121"/>
                  </a:lnTo>
                  <a:lnTo>
                    <a:pt x="49" y="169"/>
                  </a:lnTo>
                  <a:lnTo>
                    <a:pt x="73" y="193"/>
                  </a:lnTo>
                  <a:lnTo>
                    <a:pt x="145" y="193"/>
                  </a:lnTo>
                  <a:lnTo>
                    <a:pt x="169" y="169"/>
                  </a:lnTo>
                  <a:lnTo>
                    <a:pt x="193" y="121"/>
                  </a:lnTo>
                  <a:lnTo>
                    <a:pt x="193" y="97"/>
                  </a:lnTo>
                  <a:lnTo>
                    <a:pt x="193" y="49"/>
                  </a:lnTo>
                  <a:lnTo>
                    <a:pt x="169" y="24"/>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41"/>
            <p:cNvSpPr/>
            <p:nvPr/>
          </p:nvSpPr>
          <p:spPr>
            <a:xfrm>
              <a:off x="5345875" y="3603750"/>
              <a:ext cx="4825" cy="4825"/>
            </a:xfrm>
            <a:custGeom>
              <a:avLst/>
              <a:gdLst/>
              <a:ahLst/>
              <a:cxnLst/>
              <a:rect l="l" t="t" r="r" b="b"/>
              <a:pathLst>
                <a:path w="193" h="193" extrusionOk="0">
                  <a:moveTo>
                    <a:pt x="72" y="0"/>
                  </a:moveTo>
                  <a:lnTo>
                    <a:pt x="24" y="24"/>
                  </a:lnTo>
                  <a:lnTo>
                    <a:pt x="24" y="48"/>
                  </a:lnTo>
                  <a:lnTo>
                    <a:pt x="0" y="96"/>
                  </a:lnTo>
                  <a:lnTo>
                    <a:pt x="24" y="121"/>
                  </a:lnTo>
                  <a:lnTo>
                    <a:pt x="24" y="169"/>
                  </a:lnTo>
                  <a:lnTo>
                    <a:pt x="72" y="193"/>
                  </a:lnTo>
                  <a:lnTo>
                    <a:pt x="144" y="193"/>
                  </a:lnTo>
                  <a:lnTo>
                    <a:pt x="169" y="169"/>
                  </a:lnTo>
                  <a:lnTo>
                    <a:pt x="193" y="121"/>
                  </a:lnTo>
                  <a:lnTo>
                    <a:pt x="193" y="96"/>
                  </a:lnTo>
                  <a:lnTo>
                    <a:pt x="193" y="48"/>
                  </a:lnTo>
                  <a:lnTo>
                    <a:pt x="169" y="24"/>
                  </a:lnTo>
                  <a:lnTo>
                    <a:pt x="14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41"/>
            <p:cNvSpPr/>
            <p:nvPr/>
          </p:nvSpPr>
          <p:spPr>
            <a:xfrm>
              <a:off x="5346475" y="3621200"/>
              <a:ext cx="4825" cy="4825"/>
            </a:xfrm>
            <a:custGeom>
              <a:avLst/>
              <a:gdLst/>
              <a:ahLst/>
              <a:cxnLst/>
              <a:rect l="l" t="t" r="r" b="b"/>
              <a:pathLst>
                <a:path w="193" h="193" extrusionOk="0">
                  <a:moveTo>
                    <a:pt x="48" y="0"/>
                  </a:moveTo>
                  <a:lnTo>
                    <a:pt x="24" y="24"/>
                  </a:lnTo>
                  <a:lnTo>
                    <a:pt x="0" y="48"/>
                  </a:lnTo>
                  <a:lnTo>
                    <a:pt x="0" y="97"/>
                  </a:lnTo>
                  <a:lnTo>
                    <a:pt x="0" y="121"/>
                  </a:lnTo>
                  <a:lnTo>
                    <a:pt x="24" y="145"/>
                  </a:lnTo>
                  <a:lnTo>
                    <a:pt x="48" y="169"/>
                  </a:lnTo>
                  <a:lnTo>
                    <a:pt x="96" y="193"/>
                  </a:lnTo>
                  <a:lnTo>
                    <a:pt x="120" y="169"/>
                  </a:lnTo>
                  <a:lnTo>
                    <a:pt x="169" y="145"/>
                  </a:lnTo>
                  <a:lnTo>
                    <a:pt x="193" y="121"/>
                  </a:lnTo>
                  <a:lnTo>
                    <a:pt x="193" y="97"/>
                  </a:lnTo>
                  <a:lnTo>
                    <a:pt x="193" y="48"/>
                  </a:lnTo>
                  <a:lnTo>
                    <a:pt x="169" y="24"/>
                  </a:lnTo>
                  <a:lnTo>
                    <a:pt x="120"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41"/>
            <p:cNvSpPr/>
            <p:nvPr/>
          </p:nvSpPr>
          <p:spPr>
            <a:xfrm>
              <a:off x="5353700" y="3640450"/>
              <a:ext cx="4825" cy="4850"/>
            </a:xfrm>
            <a:custGeom>
              <a:avLst/>
              <a:gdLst/>
              <a:ahLst/>
              <a:cxnLst/>
              <a:rect l="l" t="t" r="r" b="b"/>
              <a:pathLst>
                <a:path w="193" h="194" extrusionOk="0">
                  <a:moveTo>
                    <a:pt x="48" y="1"/>
                  </a:moveTo>
                  <a:lnTo>
                    <a:pt x="24" y="25"/>
                  </a:lnTo>
                  <a:lnTo>
                    <a:pt x="0" y="49"/>
                  </a:lnTo>
                  <a:lnTo>
                    <a:pt x="0" y="97"/>
                  </a:lnTo>
                  <a:lnTo>
                    <a:pt x="0" y="121"/>
                  </a:lnTo>
                  <a:lnTo>
                    <a:pt x="24" y="145"/>
                  </a:lnTo>
                  <a:lnTo>
                    <a:pt x="48" y="169"/>
                  </a:lnTo>
                  <a:lnTo>
                    <a:pt x="96" y="193"/>
                  </a:lnTo>
                  <a:lnTo>
                    <a:pt x="120" y="169"/>
                  </a:lnTo>
                  <a:lnTo>
                    <a:pt x="169" y="145"/>
                  </a:lnTo>
                  <a:lnTo>
                    <a:pt x="193" y="121"/>
                  </a:lnTo>
                  <a:lnTo>
                    <a:pt x="193" y="97"/>
                  </a:lnTo>
                  <a:lnTo>
                    <a:pt x="193" y="49"/>
                  </a:lnTo>
                  <a:lnTo>
                    <a:pt x="169" y="25"/>
                  </a:lnTo>
                  <a:lnTo>
                    <a:pt x="120"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41"/>
            <p:cNvSpPr/>
            <p:nvPr/>
          </p:nvSpPr>
          <p:spPr>
            <a:xfrm>
              <a:off x="5361500" y="3641650"/>
              <a:ext cx="4850" cy="4850"/>
            </a:xfrm>
            <a:custGeom>
              <a:avLst/>
              <a:gdLst/>
              <a:ahLst/>
              <a:cxnLst/>
              <a:rect l="l" t="t" r="r" b="b"/>
              <a:pathLst>
                <a:path w="194" h="194" extrusionOk="0">
                  <a:moveTo>
                    <a:pt x="49" y="1"/>
                  </a:moveTo>
                  <a:lnTo>
                    <a:pt x="25" y="25"/>
                  </a:lnTo>
                  <a:lnTo>
                    <a:pt x="1" y="49"/>
                  </a:lnTo>
                  <a:lnTo>
                    <a:pt x="1" y="97"/>
                  </a:lnTo>
                  <a:lnTo>
                    <a:pt x="1" y="121"/>
                  </a:lnTo>
                  <a:lnTo>
                    <a:pt x="25" y="169"/>
                  </a:lnTo>
                  <a:lnTo>
                    <a:pt x="49" y="169"/>
                  </a:lnTo>
                  <a:lnTo>
                    <a:pt x="97" y="193"/>
                  </a:lnTo>
                  <a:lnTo>
                    <a:pt x="145" y="169"/>
                  </a:lnTo>
                  <a:lnTo>
                    <a:pt x="169" y="169"/>
                  </a:lnTo>
                  <a:lnTo>
                    <a:pt x="194" y="121"/>
                  </a:lnTo>
                  <a:lnTo>
                    <a:pt x="194" y="97"/>
                  </a:lnTo>
                  <a:lnTo>
                    <a:pt x="194"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41"/>
            <p:cNvSpPr/>
            <p:nvPr/>
          </p:nvSpPr>
          <p:spPr>
            <a:xfrm>
              <a:off x="5353700" y="3630825"/>
              <a:ext cx="4825" cy="4850"/>
            </a:xfrm>
            <a:custGeom>
              <a:avLst/>
              <a:gdLst/>
              <a:ahLst/>
              <a:cxnLst/>
              <a:rect l="l" t="t" r="r" b="b"/>
              <a:pathLst>
                <a:path w="193" h="194" extrusionOk="0">
                  <a:moveTo>
                    <a:pt x="48" y="0"/>
                  </a:moveTo>
                  <a:lnTo>
                    <a:pt x="24" y="25"/>
                  </a:lnTo>
                  <a:lnTo>
                    <a:pt x="0" y="49"/>
                  </a:lnTo>
                  <a:lnTo>
                    <a:pt x="0" y="97"/>
                  </a:lnTo>
                  <a:lnTo>
                    <a:pt x="0" y="121"/>
                  </a:lnTo>
                  <a:lnTo>
                    <a:pt x="24" y="145"/>
                  </a:lnTo>
                  <a:lnTo>
                    <a:pt x="48" y="169"/>
                  </a:lnTo>
                  <a:lnTo>
                    <a:pt x="96" y="193"/>
                  </a:lnTo>
                  <a:lnTo>
                    <a:pt x="120" y="169"/>
                  </a:lnTo>
                  <a:lnTo>
                    <a:pt x="169" y="145"/>
                  </a:lnTo>
                  <a:lnTo>
                    <a:pt x="193" y="121"/>
                  </a:lnTo>
                  <a:lnTo>
                    <a:pt x="193" y="97"/>
                  </a:lnTo>
                  <a:lnTo>
                    <a:pt x="193" y="49"/>
                  </a:lnTo>
                  <a:lnTo>
                    <a:pt x="169" y="25"/>
                  </a:lnTo>
                  <a:lnTo>
                    <a:pt x="120"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41"/>
            <p:cNvSpPr/>
            <p:nvPr/>
          </p:nvSpPr>
          <p:spPr>
            <a:xfrm>
              <a:off x="5341050" y="3608550"/>
              <a:ext cx="4850" cy="4850"/>
            </a:xfrm>
            <a:custGeom>
              <a:avLst/>
              <a:gdLst/>
              <a:ahLst/>
              <a:cxnLst/>
              <a:rect l="l" t="t" r="r" b="b"/>
              <a:pathLst>
                <a:path w="194" h="194" extrusionOk="0">
                  <a:moveTo>
                    <a:pt x="73" y="1"/>
                  </a:moveTo>
                  <a:lnTo>
                    <a:pt x="25" y="25"/>
                  </a:lnTo>
                  <a:lnTo>
                    <a:pt x="25" y="49"/>
                  </a:lnTo>
                  <a:lnTo>
                    <a:pt x="0" y="97"/>
                  </a:lnTo>
                  <a:lnTo>
                    <a:pt x="25" y="121"/>
                  </a:lnTo>
                  <a:lnTo>
                    <a:pt x="25" y="169"/>
                  </a:lnTo>
                  <a:lnTo>
                    <a:pt x="73" y="193"/>
                  </a:lnTo>
                  <a:lnTo>
                    <a:pt x="145" y="193"/>
                  </a:lnTo>
                  <a:lnTo>
                    <a:pt x="169" y="169"/>
                  </a:lnTo>
                  <a:lnTo>
                    <a:pt x="193" y="121"/>
                  </a:lnTo>
                  <a:lnTo>
                    <a:pt x="193" y="97"/>
                  </a:lnTo>
                  <a:lnTo>
                    <a:pt x="193" y="49"/>
                  </a:lnTo>
                  <a:lnTo>
                    <a:pt x="169" y="25"/>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41"/>
            <p:cNvSpPr/>
            <p:nvPr/>
          </p:nvSpPr>
          <p:spPr>
            <a:xfrm>
              <a:off x="5298925" y="3508050"/>
              <a:ext cx="4825" cy="4850"/>
            </a:xfrm>
            <a:custGeom>
              <a:avLst/>
              <a:gdLst/>
              <a:ahLst/>
              <a:cxnLst/>
              <a:rect l="l" t="t" r="r" b="b"/>
              <a:pathLst>
                <a:path w="193" h="194" extrusionOk="0">
                  <a:moveTo>
                    <a:pt x="73" y="1"/>
                  </a:moveTo>
                  <a:lnTo>
                    <a:pt x="48" y="25"/>
                  </a:lnTo>
                  <a:lnTo>
                    <a:pt x="24" y="49"/>
                  </a:lnTo>
                  <a:lnTo>
                    <a:pt x="0" y="73"/>
                  </a:lnTo>
                  <a:lnTo>
                    <a:pt x="0" y="121"/>
                  </a:lnTo>
                  <a:lnTo>
                    <a:pt x="24" y="145"/>
                  </a:lnTo>
                  <a:lnTo>
                    <a:pt x="48" y="169"/>
                  </a:lnTo>
                  <a:lnTo>
                    <a:pt x="73" y="193"/>
                  </a:lnTo>
                  <a:lnTo>
                    <a:pt x="121" y="193"/>
                  </a:lnTo>
                  <a:lnTo>
                    <a:pt x="145" y="169"/>
                  </a:lnTo>
                  <a:lnTo>
                    <a:pt x="169" y="145"/>
                  </a:lnTo>
                  <a:lnTo>
                    <a:pt x="193" y="121"/>
                  </a:lnTo>
                  <a:lnTo>
                    <a:pt x="193" y="73"/>
                  </a:lnTo>
                  <a:lnTo>
                    <a:pt x="169" y="49"/>
                  </a:lnTo>
                  <a:lnTo>
                    <a:pt x="145"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41"/>
            <p:cNvSpPr/>
            <p:nvPr/>
          </p:nvSpPr>
          <p:spPr>
            <a:xfrm>
              <a:off x="5288700" y="3509250"/>
              <a:ext cx="4825" cy="4850"/>
            </a:xfrm>
            <a:custGeom>
              <a:avLst/>
              <a:gdLst/>
              <a:ahLst/>
              <a:cxnLst/>
              <a:rect l="l" t="t" r="r" b="b"/>
              <a:pathLst>
                <a:path w="193" h="194" extrusionOk="0">
                  <a:moveTo>
                    <a:pt x="96" y="1"/>
                  </a:moveTo>
                  <a:lnTo>
                    <a:pt x="48" y="25"/>
                  </a:lnTo>
                  <a:lnTo>
                    <a:pt x="24" y="49"/>
                  </a:lnTo>
                  <a:lnTo>
                    <a:pt x="0" y="73"/>
                  </a:lnTo>
                  <a:lnTo>
                    <a:pt x="0" y="121"/>
                  </a:lnTo>
                  <a:lnTo>
                    <a:pt x="24" y="145"/>
                  </a:lnTo>
                  <a:lnTo>
                    <a:pt x="48" y="193"/>
                  </a:lnTo>
                  <a:lnTo>
                    <a:pt x="145" y="193"/>
                  </a:lnTo>
                  <a:lnTo>
                    <a:pt x="169" y="169"/>
                  </a:lnTo>
                  <a:lnTo>
                    <a:pt x="193" y="121"/>
                  </a:lnTo>
                  <a:lnTo>
                    <a:pt x="193" y="97"/>
                  </a:lnTo>
                  <a:lnTo>
                    <a:pt x="193" y="49"/>
                  </a:lnTo>
                  <a:lnTo>
                    <a:pt x="169" y="25"/>
                  </a:lnTo>
                  <a:lnTo>
                    <a:pt x="120" y="25"/>
                  </a:lnTo>
                  <a:lnTo>
                    <a:pt x="96"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41"/>
            <p:cNvSpPr/>
            <p:nvPr/>
          </p:nvSpPr>
          <p:spPr>
            <a:xfrm>
              <a:off x="5280875" y="3512275"/>
              <a:ext cx="4825" cy="4825"/>
            </a:xfrm>
            <a:custGeom>
              <a:avLst/>
              <a:gdLst/>
              <a:ahLst/>
              <a:cxnLst/>
              <a:rect l="l" t="t" r="r" b="b"/>
              <a:pathLst>
                <a:path w="193" h="193" extrusionOk="0">
                  <a:moveTo>
                    <a:pt x="72" y="0"/>
                  </a:moveTo>
                  <a:lnTo>
                    <a:pt x="48" y="24"/>
                  </a:lnTo>
                  <a:lnTo>
                    <a:pt x="0" y="48"/>
                  </a:lnTo>
                  <a:lnTo>
                    <a:pt x="0" y="72"/>
                  </a:lnTo>
                  <a:lnTo>
                    <a:pt x="0" y="120"/>
                  </a:lnTo>
                  <a:lnTo>
                    <a:pt x="0" y="145"/>
                  </a:lnTo>
                  <a:lnTo>
                    <a:pt x="24" y="169"/>
                  </a:lnTo>
                  <a:lnTo>
                    <a:pt x="72" y="193"/>
                  </a:lnTo>
                  <a:lnTo>
                    <a:pt x="145" y="193"/>
                  </a:lnTo>
                  <a:lnTo>
                    <a:pt x="169" y="169"/>
                  </a:lnTo>
                  <a:lnTo>
                    <a:pt x="169" y="120"/>
                  </a:lnTo>
                  <a:lnTo>
                    <a:pt x="193" y="96"/>
                  </a:lnTo>
                  <a:lnTo>
                    <a:pt x="169" y="48"/>
                  </a:lnTo>
                  <a:lnTo>
                    <a:pt x="145" y="24"/>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41"/>
            <p:cNvSpPr/>
            <p:nvPr/>
          </p:nvSpPr>
          <p:spPr>
            <a:xfrm>
              <a:off x="5307350" y="3517075"/>
              <a:ext cx="4825" cy="4850"/>
            </a:xfrm>
            <a:custGeom>
              <a:avLst/>
              <a:gdLst/>
              <a:ahLst/>
              <a:cxnLst/>
              <a:rect l="l" t="t" r="r" b="b"/>
              <a:pathLst>
                <a:path w="193" h="194" extrusionOk="0">
                  <a:moveTo>
                    <a:pt x="73" y="1"/>
                  </a:moveTo>
                  <a:lnTo>
                    <a:pt x="49" y="25"/>
                  </a:lnTo>
                  <a:lnTo>
                    <a:pt x="0" y="49"/>
                  </a:lnTo>
                  <a:lnTo>
                    <a:pt x="0" y="73"/>
                  </a:lnTo>
                  <a:lnTo>
                    <a:pt x="0" y="121"/>
                  </a:lnTo>
                  <a:lnTo>
                    <a:pt x="0" y="145"/>
                  </a:lnTo>
                  <a:lnTo>
                    <a:pt x="24" y="169"/>
                  </a:lnTo>
                  <a:lnTo>
                    <a:pt x="73" y="193"/>
                  </a:lnTo>
                  <a:lnTo>
                    <a:pt x="145" y="193"/>
                  </a:lnTo>
                  <a:lnTo>
                    <a:pt x="169" y="169"/>
                  </a:lnTo>
                  <a:lnTo>
                    <a:pt x="169" y="121"/>
                  </a:lnTo>
                  <a:lnTo>
                    <a:pt x="193" y="97"/>
                  </a:lnTo>
                  <a:lnTo>
                    <a:pt x="169" y="49"/>
                  </a:lnTo>
                  <a:lnTo>
                    <a:pt x="145"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41"/>
            <p:cNvSpPr/>
            <p:nvPr/>
          </p:nvSpPr>
          <p:spPr>
            <a:xfrm>
              <a:off x="5311550" y="3523700"/>
              <a:ext cx="4850" cy="4850"/>
            </a:xfrm>
            <a:custGeom>
              <a:avLst/>
              <a:gdLst/>
              <a:ahLst/>
              <a:cxnLst/>
              <a:rect l="l" t="t" r="r" b="b"/>
              <a:pathLst>
                <a:path w="194" h="194" extrusionOk="0">
                  <a:moveTo>
                    <a:pt x="49" y="0"/>
                  </a:moveTo>
                  <a:lnTo>
                    <a:pt x="25" y="25"/>
                  </a:lnTo>
                  <a:lnTo>
                    <a:pt x="1" y="73"/>
                  </a:lnTo>
                  <a:lnTo>
                    <a:pt x="1" y="97"/>
                  </a:lnTo>
                  <a:lnTo>
                    <a:pt x="1" y="145"/>
                  </a:lnTo>
                  <a:lnTo>
                    <a:pt x="25" y="169"/>
                  </a:lnTo>
                  <a:lnTo>
                    <a:pt x="73" y="169"/>
                  </a:lnTo>
                  <a:lnTo>
                    <a:pt x="97" y="193"/>
                  </a:lnTo>
                  <a:lnTo>
                    <a:pt x="145" y="169"/>
                  </a:lnTo>
                  <a:lnTo>
                    <a:pt x="169" y="145"/>
                  </a:lnTo>
                  <a:lnTo>
                    <a:pt x="193" y="121"/>
                  </a:lnTo>
                  <a:lnTo>
                    <a:pt x="193" y="73"/>
                  </a:lnTo>
                  <a:lnTo>
                    <a:pt x="169" y="49"/>
                  </a:lnTo>
                  <a:lnTo>
                    <a:pt x="145"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41"/>
            <p:cNvSpPr/>
            <p:nvPr/>
          </p:nvSpPr>
          <p:spPr>
            <a:xfrm>
              <a:off x="5289300" y="3532125"/>
              <a:ext cx="4825" cy="4850"/>
            </a:xfrm>
            <a:custGeom>
              <a:avLst/>
              <a:gdLst/>
              <a:ahLst/>
              <a:cxnLst/>
              <a:rect l="l" t="t" r="r" b="b"/>
              <a:pathLst>
                <a:path w="193" h="194" extrusionOk="0">
                  <a:moveTo>
                    <a:pt x="72" y="0"/>
                  </a:moveTo>
                  <a:lnTo>
                    <a:pt x="48" y="25"/>
                  </a:lnTo>
                  <a:lnTo>
                    <a:pt x="24" y="49"/>
                  </a:lnTo>
                  <a:lnTo>
                    <a:pt x="0" y="73"/>
                  </a:lnTo>
                  <a:lnTo>
                    <a:pt x="0" y="121"/>
                  </a:lnTo>
                  <a:lnTo>
                    <a:pt x="24" y="145"/>
                  </a:lnTo>
                  <a:lnTo>
                    <a:pt x="48" y="169"/>
                  </a:lnTo>
                  <a:lnTo>
                    <a:pt x="72" y="193"/>
                  </a:lnTo>
                  <a:lnTo>
                    <a:pt x="121" y="193"/>
                  </a:lnTo>
                  <a:lnTo>
                    <a:pt x="145" y="169"/>
                  </a:lnTo>
                  <a:lnTo>
                    <a:pt x="169" y="145"/>
                  </a:lnTo>
                  <a:lnTo>
                    <a:pt x="193" y="121"/>
                  </a:lnTo>
                  <a:lnTo>
                    <a:pt x="193" y="73"/>
                  </a:lnTo>
                  <a:lnTo>
                    <a:pt x="169" y="49"/>
                  </a:lnTo>
                  <a:lnTo>
                    <a:pt x="145" y="25"/>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41"/>
            <p:cNvSpPr/>
            <p:nvPr/>
          </p:nvSpPr>
          <p:spPr>
            <a:xfrm>
              <a:off x="5283275" y="3529125"/>
              <a:ext cx="4850" cy="4825"/>
            </a:xfrm>
            <a:custGeom>
              <a:avLst/>
              <a:gdLst/>
              <a:ahLst/>
              <a:cxnLst/>
              <a:rect l="l" t="t" r="r" b="b"/>
              <a:pathLst>
                <a:path w="194" h="193" extrusionOk="0">
                  <a:moveTo>
                    <a:pt x="73" y="0"/>
                  </a:moveTo>
                  <a:lnTo>
                    <a:pt x="49" y="24"/>
                  </a:lnTo>
                  <a:lnTo>
                    <a:pt x="0" y="48"/>
                  </a:lnTo>
                  <a:lnTo>
                    <a:pt x="0" y="72"/>
                  </a:lnTo>
                  <a:lnTo>
                    <a:pt x="0" y="120"/>
                  </a:lnTo>
                  <a:lnTo>
                    <a:pt x="0" y="145"/>
                  </a:lnTo>
                  <a:lnTo>
                    <a:pt x="25" y="169"/>
                  </a:lnTo>
                  <a:lnTo>
                    <a:pt x="73" y="193"/>
                  </a:lnTo>
                  <a:lnTo>
                    <a:pt x="145" y="193"/>
                  </a:lnTo>
                  <a:lnTo>
                    <a:pt x="169" y="169"/>
                  </a:lnTo>
                  <a:lnTo>
                    <a:pt x="169" y="120"/>
                  </a:lnTo>
                  <a:lnTo>
                    <a:pt x="193" y="96"/>
                  </a:lnTo>
                  <a:lnTo>
                    <a:pt x="169" y="48"/>
                  </a:lnTo>
                  <a:lnTo>
                    <a:pt x="145" y="24"/>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41"/>
            <p:cNvSpPr/>
            <p:nvPr/>
          </p:nvSpPr>
          <p:spPr>
            <a:xfrm>
              <a:off x="5311550" y="3511650"/>
              <a:ext cx="4850" cy="4850"/>
            </a:xfrm>
            <a:custGeom>
              <a:avLst/>
              <a:gdLst/>
              <a:ahLst/>
              <a:cxnLst/>
              <a:rect l="l" t="t" r="r" b="b"/>
              <a:pathLst>
                <a:path w="194" h="194" extrusionOk="0">
                  <a:moveTo>
                    <a:pt x="49" y="1"/>
                  </a:moveTo>
                  <a:lnTo>
                    <a:pt x="25" y="25"/>
                  </a:lnTo>
                  <a:lnTo>
                    <a:pt x="1" y="73"/>
                  </a:lnTo>
                  <a:lnTo>
                    <a:pt x="1" y="97"/>
                  </a:lnTo>
                  <a:lnTo>
                    <a:pt x="1" y="145"/>
                  </a:lnTo>
                  <a:lnTo>
                    <a:pt x="25" y="170"/>
                  </a:lnTo>
                  <a:lnTo>
                    <a:pt x="73" y="170"/>
                  </a:lnTo>
                  <a:lnTo>
                    <a:pt x="97" y="194"/>
                  </a:lnTo>
                  <a:lnTo>
                    <a:pt x="145" y="170"/>
                  </a:lnTo>
                  <a:lnTo>
                    <a:pt x="169" y="145"/>
                  </a:lnTo>
                  <a:lnTo>
                    <a:pt x="193" y="121"/>
                  </a:lnTo>
                  <a:lnTo>
                    <a:pt x="193" y="73"/>
                  </a:lnTo>
                  <a:lnTo>
                    <a:pt x="169" y="49"/>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41"/>
            <p:cNvSpPr/>
            <p:nvPr/>
          </p:nvSpPr>
          <p:spPr>
            <a:xfrm>
              <a:off x="5297125" y="3518875"/>
              <a:ext cx="4825" cy="4850"/>
            </a:xfrm>
            <a:custGeom>
              <a:avLst/>
              <a:gdLst/>
              <a:ahLst/>
              <a:cxnLst/>
              <a:rect l="l" t="t" r="r" b="b"/>
              <a:pathLst>
                <a:path w="193" h="194" extrusionOk="0">
                  <a:moveTo>
                    <a:pt x="48" y="1"/>
                  </a:moveTo>
                  <a:lnTo>
                    <a:pt x="24" y="25"/>
                  </a:lnTo>
                  <a:lnTo>
                    <a:pt x="0" y="73"/>
                  </a:lnTo>
                  <a:lnTo>
                    <a:pt x="0" y="97"/>
                  </a:lnTo>
                  <a:lnTo>
                    <a:pt x="0" y="145"/>
                  </a:lnTo>
                  <a:lnTo>
                    <a:pt x="24" y="169"/>
                  </a:lnTo>
                  <a:lnTo>
                    <a:pt x="72" y="169"/>
                  </a:lnTo>
                  <a:lnTo>
                    <a:pt x="96" y="193"/>
                  </a:lnTo>
                  <a:lnTo>
                    <a:pt x="145" y="169"/>
                  </a:lnTo>
                  <a:lnTo>
                    <a:pt x="169" y="145"/>
                  </a:lnTo>
                  <a:lnTo>
                    <a:pt x="193" y="121"/>
                  </a:lnTo>
                  <a:lnTo>
                    <a:pt x="193" y="73"/>
                  </a:lnTo>
                  <a:lnTo>
                    <a:pt x="169" y="49"/>
                  </a:lnTo>
                  <a:lnTo>
                    <a:pt x="145"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41"/>
            <p:cNvSpPr/>
            <p:nvPr/>
          </p:nvSpPr>
          <p:spPr>
            <a:xfrm>
              <a:off x="5301325" y="3527300"/>
              <a:ext cx="4850" cy="4850"/>
            </a:xfrm>
            <a:custGeom>
              <a:avLst/>
              <a:gdLst/>
              <a:ahLst/>
              <a:cxnLst/>
              <a:rect l="l" t="t" r="r" b="b"/>
              <a:pathLst>
                <a:path w="194" h="194" extrusionOk="0">
                  <a:moveTo>
                    <a:pt x="73" y="1"/>
                  </a:moveTo>
                  <a:lnTo>
                    <a:pt x="49" y="25"/>
                  </a:lnTo>
                  <a:lnTo>
                    <a:pt x="25" y="49"/>
                  </a:lnTo>
                  <a:lnTo>
                    <a:pt x="1" y="73"/>
                  </a:lnTo>
                  <a:lnTo>
                    <a:pt x="1" y="121"/>
                  </a:lnTo>
                  <a:lnTo>
                    <a:pt x="25" y="145"/>
                  </a:lnTo>
                  <a:lnTo>
                    <a:pt x="49" y="169"/>
                  </a:lnTo>
                  <a:lnTo>
                    <a:pt x="73" y="193"/>
                  </a:lnTo>
                  <a:lnTo>
                    <a:pt x="121" y="193"/>
                  </a:lnTo>
                  <a:lnTo>
                    <a:pt x="145" y="169"/>
                  </a:lnTo>
                  <a:lnTo>
                    <a:pt x="169" y="145"/>
                  </a:lnTo>
                  <a:lnTo>
                    <a:pt x="193" y="121"/>
                  </a:lnTo>
                  <a:lnTo>
                    <a:pt x="193" y="73"/>
                  </a:lnTo>
                  <a:lnTo>
                    <a:pt x="169" y="49"/>
                  </a:lnTo>
                  <a:lnTo>
                    <a:pt x="145" y="25"/>
                  </a:lnTo>
                  <a:lnTo>
                    <a:pt x="12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41"/>
            <p:cNvSpPr/>
            <p:nvPr/>
          </p:nvSpPr>
          <p:spPr>
            <a:xfrm>
              <a:off x="5288700" y="3521300"/>
              <a:ext cx="4825" cy="4825"/>
            </a:xfrm>
            <a:custGeom>
              <a:avLst/>
              <a:gdLst/>
              <a:ahLst/>
              <a:cxnLst/>
              <a:rect l="l" t="t" r="r" b="b"/>
              <a:pathLst>
                <a:path w="193" h="193" extrusionOk="0">
                  <a:moveTo>
                    <a:pt x="96" y="0"/>
                  </a:moveTo>
                  <a:lnTo>
                    <a:pt x="48" y="24"/>
                  </a:lnTo>
                  <a:lnTo>
                    <a:pt x="24" y="48"/>
                  </a:lnTo>
                  <a:lnTo>
                    <a:pt x="0" y="72"/>
                  </a:lnTo>
                  <a:lnTo>
                    <a:pt x="0" y="121"/>
                  </a:lnTo>
                  <a:lnTo>
                    <a:pt x="24" y="145"/>
                  </a:lnTo>
                  <a:lnTo>
                    <a:pt x="48" y="193"/>
                  </a:lnTo>
                  <a:lnTo>
                    <a:pt x="145" y="193"/>
                  </a:lnTo>
                  <a:lnTo>
                    <a:pt x="169" y="169"/>
                  </a:lnTo>
                  <a:lnTo>
                    <a:pt x="193" y="121"/>
                  </a:lnTo>
                  <a:lnTo>
                    <a:pt x="193" y="96"/>
                  </a:lnTo>
                  <a:lnTo>
                    <a:pt x="193" y="48"/>
                  </a:lnTo>
                  <a:lnTo>
                    <a:pt x="169" y="24"/>
                  </a:lnTo>
                  <a:lnTo>
                    <a:pt x="120" y="24"/>
                  </a:lnTo>
                  <a:lnTo>
                    <a:pt x="9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41"/>
            <p:cNvSpPr/>
            <p:nvPr/>
          </p:nvSpPr>
          <p:spPr>
            <a:xfrm>
              <a:off x="5276650" y="3521300"/>
              <a:ext cx="4850" cy="4825"/>
            </a:xfrm>
            <a:custGeom>
              <a:avLst/>
              <a:gdLst/>
              <a:ahLst/>
              <a:cxnLst/>
              <a:rect l="l" t="t" r="r" b="b"/>
              <a:pathLst>
                <a:path w="194" h="193" extrusionOk="0">
                  <a:moveTo>
                    <a:pt x="97" y="0"/>
                  </a:moveTo>
                  <a:lnTo>
                    <a:pt x="49" y="24"/>
                  </a:lnTo>
                  <a:lnTo>
                    <a:pt x="25" y="48"/>
                  </a:lnTo>
                  <a:lnTo>
                    <a:pt x="1" y="72"/>
                  </a:lnTo>
                  <a:lnTo>
                    <a:pt x="1" y="121"/>
                  </a:lnTo>
                  <a:lnTo>
                    <a:pt x="25" y="145"/>
                  </a:lnTo>
                  <a:lnTo>
                    <a:pt x="49" y="193"/>
                  </a:lnTo>
                  <a:lnTo>
                    <a:pt x="145" y="193"/>
                  </a:lnTo>
                  <a:lnTo>
                    <a:pt x="169" y="169"/>
                  </a:lnTo>
                  <a:lnTo>
                    <a:pt x="193" y="121"/>
                  </a:lnTo>
                  <a:lnTo>
                    <a:pt x="193" y="96"/>
                  </a:lnTo>
                  <a:lnTo>
                    <a:pt x="193" y="48"/>
                  </a:lnTo>
                  <a:lnTo>
                    <a:pt x="169" y="24"/>
                  </a:lnTo>
                  <a:lnTo>
                    <a:pt x="121" y="24"/>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41"/>
            <p:cNvSpPr/>
            <p:nvPr/>
          </p:nvSpPr>
          <p:spPr>
            <a:xfrm>
              <a:off x="5291100" y="3558600"/>
              <a:ext cx="3625" cy="3050"/>
            </a:xfrm>
            <a:custGeom>
              <a:avLst/>
              <a:gdLst/>
              <a:ahLst/>
              <a:cxnLst/>
              <a:rect l="l" t="t" r="r" b="b"/>
              <a:pathLst>
                <a:path w="145" h="122" extrusionOk="0">
                  <a:moveTo>
                    <a:pt x="73" y="1"/>
                  </a:moveTo>
                  <a:lnTo>
                    <a:pt x="24" y="25"/>
                  </a:lnTo>
                  <a:lnTo>
                    <a:pt x="0" y="73"/>
                  </a:lnTo>
                  <a:lnTo>
                    <a:pt x="24" y="97"/>
                  </a:lnTo>
                  <a:lnTo>
                    <a:pt x="73" y="121"/>
                  </a:lnTo>
                  <a:lnTo>
                    <a:pt x="121" y="97"/>
                  </a:lnTo>
                  <a:lnTo>
                    <a:pt x="145" y="49"/>
                  </a:lnTo>
                  <a:lnTo>
                    <a:pt x="9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41"/>
            <p:cNvSpPr/>
            <p:nvPr/>
          </p:nvSpPr>
          <p:spPr>
            <a:xfrm>
              <a:off x="5284475" y="3559200"/>
              <a:ext cx="3650" cy="3050"/>
            </a:xfrm>
            <a:custGeom>
              <a:avLst/>
              <a:gdLst/>
              <a:ahLst/>
              <a:cxnLst/>
              <a:rect l="l" t="t" r="r" b="b"/>
              <a:pathLst>
                <a:path w="146" h="122" extrusionOk="0">
                  <a:moveTo>
                    <a:pt x="73" y="1"/>
                  </a:moveTo>
                  <a:lnTo>
                    <a:pt x="25" y="25"/>
                  </a:lnTo>
                  <a:lnTo>
                    <a:pt x="1" y="73"/>
                  </a:lnTo>
                  <a:lnTo>
                    <a:pt x="25" y="121"/>
                  </a:lnTo>
                  <a:lnTo>
                    <a:pt x="73" y="121"/>
                  </a:lnTo>
                  <a:lnTo>
                    <a:pt x="121" y="97"/>
                  </a:lnTo>
                  <a:lnTo>
                    <a:pt x="145" y="49"/>
                  </a:lnTo>
                  <a:lnTo>
                    <a:pt x="121"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41"/>
            <p:cNvSpPr/>
            <p:nvPr/>
          </p:nvSpPr>
          <p:spPr>
            <a:xfrm>
              <a:off x="5279050" y="3561000"/>
              <a:ext cx="3650" cy="3650"/>
            </a:xfrm>
            <a:custGeom>
              <a:avLst/>
              <a:gdLst/>
              <a:ahLst/>
              <a:cxnLst/>
              <a:rect l="l" t="t" r="r" b="b"/>
              <a:pathLst>
                <a:path w="146" h="146" extrusionOk="0">
                  <a:moveTo>
                    <a:pt x="73" y="1"/>
                  </a:moveTo>
                  <a:lnTo>
                    <a:pt x="25" y="25"/>
                  </a:lnTo>
                  <a:lnTo>
                    <a:pt x="1" y="73"/>
                  </a:lnTo>
                  <a:lnTo>
                    <a:pt x="25" y="121"/>
                  </a:lnTo>
                  <a:lnTo>
                    <a:pt x="73" y="145"/>
                  </a:lnTo>
                  <a:lnTo>
                    <a:pt x="121" y="121"/>
                  </a:lnTo>
                  <a:lnTo>
                    <a:pt x="145" y="73"/>
                  </a:lnTo>
                  <a:lnTo>
                    <a:pt x="121"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41"/>
            <p:cNvSpPr/>
            <p:nvPr/>
          </p:nvSpPr>
          <p:spPr>
            <a:xfrm>
              <a:off x="5296525" y="3564625"/>
              <a:ext cx="3025" cy="3025"/>
            </a:xfrm>
            <a:custGeom>
              <a:avLst/>
              <a:gdLst/>
              <a:ahLst/>
              <a:cxnLst/>
              <a:rect l="l" t="t" r="r" b="b"/>
              <a:pathLst>
                <a:path w="121" h="121" extrusionOk="0">
                  <a:moveTo>
                    <a:pt x="48" y="0"/>
                  </a:moveTo>
                  <a:lnTo>
                    <a:pt x="24" y="25"/>
                  </a:lnTo>
                  <a:lnTo>
                    <a:pt x="0" y="73"/>
                  </a:lnTo>
                  <a:lnTo>
                    <a:pt x="24" y="97"/>
                  </a:lnTo>
                  <a:lnTo>
                    <a:pt x="72" y="121"/>
                  </a:lnTo>
                  <a:lnTo>
                    <a:pt x="120" y="97"/>
                  </a:lnTo>
                  <a:lnTo>
                    <a:pt x="120" y="49"/>
                  </a:lnTo>
                  <a:lnTo>
                    <a:pt x="9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41"/>
            <p:cNvSpPr/>
            <p:nvPr/>
          </p:nvSpPr>
          <p:spPr>
            <a:xfrm>
              <a:off x="5299525" y="3572450"/>
              <a:ext cx="3625" cy="3025"/>
            </a:xfrm>
            <a:custGeom>
              <a:avLst/>
              <a:gdLst/>
              <a:ahLst/>
              <a:cxnLst/>
              <a:rect l="l" t="t" r="r" b="b"/>
              <a:pathLst>
                <a:path w="145" h="121" extrusionOk="0">
                  <a:moveTo>
                    <a:pt x="73" y="0"/>
                  </a:moveTo>
                  <a:lnTo>
                    <a:pt x="24" y="24"/>
                  </a:lnTo>
                  <a:lnTo>
                    <a:pt x="0" y="73"/>
                  </a:lnTo>
                  <a:lnTo>
                    <a:pt x="24" y="121"/>
                  </a:lnTo>
                  <a:lnTo>
                    <a:pt x="73" y="121"/>
                  </a:lnTo>
                  <a:lnTo>
                    <a:pt x="121" y="97"/>
                  </a:lnTo>
                  <a:lnTo>
                    <a:pt x="145" y="49"/>
                  </a:lnTo>
                  <a:lnTo>
                    <a:pt x="121" y="24"/>
                  </a:lnTo>
                  <a:lnTo>
                    <a:pt x="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41"/>
            <p:cNvSpPr/>
            <p:nvPr/>
          </p:nvSpPr>
          <p:spPr>
            <a:xfrm>
              <a:off x="5285075" y="3574250"/>
              <a:ext cx="3050" cy="3025"/>
            </a:xfrm>
            <a:custGeom>
              <a:avLst/>
              <a:gdLst/>
              <a:ahLst/>
              <a:cxnLst/>
              <a:rect l="l" t="t" r="r" b="b"/>
              <a:pathLst>
                <a:path w="122" h="121" extrusionOk="0">
                  <a:moveTo>
                    <a:pt x="49" y="1"/>
                  </a:moveTo>
                  <a:lnTo>
                    <a:pt x="1" y="25"/>
                  </a:lnTo>
                  <a:lnTo>
                    <a:pt x="1" y="73"/>
                  </a:lnTo>
                  <a:lnTo>
                    <a:pt x="25" y="97"/>
                  </a:lnTo>
                  <a:lnTo>
                    <a:pt x="73" y="121"/>
                  </a:lnTo>
                  <a:lnTo>
                    <a:pt x="121" y="97"/>
                  </a:lnTo>
                  <a:lnTo>
                    <a:pt x="121" y="49"/>
                  </a:lnTo>
                  <a:lnTo>
                    <a:pt x="9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41"/>
            <p:cNvSpPr/>
            <p:nvPr/>
          </p:nvSpPr>
          <p:spPr>
            <a:xfrm>
              <a:off x="5279050" y="3577250"/>
              <a:ext cx="3650" cy="3050"/>
            </a:xfrm>
            <a:custGeom>
              <a:avLst/>
              <a:gdLst/>
              <a:ahLst/>
              <a:cxnLst/>
              <a:rect l="l" t="t" r="r" b="b"/>
              <a:pathLst>
                <a:path w="146" h="122" extrusionOk="0">
                  <a:moveTo>
                    <a:pt x="73" y="1"/>
                  </a:moveTo>
                  <a:lnTo>
                    <a:pt x="25" y="25"/>
                  </a:lnTo>
                  <a:lnTo>
                    <a:pt x="1" y="73"/>
                  </a:lnTo>
                  <a:lnTo>
                    <a:pt x="25" y="121"/>
                  </a:lnTo>
                  <a:lnTo>
                    <a:pt x="73" y="121"/>
                  </a:lnTo>
                  <a:lnTo>
                    <a:pt x="121" y="97"/>
                  </a:lnTo>
                  <a:lnTo>
                    <a:pt x="145" y="49"/>
                  </a:lnTo>
                  <a:lnTo>
                    <a:pt x="121"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41"/>
            <p:cNvSpPr/>
            <p:nvPr/>
          </p:nvSpPr>
          <p:spPr>
            <a:xfrm>
              <a:off x="5297125" y="3558000"/>
              <a:ext cx="3025" cy="3025"/>
            </a:xfrm>
            <a:custGeom>
              <a:avLst/>
              <a:gdLst/>
              <a:ahLst/>
              <a:cxnLst/>
              <a:rect l="l" t="t" r="r" b="b"/>
              <a:pathLst>
                <a:path w="121" h="121" extrusionOk="0">
                  <a:moveTo>
                    <a:pt x="48" y="1"/>
                  </a:moveTo>
                  <a:lnTo>
                    <a:pt x="0" y="25"/>
                  </a:lnTo>
                  <a:lnTo>
                    <a:pt x="0" y="73"/>
                  </a:lnTo>
                  <a:lnTo>
                    <a:pt x="24" y="121"/>
                  </a:lnTo>
                  <a:lnTo>
                    <a:pt x="72" y="121"/>
                  </a:lnTo>
                  <a:lnTo>
                    <a:pt x="120" y="97"/>
                  </a:lnTo>
                  <a:lnTo>
                    <a:pt x="120" y="73"/>
                  </a:lnTo>
                  <a:lnTo>
                    <a:pt x="96" y="25"/>
                  </a:lnTo>
                  <a:lnTo>
                    <a:pt x="48"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41"/>
            <p:cNvSpPr/>
            <p:nvPr/>
          </p:nvSpPr>
          <p:spPr>
            <a:xfrm>
              <a:off x="5289900" y="3565225"/>
              <a:ext cx="3025" cy="3025"/>
            </a:xfrm>
            <a:custGeom>
              <a:avLst/>
              <a:gdLst/>
              <a:ahLst/>
              <a:cxnLst/>
              <a:rect l="l" t="t" r="r" b="b"/>
              <a:pathLst>
                <a:path w="121" h="121" extrusionOk="0">
                  <a:moveTo>
                    <a:pt x="48" y="1"/>
                  </a:moveTo>
                  <a:lnTo>
                    <a:pt x="24" y="25"/>
                  </a:lnTo>
                  <a:lnTo>
                    <a:pt x="0" y="73"/>
                  </a:lnTo>
                  <a:lnTo>
                    <a:pt x="24" y="121"/>
                  </a:lnTo>
                  <a:lnTo>
                    <a:pt x="72" y="121"/>
                  </a:lnTo>
                  <a:lnTo>
                    <a:pt x="121" y="97"/>
                  </a:lnTo>
                  <a:lnTo>
                    <a:pt x="121" y="49"/>
                  </a:lnTo>
                  <a:lnTo>
                    <a:pt x="97" y="25"/>
                  </a:lnTo>
                  <a:lnTo>
                    <a:pt x="48"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41"/>
            <p:cNvSpPr/>
            <p:nvPr/>
          </p:nvSpPr>
          <p:spPr>
            <a:xfrm>
              <a:off x="5292900" y="3571250"/>
              <a:ext cx="3025" cy="3025"/>
            </a:xfrm>
            <a:custGeom>
              <a:avLst/>
              <a:gdLst/>
              <a:ahLst/>
              <a:cxnLst/>
              <a:rect l="l" t="t" r="r" b="b"/>
              <a:pathLst>
                <a:path w="121" h="121" extrusionOk="0">
                  <a:moveTo>
                    <a:pt x="49" y="0"/>
                  </a:moveTo>
                  <a:lnTo>
                    <a:pt x="1" y="24"/>
                  </a:lnTo>
                  <a:lnTo>
                    <a:pt x="1" y="72"/>
                  </a:lnTo>
                  <a:lnTo>
                    <a:pt x="25" y="97"/>
                  </a:lnTo>
                  <a:lnTo>
                    <a:pt x="73" y="121"/>
                  </a:lnTo>
                  <a:lnTo>
                    <a:pt x="121" y="97"/>
                  </a:lnTo>
                  <a:lnTo>
                    <a:pt x="121" y="48"/>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41"/>
            <p:cNvSpPr/>
            <p:nvPr/>
          </p:nvSpPr>
          <p:spPr>
            <a:xfrm>
              <a:off x="5284475" y="3567025"/>
              <a:ext cx="3650" cy="3050"/>
            </a:xfrm>
            <a:custGeom>
              <a:avLst/>
              <a:gdLst/>
              <a:ahLst/>
              <a:cxnLst/>
              <a:rect l="l" t="t" r="r" b="b"/>
              <a:pathLst>
                <a:path w="146" h="122" extrusionOk="0">
                  <a:moveTo>
                    <a:pt x="73" y="1"/>
                  </a:moveTo>
                  <a:lnTo>
                    <a:pt x="25" y="25"/>
                  </a:lnTo>
                  <a:lnTo>
                    <a:pt x="1" y="73"/>
                  </a:lnTo>
                  <a:lnTo>
                    <a:pt x="25" y="121"/>
                  </a:lnTo>
                  <a:lnTo>
                    <a:pt x="73" y="121"/>
                  </a:lnTo>
                  <a:lnTo>
                    <a:pt x="121" y="97"/>
                  </a:lnTo>
                  <a:lnTo>
                    <a:pt x="145" y="73"/>
                  </a:lnTo>
                  <a:lnTo>
                    <a:pt x="121"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41"/>
            <p:cNvSpPr/>
            <p:nvPr/>
          </p:nvSpPr>
          <p:spPr>
            <a:xfrm>
              <a:off x="5276650" y="3567025"/>
              <a:ext cx="3025" cy="3050"/>
            </a:xfrm>
            <a:custGeom>
              <a:avLst/>
              <a:gdLst/>
              <a:ahLst/>
              <a:cxnLst/>
              <a:rect l="l" t="t" r="r" b="b"/>
              <a:pathLst>
                <a:path w="121" h="122" extrusionOk="0">
                  <a:moveTo>
                    <a:pt x="49" y="1"/>
                  </a:moveTo>
                  <a:lnTo>
                    <a:pt x="25" y="25"/>
                  </a:lnTo>
                  <a:lnTo>
                    <a:pt x="1" y="73"/>
                  </a:lnTo>
                  <a:lnTo>
                    <a:pt x="25" y="121"/>
                  </a:lnTo>
                  <a:lnTo>
                    <a:pt x="73" y="121"/>
                  </a:lnTo>
                  <a:lnTo>
                    <a:pt x="121" y="97"/>
                  </a:lnTo>
                  <a:lnTo>
                    <a:pt x="121" y="49"/>
                  </a:lnTo>
                  <a:lnTo>
                    <a:pt x="97" y="25"/>
                  </a:lnTo>
                  <a:lnTo>
                    <a:pt x="4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41"/>
            <p:cNvSpPr/>
            <p:nvPr/>
          </p:nvSpPr>
          <p:spPr>
            <a:xfrm>
              <a:off x="5322400" y="3548975"/>
              <a:ext cx="3025" cy="3025"/>
            </a:xfrm>
            <a:custGeom>
              <a:avLst/>
              <a:gdLst/>
              <a:ahLst/>
              <a:cxnLst/>
              <a:rect l="l" t="t" r="r" b="b"/>
              <a:pathLst>
                <a:path w="121" h="121" extrusionOk="0">
                  <a:moveTo>
                    <a:pt x="48" y="1"/>
                  </a:moveTo>
                  <a:lnTo>
                    <a:pt x="24" y="25"/>
                  </a:lnTo>
                  <a:lnTo>
                    <a:pt x="0" y="73"/>
                  </a:lnTo>
                  <a:lnTo>
                    <a:pt x="24" y="121"/>
                  </a:lnTo>
                  <a:lnTo>
                    <a:pt x="72" y="121"/>
                  </a:lnTo>
                  <a:lnTo>
                    <a:pt x="121" y="97"/>
                  </a:lnTo>
                  <a:lnTo>
                    <a:pt x="121" y="49"/>
                  </a:lnTo>
                  <a:lnTo>
                    <a:pt x="96" y="25"/>
                  </a:lnTo>
                  <a:lnTo>
                    <a:pt x="48"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41"/>
            <p:cNvSpPr/>
            <p:nvPr/>
          </p:nvSpPr>
          <p:spPr>
            <a:xfrm>
              <a:off x="5315775" y="3550175"/>
              <a:ext cx="3025" cy="3050"/>
            </a:xfrm>
            <a:custGeom>
              <a:avLst/>
              <a:gdLst/>
              <a:ahLst/>
              <a:cxnLst/>
              <a:rect l="l" t="t" r="r" b="b"/>
              <a:pathLst>
                <a:path w="121" h="122" extrusionOk="0">
                  <a:moveTo>
                    <a:pt x="73" y="1"/>
                  </a:moveTo>
                  <a:lnTo>
                    <a:pt x="24" y="25"/>
                  </a:lnTo>
                  <a:lnTo>
                    <a:pt x="0" y="73"/>
                  </a:lnTo>
                  <a:lnTo>
                    <a:pt x="24" y="97"/>
                  </a:lnTo>
                  <a:lnTo>
                    <a:pt x="73" y="121"/>
                  </a:lnTo>
                  <a:lnTo>
                    <a:pt x="121" y="97"/>
                  </a:lnTo>
                  <a:lnTo>
                    <a:pt x="121" y="49"/>
                  </a:lnTo>
                  <a:lnTo>
                    <a:pt x="9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41"/>
            <p:cNvSpPr/>
            <p:nvPr/>
          </p:nvSpPr>
          <p:spPr>
            <a:xfrm>
              <a:off x="5311550" y="3548975"/>
              <a:ext cx="3050" cy="3025"/>
            </a:xfrm>
            <a:custGeom>
              <a:avLst/>
              <a:gdLst/>
              <a:ahLst/>
              <a:cxnLst/>
              <a:rect l="l" t="t" r="r" b="b"/>
              <a:pathLst>
                <a:path w="122" h="121" extrusionOk="0">
                  <a:moveTo>
                    <a:pt x="49" y="1"/>
                  </a:moveTo>
                  <a:lnTo>
                    <a:pt x="1" y="25"/>
                  </a:lnTo>
                  <a:lnTo>
                    <a:pt x="1" y="73"/>
                  </a:lnTo>
                  <a:lnTo>
                    <a:pt x="25" y="121"/>
                  </a:lnTo>
                  <a:lnTo>
                    <a:pt x="73" y="121"/>
                  </a:lnTo>
                  <a:lnTo>
                    <a:pt x="121" y="97"/>
                  </a:lnTo>
                  <a:lnTo>
                    <a:pt x="121" y="49"/>
                  </a:lnTo>
                  <a:lnTo>
                    <a:pt x="97" y="25"/>
                  </a:lnTo>
                  <a:lnTo>
                    <a:pt x="4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41"/>
            <p:cNvSpPr/>
            <p:nvPr/>
          </p:nvSpPr>
          <p:spPr>
            <a:xfrm>
              <a:off x="5327800" y="3555000"/>
              <a:ext cx="3050" cy="3025"/>
            </a:xfrm>
            <a:custGeom>
              <a:avLst/>
              <a:gdLst/>
              <a:ahLst/>
              <a:cxnLst/>
              <a:rect l="l" t="t" r="r" b="b"/>
              <a:pathLst>
                <a:path w="122" h="121" extrusionOk="0">
                  <a:moveTo>
                    <a:pt x="49" y="0"/>
                  </a:moveTo>
                  <a:lnTo>
                    <a:pt x="25" y="24"/>
                  </a:lnTo>
                  <a:lnTo>
                    <a:pt x="1" y="72"/>
                  </a:lnTo>
                  <a:lnTo>
                    <a:pt x="25" y="121"/>
                  </a:lnTo>
                  <a:lnTo>
                    <a:pt x="73" y="121"/>
                  </a:lnTo>
                  <a:lnTo>
                    <a:pt x="121" y="97"/>
                  </a:lnTo>
                  <a:lnTo>
                    <a:pt x="121" y="48"/>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41"/>
            <p:cNvSpPr/>
            <p:nvPr/>
          </p:nvSpPr>
          <p:spPr>
            <a:xfrm>
              <a:off x="5333825" y="3554400"/>
              <a:ext cx="3025" cy="3025"/>
            </a:xfrm>
            <a:custGeom>
              <a:avLst/>
              <a:gdLst/>
              <a:ahLst/>
              <a:cxnLst/>
              <a:rect l="l" t="t" r="r" b="b"/>
              <a:pathLst>
                <a:path w="121" h="121" extrusionOk="0">
                  <a:moveTo>
                    <a:pt x="49" y="0"/>
                  </a:moveTo>
                  <a:lnTo>
                    <a:pt x="1" y="24"/>
                  </a:lnTo>
                  <a:lnTo>
                    <a:pt x="1" y="72"/>
                  </a:lnTo>
                  <a:lnTo>
                    <a:pt x="25" y="121"/>
                  </a:lnTo>
                  <a:lnTo>
                    <a:pt x="73" y="121"/>
                  </a:lnTo>
                  <a:lnTo>
                    <a:pt x="121" y="96"/>
                  </a:lnTo>
                  <a:lnTo>
                    <a:pt x="121" y="48"/>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41"/>
            <p:cNvSpPr/>
            <p:nvPr/>
          </p:nvSpPr>
          <p:spPr>
            <a:xfrm>
              <a:off x="5319375" y="3561625"/>
              <a:ext cx="3050" cy="3025"/>
            </a:xfrm>
            <a:custGeom>
              <a:avLst/>
              <a:gdLst/>
              <a:ahLst/>
              <a:cxnLst/>
              <a:rect l="l" t="t" r="r" b="b"/>
              <a:pathLst>
                <a:path w="122" h="121" extrusionOk="0">
                  <a:moveTo>
                    <a:pt x="49" y="0"/>
                  </a:moveTo>
                  <a:lnTo>
                    <a:pt x="1" y="24"/>
                  </a:lnTo>
                  <a:lnTo>
                    <a:pt x="1" y="72"/>
                  </a:lnTo>
                  <a:lnTo>
                    <a:pt x="25" y="120"/>
                  </a:lnTo>
                  <a:lnTo>
                    <a:pt x="49" y="120"/>
                  </a:lnTo>
                  <a:lnTo>
                    <a:pt x="97" y="96"/>
                  </a:lnTo>
                  <a:lnTo>
                    <a:pt x="121" y="48"/>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41"/>
            <p:cNvSpPr/>
            <p:nvPr/>
          </p:nvSpPr>
          <p:spPr>
            <a:xfrm>
              <a:off x="5313975" y="3562225"/>
              <a:ext cx="3025" cy="3025"/>
            </a:xfrm>
            <a:custGeom>
              <a:avLst/>
              <a:gdLst/>
              <a:ahLst/>
              <a:cxnLst/>
              <a:rect l="l" t="t" r="r" b="b"/>
              <a:pathLst>
                <a:path w="121" h="121" extrusionOk="0">
                  <a:moveTo>
                    <a:pt x="48" y="0"/>
                  </a:moveTo>
                  <a:lnTo>
                    <a:pt x="0" y="24"/>
                  </a:lnTo>
                  <a:lnTo>
                    <a:pt x="0" y="72"/>
                  </a:lnTo>
                  <a:lnTo>
                    <a:pt x="24" y="121"/>
                  </a:lnTo>
                  <a:lnTo>
                    <a:pt x="72" y="121"/>
                  </a:lnTo>
                  <a:lnTo>
                    <a:pt x="96" y="96"/>
                  </a:lnTo>
                  <a:lnTo>
                    <a:pt x="121" y="48"/>
                  </a:lnTo>
                  <a:lnTo>
                    <a:pt x="9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41"/>
            <p:cNvSpPr/>
            <p:nvPr/>
          </p:nvSpPr>
          <p:spPr>
            <a:xfrm>
              <a:off x="5328400" y="3548975"/>
              <a:ext cx="3050" cy="3025"/>
            </a:xfrm>
            <a:custGeom>
              <a:avLst/>
              <a:gdLst/>
              <a:ahLst/>
              <a:cxnLst/>
              <a:rect l="l" t="t" r="r" b="b"/>
              <a:pathLst>
                <a:path w="122" h="121" extrusionOk="0">
                  <a:moveTo>
                    <a:pt x="49" y="1"/>
                  </a:moveTo>
                  <a:lnTo>
                    <a:pt x="1" y="25"/>
                  </a:lnTo>
                  <a:lnTo>
                    <a:pt x="1" y="73"/>
                  </a:lnTo>
                  <a:lnTo>
                    <a:pt x="25" y="97"/>
                  </a:lnTo>
                  <a:lnTo>
                    <a:pt x="73" y="121"/>
                  </a:lnTo>
                  <a:lnTo>
                    <a:pt x="121" y="97"/>
                  </a:lnTo>
                  <a:lnTo>
                    <a:pt x="121" y="49"/>
                  </a:lnTo>
                  <a:lnTo>
                    <a:pt x="9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41"/>
            <p:cNvSpPr/>
            <p:nvPr/>
          </p:nvSpPr>
          <p:spPr>
            <a:xfrm>
              <a:off x="5321200" y="3556200"/>
              <a:ext cx="3025" cy="3025"/>
            </a:xfrm>
            <a:custGeom>
              <a:avLst/>
              <a:gdLst/>
              <a:ahLst/>
              <a:cxnLst/>
              <a:rect l="l" t="t" r="r" b="b"/>
              <a:pathLst>
                <a:path w="121" h="121" extrusionOk="0">
                  <a:moveTo>
                    <a:pt x="48" y="0"/>
                  </a:moveTo>
                  <a:lnTo>
                    <a:pt x="24" y="24"/>
                  </a:lnTo>
                  <a:lnTo>
                    <a:pt x="0" y="49"/>
                  </a:lnTo>
                  <a:lnTo>
                    <a:pt x="24" y="97"/>
                  </a:lnTo>
                  <a:lnTo>
                    <a:pt x="72" y="121"/>
                  </a:lnTo>
                  <a:lnTo>
                    <a:pt x="120" y="97"/>
                  </a:lnTo>
                  <a:lnTo>
                    <a:pt x="120" y="49"/>
                  </a:lnTo>
                  <a:lnTo>
                    <a:pt x="96"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41"/>
            <p:cNvSpPr/>
            <p:nvPr/>
          </p:nvSpPr>
          <p:spPr>
            <a:xfrm>
              <a:off x="5324200" y="3561625"/>
              <a:ext cx="3025" cy="3025"/>
            </a:xfrm>
            <a:custGeom>
              <a:avLst/>
              <a:gdLst/>
              <a:ahLst/>
              <a:cxnLst/>
              <a:rect l="l" t="t" r="r" b="b"/>
              <a:pathLst>
                <a:path w="121" h="121" extrusionOk="0">
                  <a:moveTo>
                    <a:pt x="49" y="0"/>
                  </a:moveTo>
                  <a:lnTo>
                    <a:pt x="0" y="24"/>
                  </a:lnTo>
                  <a:lnTo>
                    <a:pt x="0" y="72"/>
                  </a:lnTo>
                  <a:lnTo>
                    <a:pt x="24" y="120"/>
                  </a:lnTo>
                  <a:lnTo>
                    <a:pt x="73" y="120"/>
                  </a:lnTo>
                  <a:lnTo>
                    <a:pt x="121" y="96"/>
                  </a:lnTo>
                  <a:lnTo>
                    <a:pt x="121" y="48"/>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41"/>
            <p:cNvSpPr/>
            <p:nvPr/>
          </p:nvSpPr>
          <p:spPr>
            <a:xfrm>
              <a:off x="5317575" y="3556200"/>
              <a:ext cx="3025" cy="3025"/>
            </a:xfrm>
            <a:custGeom>
              <a:avLst/>
              <a:gdLst/>
              <a:ahLst/>
              <a:cxnLst/>
              <a:rect l="l" t="t" r="r" b="b"/>
              <a:pathLst>
                <a:path w="121" h="121" extrusionOk="0">
                  <a:moveTo>
                    <a:pt x="49" y="0"/>
                  </a:moveTo>
                  <a:lnTo>
                    <a:pt x="1" y="24"/>
                  </a:lnTo>
                  <a:lnTo>
                    <a:pt x="1" y="49"/>
                  </a:lnTo>
                  <a:lnTo>
                    <a:pt x="25" y="97"/>
                  </a:lnTo>
                  <a:lnTo>
                    <a:pt x="73" y="121"/>
                  </a:lnTo>
                  <a:lnTo>
                    <a:pt x="121" y="97"/>
                  </a:lnTo>
                  <a:lnTo>
                    <a:pt x="121" y="49"/>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41"/>
            <p:cNvSpPr/>
            <p:nvPr/>
          </p:nvSpPr>
          <p:spPr>
            <a:xfrm>
              <a:off x="5311550" y="3556800"/>
              <a:ext cx="3050" cy="3025"/>
            </a:xfrm>
            <a:custGeom>
              <a:avLst/>
              <a:gdLst/>
              <a:ahLst/>
              <a:cxnLst/>
              <a:rect l="l" t="t" r="r" b="b"/>
              <a:pathLst>
                <a:path w="122" h="121" extrusionOk="0">
                  <a:moveTo>
                    <a:pt x="49" y="0"/>
                  </a:moveTo>
                  <a:lnTo>
                    <a:pt x="1" y="25"/>
                  </a:lnTo>
                  <a:lnTo>
                    <a:pt x="1" y="73"/>
                  </a:lnTo>
                  <a:lnTo>
                    <a:pt x="25" y="97"/>
                  </a:lnTo>
                  <a:lnTo>
                    <a:pt x="73" y="121"/>
                  </a:lnTo>
                  <a:lnTo>
                    <a:pt x="121" y="97"/>
                  </a:lnTo>
                  <a:lnTo>
                    <a:pt x="121" y="49"/>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41"/>
            <p:cNvSpPr/>
            <p:nvPr/>
          </p:nvSpPr>
          <p:spPr>
            <a:xfrm>
              <a:off x="5254975" y="3573650"/>
              <a:ext cx="3050" cy="3625"/>
            </a:xfrm>
            <a:custGeom>
              <a:avLst/>
              <a:gdLst/>
              <a:ahLst/>
              <a:cxnLst/>
              <a:rect l="l" t="t" r="r" b="b"/>
              <a:pathLst>
                <a:path w="122" h="145" extrusionOk="0">
                  <a:moveTo>
                    <a:pt x="73" y="1"/>
                  </a:moveTo>
                  <a:lnTo>
                    <a:pt x="25" y="25"/>
                  </a:lnTo>
                  <a:lnTo>
                    <a:pt x="1" y="73"/>
                  </a:lnTo>
                  <a:lnTo>
                    <a:pt x="25" y="121"/>
                  </a:lnTo>
                  <a:lnTo>
                    <a:pt x="73" y="145"/>
                  </a:lnTo>
                  <a:lnTo>
                    <a:pt x="97" y="121"/>
                  </a:lnTo>
                  <a:lnTo>
                    <a:pt x="121" y="73"/>
                  </a:lnTo>
                  <a:lnTo>
                    <a:pt x="97"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41"/>
            <p:cNvSpPr/>
            <p:nvPr/>
          </p:nvSpPr>
          <p:spPr>
            <a:xfrm>
              <a:off x="5249575" y="3576050"/>
              <a:ext cx="3025" cy="3050"/>
            </a:xfrm>
            <a:custGeom>
              <a:avLst/>
              <a:gdLst/>
              <a:ahLst/>
              <a:cxnLst/>
              <a:rect l="l" t="t" r="r" b="b"/>
              <a:pathLst>
                <a:path w="121" h="122" extrusionOk="0">
                  <a:moveTo>
                    <a:pt x="73" y="1"/>
                  </a:moveTo>
                  <a:lnTo>
                    <a:pt x="24" y="25"/>
                  </a:lnTo>
                  <a:lnTo>
                    <a:pt x="0" y="73"/>
                  </a:lnTo>
                  <a:lnTo>
                    <a:pt x="24" y="121"/>
                  </a:lnTo>
                  <a:lnTo>
                    <a:pt x="73" y="121"/>
                  </a:lnTo>
                  <a:lnTo>
                    <a:pt x="121" y="97"/>
                  </a:lnTo>
                  <a:lnTo>
                    <a:pt x="121" y="73"/>
                  </a:lnTo>
                  <a:lnTo>
                    <a:pt x="121"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41"/>
            <p:cNvSpPr/>
            <p:nvPr/>
          </p:nvSpPr>
          <p:spPr>
            <a:xfrm>
              <a:off x="5245350" y="3577875"/>
              <a:ext cx="3050" cy="3625"/>
            </a:xfrm>
            <a:custGeom>
              <a:avLst/>
              <a:gdLst/>
              <a:ahLst/>
              <a:cxnLst/>
              <a:rect l="l" t="t" r="r" b="b"/>
              <a:pathLst>
                <a:path w="122" h="145" extrusionOk="0">
                  <a:moveTo>
                    <a:pt x="73" y="0"/>
                  </a:moveTo>
                  <a:lnTo>
                    <a:pt x="25" y="24"/>
                  </a:lnTo>
                  <a:lnTo>
                    <a:pt x="1" y="72"/>
                  </a:lnTo>
                  <a:lnTo>
                    <a:pt x="25" y="120"/>
                  </a:lnTo>
                  <a:lnTo>
                    <a:pt x="73" y="144"/>
                  </a:lnTo>
                  <a:lnTo>
                    <a:pt x="121" y="120"/>
                  </a:lnTo>
                  <a:lnTo>
                    <a:pt x="121" y="72"/>
                  </a:lnTo>
                  <a:lnTo>
                    <a:pt x="121" y="24"/>
                  </a:lnTo>
                  <a:lnTo>
                    <a:pt x="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41"/>
            <p:cNvSpPr/>
            <p:nvPr/>
          </p:nvSpPr>
          <p:spPr>
            <a:xfrm>
              <a:off x="5262200" y="3573050"/>
              <a:ext cx="3050" cy="3025"/>
            </a:xfrm>
            <a:custGeom>
              <a:avLst/>
              <a:gdLst/>
              <a:ahLst/>
              <a:cxnLst/>
              <a:rect l="l" t="t" r="r" b="b"/>
              <a:pathLst>
                <a:path w="122" h="121" extrusionOk="0">
                  <a:moveTo>
                    <a:pt x="25" y="0"/>
                  </a:moveTo>
                  <a:lnTo>
                    <a:pt x="1" y="49"/>
                  </a:lnTo>
                  <a:lnTo>
                    <a:pt x="25" y="97"/>
                  </a:lnTo>
                  <a:lnTo>
                    <a:pt x="73" y="121"/>
                  </a:lnTo>
                  <a:lnTo>
                    <a:pt x="97" y="97"/>
                  </a:lnTo>
                  <a:lnTo>
                    <a:pt x="121" y="49"/>
                  </a:lnTo>
                  <a:lnTo>
                    <a:pt x="9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41"/>
            <p:cNvSpPr/>
            <p:nvPr/>
          </p:nvSpPr>
          <p:spPr>
            <a:xfrm>
              <a:off x="5266425" y="3568825"/>
              <a:ext cx="3025" cy="3050"/>
            </a:xfrm>
            <a:custGeom>
              <a:avLst/>
              <a:gdLst/>
              <a:ahLst/>
              <a:cxnLst/>
              <a:rect l="l" t="t" r="r" b="b"/>
              <a:pathLst>
                <a:path w="121" h="122" extrusionOk="0">
                  <a:moveTo>
                    <a:pt x="73" y="1"/>
                  </a:moveTo>
                  <a:lnTo>
                    <a:pt x="24" y="25"/>
                  </a:lnTo>
                  <a:lnTo>
                    <a:pt x="0" y="73"/>
                  </a:lnTo>
                  <a:lnTo>
                    <a:pt x="24" y="97"/>
                  </a:lnTo>
                  <a:lnTo>
                    <a:pt x="73" y="121"/>
                  </a:lnTo>
                  <a:lnTo>
                    <a:pt x="121" y="97"/>
                  </a:lnTo>
                  <a:lnTo>
                    <a:pt x="121" y="49"/>
                  </a:lnTo>
                  <a:lnTo>
                    <a:pt x="97"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41"/>
            <p:cNvSpPr/>
            <p:nvPr/>
          </p:nvSpPr>
          <p:spPr>
            <a:xfrm>
              <a:off x="5259200" y="3583275"/>
              <a:ext cx="3025" cy="3050"/>
            </a:xfrm>
            <a:custGeom>
              <a:avLst/>
              <a:gdLst/>
              <a:ahLst/>
              <a:cxnLst/>
              <a:rect l="l" t="t" r="r" b="b"/>
              <a:pathLst>
                <a:path w="121" h="122" extrusionOk="0">
                  <a:moveTo>
                    <a:pt x="73" y="1"/>
                  </a:moveTo>
                  <a:lnTo>
                    <a:pt x="25" y="25"/>
                  </a:lnTo>
                  <a:lnTo>
                    <a:pt x="0" y="73"/>
                  </a:lnTo>
                  <a:lnTo>
                    <a:pt x="25" y="121"/>
                  </a:lnTo>
                  <a:lnTo>
                    <a:pt x="97" y="121"/>
                  </a:lnTo>
                  <a:lnTo>
                    <a:pt x="121" y="73"/>
                  </a:lnTo>
                  <a:lnTo>
                    <a:pt x="97" y="25"/>
                  </a:lnTo>
                  <a:lnTo>
                    <a:pt x="7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41"/>
            <p:cNvSpPr/>
            <p:nvPr/>
          </p:nvSpPr>
          <p:spPr>
            <a:xfrm>
              <a:off x="5255600" y="3586900"/>
              <a:ext cx="3025" cy="3625"/>
            </a:xfrm>
            <a:custGeom>
              <a:avLst/>
              <a:gdLst/>
              <a:ahLst/>
              <a:cxnLst/>
              <a:rect l="l" t="t" r="r" b="b"/>
              <a:pathLst>
                <a:path w="121" h="145" extrusionOk="0">
                  <a:moveTo>
                    <a:pt x="48" y="0"/>
                  </a:moveTo>
                  <a:lnTo>
                    <a:pt x="0" y="24"/>
                  </a:lnTo>
                  <a:lnTo>
                    <a:pt x="0" y="72"/>
                  </a:lnTo>
                  <a:lnTo>
                    <a:pt x="0" y="121"/>
                  </a:lnTo>
                  <a:lnTo>
                    <a:pt x="48" y="145"/>
                  </a:lnTo>
                  <a:lnTo>
                    <a:pt x="96" y="121"/>
                  </a:lnTo>
                  <a:lnTo>
                    <a:pt x="120" y="72"/>
                  </a:lnTo>
                  <a:lnTo>
                    <a:pt x="96" y="24"/>
                  </a:lnTo>
                  <a:lnTo>
                    <a:pt x="4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41"/>
            <p:cNvSpPr/>
            <p:nvPr/>
          </p:nvSpPr>
          <p:spPr>
            <a:xfrm>
              <a:off x="5257400" y="3577875"/>
              <a:ext cx="3625" cy="3025"/>
            </a:xfrm>
            <a:custGeom>
              <a:avLst/>
              <a:gdLst/>
              <a:ahLst/>
              <a:cxnLst/>
              <a:rect l="l" t="t" r="r" b="b"/>
              <a:pathLst>
                <a:path w="145" h="121" extrusionOk="0">
                  <a:moveTo>
                    <a:pt x="24" y="0"/>
                  </a:moveTo>
                  <a:lnTo>
                    <a:pt x="0" y="48"/>
                  </a:lnTo>
                  <a:lnTo>
                    <a:pt x="24" y="96"/>
                  </a:lnTo>
                  <a:lnTo>
                    <a:pt x="72" y="120"/>
                  </a:lnTo>
                  <a:lnTo>
                    <a:pt x="121" y="96"/>
                  </a:lnTo>
                  <a:lnTo>
                    <a:pt x="145" y="48"/>
                  </a:lnTo>
                  <a:lnTo>
                    <a:pt x="1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41"/>
            <p:cNvSpPr/>
            <p:nvPr/>
          </p:nvSpPr>
          <p:spPr>
            <a:xfrm>
              <a:off x="5263425" y="3580275"/>
              <a:ext cx="3025" cy="3025"/>
            </a:xfrm>
            <a:custGeom>
              <a:avLst/>
              <a:gdLst/>
              <a:ahLst/>
              <a:cxnLst/>
              <a:rect l="l" t="t" r="r" b="b"/>
              <a:pathLst>
                <a:path w="121" h="121" extrusionOk="0">
                  <a:moveTo>
                    <a:pt x="48" y="0"/>
                  </a:moveTo>
                  <a:lnTo>
                    <a:pt x="0" y="24"/>
                  </a:lnTo>
                  <a:lnTo>
                    <a:pt x="0" y="73"/>
                  </a:lnTo>
                  <a:lnTo>
                    <a:pt x="0" y="121"/>
                  </a:lnTo>
                  <a:lnTo>
                    <a:pt x="96" y="121"/>
                  </a:lnTo>
                  <a:lnTo>
                    <a:pt x="120" y="73"/>
                  </a:lnTo>
                  <a:lnTo>
                    <a:pt x="96" y="24"/>
                  </a:lnTo>
                  <a:lnTo>
                    <a:pt x="4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41"/>
            <p:cNvSpPr/>
            <p:nvPr/>
          </p:nvSpPr>
          <p:spPr>
            <a:xfrm>
              <a:off x="5254375" y="3579675"/>
              <a:ext cx="3050" cy="3625"/>
            </a:xfrm>
            <a:custGeom>
              <a:avLst/>
              <a:gdLst/>
              <a:ahLst/>
              <a:cxnLst/>
              <a:rect l="l" t="t" r="r" b="b"/>
              <a:pathLst>
                <a:path w="122" h="145" extrusionOk="0">
                  <a:moveTo>
                    <a:pt x="73" y="0"/>
                  </a:moveTo>
                  <a:lnTo>
                    <a:pt x="25" y="24"/>
                  </a:lnTo>
                  <a:lnTo>
                    <a:pt x="1" y="72"/>
                  </a:lnTo>
                  <a:lnTo>
                    <a:pt x="25" y="121"/>
                  </a:lnTo>
                  <a:lnTo>
                    <a:pt x="73" y="145"/>
                  </a:lnTo>
                  <a:lnTo>
                    <a:pt x="121" y="121"/>
                  </a:lnTo>
                  <a:lnTo>
                    <a:pt x="121" y="72"/>
                  </a:lnTo>
                  <a:lnTo>
                    <a:pt x="121" y="24"/>
                  </a:lnTo>
                  <a:lnTo>
                    <a:pt x="7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41"/>
            <p:cNvSpPr/>
            <p:nvPr/>
          </p:nvSpPr>
          <p:spPr>
            <a:xfrm>
              <a:off x="5250175" y="3583875"/>
              <a:ext cx="3025" cy="3650"/>
            </a:xfrm>
            <a:custGeom>
              <a:avLst/>
              <a:gdLst/>
              <a:ahLst/>
              <a:cxnLst/>
              <a:rect l="l" t="t" r="r" b="b"/>
              <a:pathLst>
                <a:path w="121" h="146" extrusionOk="0">
                  <a:moveTo>
                    <a:pt x="49" y="1"/>
                  </a:moveTo>
                  <a:lnTo>
                    <a:pt x="24" y="25"/>
                  </a:lnTo>
                  <a:lnTo>
                    <a:pt x="0" y="73"/>
                  </a:lnTo>
                  <a:lnTo>
                    <a:pt x="24" y="121"/>
                  </a:lnTo>
                  <a:lnTo>
                    <a:pt x="49" y="145"/>
                  </a:lnTo>
                  <a:lnTo>
                    <a:pt x="97" y="121"/>
                  </a:lnTo>
                  <a:lnTo>
                    <a:pt x="121" y="73"/>
                  </a:lnTo>
                  <a:lnTo>
                    <a:pt x="97" y="25"/>
                  </a:lnTo>
                  <a:lnTo>
                    <a:pt x="49"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Tibial hemimelia | Radiology Reference Article | Radiopaedia.org">
            <a:extLst>
              <a:ext uri="{FF2B5EF4-FFF2-40B4-BE49-F238E27FC236}">
                <a16:creationId xmlns:a16="http://schemas.microsoft.com/office/drawing/2014/main" id="{53A88BA6-760D-4AB4-B068-AE996A940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12206">
            <a:off x="4856799" y="2391655"/>
            <a:ext cx="1611063" cy="1810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38"/>
        <p:cNvGrpSpPr/>
        <p:nvPr/>
      </p:nvGrpSpPr>
      <p:grpSpPr>
        <a:xfrm>
          <a:off x="0" y="0"/>
          <a:ext cx="0" cy="0"/>
          <a:chOff x="0" y="0"/>
          <a:chExt cx="0" cy="0"/>
        </a:xfrm>
      </p:grpSpPr>
      <p:sp>
        <p:nvSpPr>
          <p:cNvPr id="13839" name="Google Shape;13839;p42"/>
          <p:cNvSpPr/>
          <p:nvPr/>
        </p:nvSpPr>
        <p:spPr>
          <a:xfrm rot="-528014">
            <a:off x="1379013" y="1833084"/>
            <a:ext cx="2223678" cy="2223678"/>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42"/>
          <p:cNvSpPr txBox="1">
            <a:spLocks noGrp="1"/>
          </p:cNvSpPr>
          <p:nvPr>
            <p:ph type="title"/>
          </p:nvPr>
        </p:nvSpPr>
        <p:spPr>
          <a:xfrm>
            <a:off x="3902800" y="1880250"/>
            <a:ext cx="457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Tibial Deficiency (TD)</a:t>
            </a:r>
            <a:endParaRPr dirty="0"/>
          </a:p>
        </p:txBody>
      </p:sp>
      <p:sp>
        <p:nvSpPr>
          <p:cNvPr id="13841" name="Google Shape;13841;p42"/>
          <p:cNvSpPr txBox="1">
            <a:spLocks noGrp="1"/>
          </p:cNvSpPr>
          <p:nvPr>
            <p:ph type="subTitle" idx="1"/>
          </p:nvPr>
        </p:nvSpPr>
        <p:spPr>
          <a:xfrm>
            <a:off x="3659206" y="2529201"/>
            <a:ext cx="4345500" cy="1322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Arial" panose="020B0604020202020204" pitchFamily="34" charset="0"/>
              <a:buChar char="•"/>
            </a:pPr>
            <a:r>
              <a:rPr lang="en" dirty="0"/>
              <a:t>Spectrum of Deformities of the Tibia</a:t>
            </a:r>
          </a:p>
          <a:p>
            <a:pPr marL="285750" indent="-285750">
              <a:spcAft>
                <a:spcPts val="1600"/>
              </a:spcAft>
              <a:buFont typeface="Arial" panose="020B0604020202020204" pitchFamily="34" charset="0"/>
              <a:buChar char="•"/>
            </a:pPr>
            <a:r>
              <a:rPr lang="en-US" dirty="0"/>
              <a:t>Ranging from a hypoplastic Tibia to the complete absence of the bone. </a:t>
            </a:r>
          </a:p>
          <a:p>
            <a:pPr marL="285750" lvl="0" indent="-285750" algn="l" rtl="0">
              <a:spcBef>
                <a:spcPts val="0"/>
              </a:spcBef>
              <a:spcAft>
                <a:spcPts val="1600"/>
              </a:spcAft>
              <a:buFont typeface="Arial" panose="020B0604020202020204" pitchFamily="34" charset="0"/>
              <a:buChar char="•"/>
            </a:pPr>
            <a:r>
              <a:rPr lang="en-US" dirty="0"/>
              <a:t>Very rare, one in one million live births</a:t>
            </a:r>
            <a:endParaRPr dirty="0"/>
          </a:p>
        </p:txBody>
      </p:sp>
      <p:grpSp>
        <p:nvGrpSpPr>
          <p:cNvPr id="13842" name="Google Shape;13842;p42"/>
          <p:cNvGrpSpPr/>
          <p:nvPr/>
        </p:nvGrpSpPr>
        <p:grpSpPr>
          <a:xfrm rot="581215">
            <a:off x="788543" y="1342250"/>
            <a:ext cx="2201352" cy="2803529"/>
            <a:chOff x="7167000" y="1073363"/>
            <a:chExt cx="708375" cy="902150"/>
          </a:xfrm>
        </p:grpSpPr>
        <p:sp>
          <p:nvSpPr>
            <p:cNvPr id="13843" name="Google Shape;13843;p42"/>
            <p:cNvSpPr/>
            <p:nvPr/>
          </p:nvSpPr>
          <p:spPr>
            <a:xfrm>
              <a:off x="7167000" y="1073363"/>
              <a:ext cx="708375" cy="902150"/>
            </a:xfrm>
            <a:custGeom>
              <a:avLst/>
              <a:gdLst/>
              <a:ahLst/>
              <a:cxnLst/>
              <a:rect l="l" t="t" r="r" b="b"/>
              <a:pathLst>
                <a:path w="28335" h="36086" extrusionOk="0">
                  <a:moveTo>
                    <a:pt x="27468" y="0"/>
                  </a:moveTo>
                  <a:lnTo>
                    <a:pt x="16226" y="289"/>
                  </a:lnTo>
                  <a:lnTo>
                    <a:pt x="16515" y="3467"/>
                  </a:lnTo>
                  <a:lnTo>
                    <a:pt x="16804" y="6765"/>
                  </a:lnTo>
                  <a:lnTo>
                    <a:pt x="17093" y="10689"/>
                  </a:lnTo>
                  <a:lnTo>
                    <a:pt x="17237" y="12711"/>
                  </a:lnTo>
                  <a:lnTo>
                    <a:pt x="17358" y="14757"/>
                  </a:lnTo>
                  <a:lnTo>
                    <a:pt x="17454" y="16707"/>
                  </a:lnTo>
                  <a:lnTo>
                    <a:pt x="17526" y="18561"/>
                  </a:lnTo>
                  <a:lnTo>
                    <a:pt x="17550" y="20222"/>
                  </a:lnTo>
                  <a:lnTo>
                    <a:pt x="17526" y="21666"/>
                  </a:lnTo>
                  <a:lnTo>
                    <a:pt x="17502" y="22292"/>
                  </a:lnTo>
                  <a:lnTo>
                    <a:pt x="17478" y="22846"/>
                  </a:lnTo>
                  <a:lnTo>
                    <a:pt x="17406" y="23303"/>
                  </a:lnTo>
                  <a:lnTo>
                    <a:pt x="17334" y="23664"/>
                  </a:lnTo>
                  <a:lnTo>
                    <a:pt x="17261" y="24001"/>
                  </a:lnTo>
                  <a:lnTo>
                    <a:pt x="17141" y="24314"/>
                  </a:lnTo>
                  <a:lnTo>
                    <a:pt x="16996" y="24603"/>
                  </a:lnTo>
                  <a:lnTo>
                    <a:pt x="16828" y="24916"/>
                  </a:lnTo>
                  <a:lnTo>
                    <a:pt x="16635" y="25205"/>
                  </a:lnTo>
                  <a:lnTo>
                    <a:pt x="16419" y="25470"/>
                  </a:lnTo>
                  <a:lnTo>
                    <a:pt x="16178" y="25734"/>
                  </a:lnTo>
                  <a:lnTo>
                    <a:pt x="15937" y="25999"/>
                  </a:lnTo>
                  <a:lnTo>
                    <a:pt x="15672" y="26264"/>
                  </a:lnTo>
                  <a:lnTo>
                    <a:pt x="15384" y="26529"/>
                  </a:lnTo>
                  <a:lnTo>
                    <a:pt x="14782" y="26986"/>
                  </a:lnTo>
                  <a:lnTo>
                    <a:pt x="14156" y="27444"/>
                  </a:lnTo>
                  <a:lnTo>
                    <a:pt x="13506" y="27853"/>
                  </a:lnTo>
                  <a:lnTo>
                    <a:pt x="12832" y="28238"/>
                  </a:lnTo>
                  <a:lnTo>
                    <a:pt x="12182" y="28599"/>
                  </a:lnTo>
                  <a:lnTo>
                    <a:pt x="10954" y="29249"/>
                  </a:lnTo>
                  <a:lnTo>
                    <a:pt x="9895" y="29779"/>
                  </a:lnTo>
                  <a:lnTo>
                    <a:pt x="9462" y="29995"/>
                  </a:lnTo>
                  <a:lnTo>
                    <a:pt x="9125" y="30212"/>
                  </a:lnTo>
                  <a:lnTo>
                    <a:pt x="8450" y="30621"/>
                  </a:lnTo>
                  <a:lnTo>
                    <a:pt x="7656" y="31054"/>
                  </a:lnTo>
                  <a:lnTo>
                    <a:pt x="6813" y="31488"/>
                  </a:lnTo>
                  <a:lnTo>
                    <a:pt x="5947" y="31897"/>
                  </a:lnTo>
                  <a:lnTo>
                    <a:pt x="4430" y="32619"/>
                  </a:lnTo>
                  <a:lnTo>
                    <a:pt x="3877" y="32884"/>
                  </a:lnTo>
                  <a:lnTo>
                    <a:pt x="3588" y="33077"/>
                  </a:lnTo>
                  <a:lnTo>
                    <a:pt x="3467" y="33149"/>
                  </a:lnTo>
                  <a:lnTo>
                    <a:pt x="3299" y="33221"/>
                  </a:lnTo>
                  <a:lnTo>
                    <a:pt x="2841" y="33365"/>
                  </a:lnTo>
                  <a:lnTo>
                    <a:pt x="1614" y="33727"/>
                  </a:lnTo>
                  <a:lnTo>
                    <a:pt x="1012" y="33919"/>
                  </a:lnTo>
                  <a:lnTo>
                    <a:pt x="747" y="34040"/>
                  </a:lnTo>
                  <a:lnTo>
                    <a:pt x="482" y="34160"/>
                  </a:lnTo>
                  <a:lnTo>
                    <a:pt x="290" y="34280"/>
                  </a:lnTo>
                  <a:lnTo>
                    <a:pt x="121" y="34425"/>
                  </a:lnTo>
                  <a:lnTo>
                    <a:pt x="25" y="34569"/>
                  </a:lnTo>
                  <a:lnTo>
                    <a:pt x="1" y="34641"/>
                  </a:lnTo>
                  <a:lnTo>
                    <a:pt x="1" y="34714"/>
                  </a:lnTo>
                  <a:lnTo>
                    <a:pt x="73" y="35027"/>
                  </a:lnTo>
                  <a:lnTo>
                    <a:pt x="193" y="35291"/>
                  </a:lnTo>
                  <a:lnTo>
                    <a:pt x="362" y="35508"/>
                  </a:lnTo>
                  <a:lnTo>
                    <a:pt x="530" y="35677"/>
                  </a:lnTo>
                  <a:lnTo>
                    <a:pt x="747" y="35821"/>
                  </a:lnTo>
                  <a:lnTo>
                    <a:pt x="988" y="35941"/>
                  </a:lnTo>
                  <a:lnTo>
                    <a:pt x="1253" y="36014"/>
                  </a:lnTo>
                  <a:lnTo>
                    <a:pt x="1517" y="36062"/>
                  </a:lnTo>
                  <a:lnTo>
                    <a:pt x="1806" y="36086"/>
                  </a:lnTo>
                  <a:lnTo>
                    <a:pt x="2119" y="36086"/>
                  </a:lnTo>
                  <a:lnTo>
                    <a:pt x="2432" y="36062"/>
                  </a:lnTo>
                  <a:lnTo>
                    <a:pt x="2745" y="36038"/>
                  </a:lnTo>
                  <a:lnTo>
                    <a:pt x="3347" y="35941"/>
                  </a:lnTo>
                  <a:lnTo>
                    <a:pt x="3925" y="35845"/>
                  </a:lnTo>
                  <a:lnTo>
                    <a:pt x="4214" y="35797"/>
                  </a:lnTo>
                  <a:lnTo>
                    <a:pt x="4478" y="35773"/>
                  </a:lnTo>
                  <a:lnTo>
                    <a:pt x="4767" y="35773"/>
                  </a:lnTo>
                  <a:lnTo>
                    <a:pt x="5032" y="35797"/>
                  </a:lnTo>
                  <a:lnTo>
                    <a:pt x="6332" y="35941"/>
                  </a:lnTo>
                  <a:lnTo>
                    <a:pt x="6717" y="35965"/>
                  </a:lnTo>
                  <a:lnTo>
                    <a:pt x="7151" y="35989"/>
                  </a:lnTo>
                  <a:lnTo>
                    <a:pt x="8162" y="35989"/>
                  </a:lnTo>
                  <a:lnTo>
                    <a:pt x="8739" y="35941"/>
                  </a:lnTo>
                  <a:lnTo>
                    <a:pt x="9389" y="35893"/>
                  </a:lnTo>
                  <a:lnTo>
                    <a:pt x="10087" y="35797"/>
                  </a:lnTo>
                  <a:lnTo>
                    <a:pt x="10858" y="35652"/>
                  </a:lnTo>
                  <a:lnTo>
                    <a:pt x="12326" y="35339"/>
                  </a:lnTo>
                  <a:lnTo>
                    <a:pt x="13602" y="35099"/>
                  </a:lnTo>
                  <a:lnTo>
                    <a:pt x="14204" y="34978"/>
                  </a:lnTo>
                  <a:lnTo>
                    <a:pt x="14782" y="34882"/>
                  </a:lnTo>
                  <a:lnTo>
                    <a:pt x="15384" y="34810"/>
                  </a:lnTo>
                  <a:lnTo>
                    <a:pt x="15985" y="34786"/>
                  </a:lnTo>
                  <a:lnTo>
                    <a:pt x="16659" y="34762"/>
                  </a:lnTo>
                  <a:lnTo>
                    <a:pt x="17358" y="34786"/>
                  </a:lnTo>
                  <a:lnTo>
                    <a:pt x="18128" y="34834"/>
                  </a:lnTo>
                  <a:lnTo>
                    <a:pt x="18995" y="34930"/>
                  </a:lnTo>
                  <a:lnTo>
                    <a:pt x="19933" y="35051"/>
                  </a:lnTo>
                  <a:lnTo>
                    <a:pt x="21017" y="35243"/>
                  </a:lnTo>
                  <a:lnTo>
                    <a:pt x="22196" y="35460"/>
                  </a:lnTo>
                  <a:lnTo>
                    <a:pt x="23520" y="35749"/>
                  </a:lnTo>
                  <a:lnTo>
                    <a:pt x="24146" y="35845"/>
                  </a:lnTo>
                  <a:lnTo>
                    <a:pt x="24700" y="35917"/>
                  </a:lnTo>
                  <a:lnTo>
                    <a:pt x="25205" y="35941"/>
                  </a:lnTo>
                  <a:lnTo>
                    <a:pt x="25687" y="35941"/>
                  </a:lnTo>
                  <a:lnTo>
                    <a:pt x="26120" y="35869"/>
                  </a:lnTo>
                  <a:lnTo>
                    <a:pt x="26481" y="35773"/>
                  </a:lnTo>
                  <a:lnTo>
                    <a:pt x="26818" y="35628"/>
                  </a:lnTo>
                  <a:lnTo>
                    <a:pt x="27131" y="35460"/>
                  </a:lnTo>
                  <a:lnTo>
                    <a:pt x="27396" y="35267"/>
                  </a:lnTo>
                  <a:lnTo>
                    <a:pt x="27613" y="35027"/>
                  </a:lnTo>
                  <a:lnTo>
                    <a:pt x="27805" y="34762"/>
                  </a:lnTo>
                  <a:lnTo>
                    <a:pt x="27974" y="34473"/>
                  </a:lnTo>
                  <a:lnTo>
                    <a:pt x="28094" y="34136"/>
                  </a:lnTo>
                  <a:lnTo>
                    <a:pt x="28191" y="33799"/>
                  </a:lnTo>
                  <a:lnTo>
                    <a:pt x="28263" y="33414"/>
                  </a:lnTo>
                  <a:lnTo>
                    <a:pt x="28311" y="33028"/>
                  </a:lnTo>
                  <a:lnTo>
                    <a:pt x="28335" y="32595"/>
                  </a:lnTo>
                  <a:lnTo>
                    <a:pt x="28335" y="32162"/>
                  </a:lnTo>
                  <a:lnTo>
                    <a:pt x="28311" y="31729"/>
                  </a:lnTo>
                  <a:lnTo>
                    <a:pt x="28263" y="31247"/>
                  </a:lnTo>
                  <a:lnTo>
                    <a:pt x="28191" y="30766"/>
                  </a:lnTo>
                  <a:lnTo>
                    <a:pt x="28118" y="30284"/>
                  </a:lnTo>
                  <a:lnTo>
                    <a:pt x="27926" y="29273"/>
                  </a:lnTo>
                  <a:lnTo>
                    <a:pt x="27709" y="28238"/>
                  </a:lnTo>
                  <a:lnTo>
                    <a:pt x="27444" y="27179"/>
                  </a:lnTo>
                  <a:lnTo>
                    <a:pt x="26867" y="25084"/>
                  </a:lnTo>
                  <a:lnTo>
                    <a:pt x="26746" y="24531"/>
                  </a:lnTo>
                  <a:lnTo>
                    <a:pt x="26626" y="23881"/>
                  </a:lnTo>
                  <a:lnTo>
                    <a:pt x="26554" y="23183"/>
                  </a:lnTo>
                  <a:lnTo>
                    <a:pt x="26481" y="22412"/>
                  </a:lnTo>
                  <a:lnTo>
                    <a:pt x="26409" y="21594"/>
                  </a:lnTo>
                  <a:lnTo>
                    <a:pt x="26385" y="20727"/>
                  </a:lnTo>
                  <a:lnTo>
                    <a:pt x="26361" y="19812"/>
                  </a:lnTo>
                  <a:lnTo>
                    <a:pt x="26337" y="18849"/>
                  </a:lnTo>
                  <a:lnTo>
                    <a:pt x="26361" y="16827"/>
                  </a:lnTo>
                  <a:lnTo>
                    <a:pt x="26409" y="14733"/>
                  </a:lnTo>
                  <a:lnTo>
                    <a:pt x="26505" y="12590"/>
                  </a:lnTo>
                  <a:lnTo>
                    <a:pt x="26602" y="10472"/>
                  </a:lnTo>
                  <a:lnTo>
                    <a:pt x="26746" y="8426"/>
                  </a:lnTo>
                  <a:lnTo>
                    <a:pt x="26891" y="6476"/>
                  </a:lnTo>
                  <a:lnTo>
                    <a:pt x="27155" y="3130"/>
                  </a:lnTo>
                  <a:lnTo>
                    <a:pt x="27372" y="843"/>
                  </a:lnTo>
                  <a:lnTo>
                    <a:pt x="274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42"/>
            <p:cNvSpPr/>
            <p:nvPr/>
          </p:nvSpPr>
          <p:spPr>
            <a:xfrm>
              <a:off x="7632825" y="1664338"/>
              <a:ext cx="126400" cy="64425"/>
            </a:xfrm>
            <a:custGeom>
              <a:avLst/>
              <a:gdLst/>
              <a:ahLst/>
              <a:cxnLst/>
              <a:rect l="l" t="t" r="r" b="b"/>
              <a:pathLst>
                <a:path w="5056" h="2577" extrusionOk="0">
                  <a:moveTo>
                    <a:pt x="3684" y="1"/>
                  </a:moveTo>
                  <a:lnTo>
                    <a:pt x="362" y="482"/>
                  </a:lnTo>
                  <a:lnTo>
                    <a:pt x="289" y="555"/>
                  </a:lnTo>
                  <a:lnTo>
                    <a:pt x="217" y="651"/>
                  </a:lnTo>
                  <a:lnTo>
                    <a:pt x="145" y="747"/>
                  </a:lnTo>
                  <a:lnTo>
                    <a:pt x="145" y="868"/>
                  </a:lnTo>
                  <a:lnTo>
                    <a:pt x="145" y="940"/>
                  </a:lnTo>
                  <a:lnTo>
                    <a:pt x="193" y="988"/>
                  </a:lnTo>
                  <a:lnTo>
                    <a:pt x="241" y="1060"/>
                  </a:lnTo>
                  <a:lnTo>
                    <a:pt x="313" y="1108"/>
                  </a:lnTo>
                  <a:lnTo>
                    <a:pt x="434" y="1181"/>
                  </a:lnTo>
                  <a:lnTo>
                    <a:pt x="578" y="1229"/>
                  </a:lnTo>
                  <a:lnTo>
                    <a:pt x="699" y="1277"/>
                  </a:lnTo>
                  <a:lnTo>
                    <a:pt x="795" y="1349"/>
                  </a:lnTo>
                  <a:lnTo>
                    <a:pt x="843" y="1397"/>
                  </a:lnTo>
                  <a:lnTo>
                    <a:pt x="867" y="1469"/>
                  </a:lnTo>
                  <a:lnTo>
                    <a:pt x="843" y="1542"/>
                  </a:lnTo>
                  <a:lnTo>
                    <a:pt x="795" y="1614"/>
                  </a:lnTo>
                  <a:lnTo>
                    <a:pt x="675" y="1734"/>
                  </a:lnTo>
                  <a:lnTo>
                    <a:pt x="482" y="1879"/>
                  </a:lnTo>
                  <a:lnTo>
                    <a:pt x="289" y="1975"/>
                  </a:lnTo>
                  <a:lnTo>
                    <a:pt x="0" y="2119"/>
                  </a:lnTo>
                  <a:lnTo>
                    <a:pt x="25" y="2143"/>
                  </a:lnTo>
                  <a:lnTo>
                    <a:pt x="145" y="2216"/>
                  </a:lnTo>
                  <a:lnTo>
                    <a:pt x="602" y="2360"/>
                  </a:lnTo>
                  <a:lnTo>
                    <a:pt x="1325" y="2577"/>
                  </a:lnTo>
                  <a:lnTo>
                    <a:pt x="5056" y="2216"/>
                  </a:lnTo>
                  <a:lnTo>
                    <a:pt x="5056" y="2119"/>
                  </a:lnTo>
                  <a:lnTo>
                    <a:pt x="5032" y="1927"/>
                  </a:lnTo>
                  <a:lnTo>
                    <a:pt x="4984" y="1806"/>
                  </a:lnTo>
                  <a:lnTo>
                    <a:pt x="4936" y="1686"/>
                  </a:lnTo>
                  <a:lnTo>
                    <a:pt x="4863" y="1590"/>
                  </a:lnTo>
                  <a:lnTo>
                    <a:pt x="4767" y="1542"/>
                  </a:lnTo>
                  <a:lnTo>
                    <a:pt x="4647" y="1469"/>
                  </a:lnTo>
                  <a:lnTo>
                    <a:pt x="4550" y="1373"/>
                  </a:lnTo>
                  <a:lnTo>
                    <a:pt x="4478" y="1277"/>
                  </a:lnTo>
                  <a:lnTo>
                    <a:pt x="4406" y="1156"/>
                  </a:lnTo>
                  <a:lnTo>
                    <a:pt x="4358" y="1036"/>
                  </a:lnTo>
                  <a:lnTo>
                    <a:pt x="4358" y="892"/>
                  </a:lnTo>
                  <a:lnTo>
                    <a:pt x="4358" y="747"/>
                  </a:lnTo>
                  <a:lnTo>
                    <a:pt x="4406" y="603"/>
                  </a:lnTo>
                  <a:lnTo>
                    <a:pt x="4430" y="531"/>
                  </a:lnTo>
                  <a:lnTo>
                    <a:pt x="4430" y="482"/>
                  </a:lnTo>
                  <a:lnTo>
                    <a:pt x="4406" y="410"/>
                  </a:lnTo>
                  <a:lnTo>
                    <a:pt x="4358" y="362"/>
                  </a:lnTo>
                  <a:lnTo>
                    <a:pt x="4237" y="242"/>
                  </a:lnTo>
                  <a:lnTo>
                    <a:pt x="4093" y="169"/>
                  </a:lnTo>
                  <a:lnTo>
                    <a:pt x="3804" y="49"/>
                  </a:lnTo>
                  <a:lnTo>
                    <a:pt x="3684" y="1"/>
                  </a:lnTo>
                  <a:close/>
                </a:path>
              </a:pathLst>
            </a:custGeom>
            <a:solidFill>
              <a:srgbClr val="E2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42"/>
            <p:cNvSpPr/>
            <p:nvPr/>
          </p:nvSpPr>
          <p:spPr>
            <a:xfrm>
              <a:off x="7645475" y="1764863"/>
              <a:ext cx="210650" cy="152275"/>
            </a:xfrm>
            <a:custGeom>
              <a:avLst/>
              <a:gdLst/>
              <a:ahLst/>
              <a:cxnLst/>
              <a:rect l="l" t="t" r="r" b="b"/>
              <a:pathLst>
                <a:path w="8426" h="6091" extrusionOk="0">
                  <a:moveTo>
                    <a:pt x="5007" y="0"/>
                  </a:moveTo>
                  <a:lnTo>
                    <a:pt x="4815" y="24"/>
                  </a:lnTo>
                  <a:lnTo>
                    <a:pt x="4454" y="48"/>
                  </a:lnTo>
                  <a:lnTo>
                    <a:pt x="3635" y="121"/>
                  </a:lnTo>
                  <a:lnTo>
                    <a:pt x="2407" y="193"/>
                  </a:lnTo>
                  <a:lnTo>
                    <a:pt x="1757" y="265"/>
                  </a:lnTo>
                  <a:lnTo>
                    <a:pt x="1180" y="361"/>
                  </a:lnTo>
                  <a:lnTo>
                    <a:pt x="915" y="409"/>
                  </a:lnTo>
                  <a:lnTo>
                    <a:pt x="698" y="482"/>
                  </a:lnTo>
                  <a:lnTo>
                    <a:pt x="530" y="554"/>
                  </a:lnTo>
                  <a:lnTo>
                    <a:pt x="385" y="626"/>
                  </a:lnTo>
                  <a:lnTo>
                    <a:pt x="217" y="819"/>
                  </a:lnTo>
                  <a:lnTo>
                    <a:pt x="144" y="915"/>
                  </a:lnTo>
                  <a:lnTo>
                    <a:pt x="96" y="1011"/>
                  </a:lnTo>
                  <a:lnTo>
                    <a:pt x="24" y="1228"/>
                  </a:lnTo>
                  <a:lnTo>
                    <a:pt x="0" y="1469"/>
                  </a:lnTo>
                  <a:lnTo>
                    <a:pt x="48" y="1733"/>
                  </a:lnTo>
                  <a:lnTo>
                    <a:pt x="120" y="2022"/>
                  </a:lnTo>
                  <a:lnTo>
                    <a:pt x="217" y="2311"/>
                  </a:lnTo>
                  <a:lnTo>
                    <a:pt x="361" y="2624"/>
                  </a:lnTo>
                  <a:lnTo>
                    <a:pt x="457" y="2793"/>
                  </a:lnTo>
                  <a:lnTo>
                    <a:pt x="626" y="2937"/>
                  </a:lnTo>
                  <a:lnTo>
                    <a:pt x="819" y="3106"/>
                  </a:lnTo>
                  <a:lnTo>
                    <a:pt x="1059" y="3250"/>
                  </a:lnTo>
                  <a:lnTo>
                    <a:pt x="1324" y="3394"/>
                  </a:lnTo>
                  <a:lnTo>
                    <a:pt x="1613" y="3539"/>
                  </a:lnTo>
                  <a:lnTo>
                    <a:pt x="2239" y="3828"/>
                  </a:lnTo>
                  <a:lnTo>
                    <a:pt x="2841" y="4069"/>
                  </a:lnTo>
                  <a:lnTo>
                    <a:pt x="3418" y="4285"/>
                  </a:lnTo>
                  <a:lnTo>
                    <a:pt x="3876" y="4478"/>
                  </a:lnTo>
                  <a:lnTo>
                    <a:pt x="4165" y="4622"/>
                  </a:lnTo>
                  <a:lnTo>
                    <a:pt x="4261" y="4694"/>
                  </a:lnTo>
                  <a:lnTo>
                    <a:pt x="4357" y="4767"/>
                  </a:lnTo>
                  <a:lnTo>
                    <a:pt x="4478" y="4983"/>
                  </a:lnTo>
                  <a:lnTo>
                    <a:pt x="4598" y="5224"/>
                  </a:lnTo>
                  <a:lnTo>
                    <a:pt x="4742" y="5465"/>
                  </a:lnTo>
                  <a:lnTo>
                    <a:pt x="4911" y="5705"/>
                  </a:lnTo>
                  <a:lnTo>
                    <a:pt x="5007" y="5802"/>
                  </a:lnTo>
                  <a:lnTo>
                    <a:pt x="5128" y="5898"/>
                  </a:lnTo>
                  <a:lnTo>
                    <a:pt x="5272" y="5970"/>
                  </a:lnTo>
                  <a:lnTo>
                    <a:pt x="5417" y="6043"/>
                  </a:lnTo>
                  <a:lnTo>
                    <a:pt x="5609" y="6091"/>
                  </a:lnTo>
                  <a:lnTo>
                    <a:pt x="6042" y="6091"/>
                  </a:lnTo>
                  <a:lnTo>
                    <a:pt x="6283" y="6067"/>
                  </a:lnTo>
                  <a:lnTo>
                    <a:pt x="6500" y="5994"/>
                  </a:lnTo>
                  <a:lnTo>
                    <a:pt x="6692" y="5922"/>
                  </a:lnTo>
                  <a:lnTo>
                    <a:pt x="6909" y="5826"/>
                  </a:lnTo>
                  <a:lnTo>
                    <a:pt x="7102" y="5705"/>
                  </a:lnTo>
                  <a:lnTo>
                    <a:pt x="7270" y="5561"/>
                  </a:lnTo>
                  <a:lnTo>
                    <a:pt x="7439" y="5417"/>
                  </a:lnTo>
                  <a:lnTo>
                    <a:pt x="7607" y="5248"/>
                  </a:lnTo>
                  <a:lnTo>
                    <a:pt x="7752" y="5080"/>
                  </a:lnTo>
                  <a:lnTo>
                    <a:pt x="7896" y="4887"/>
                  </a:lnTo>
                  <a:lnTo>
                    <a:pt x="8016" y="4694"/>
                  </a:lnTo>
                  <a:lnTo>
                    <a:pt x="8137" y="4502"/>
                  </a:lnTo>
                  <a:lnTo>
                    <a:pt x="8209" y="4285"/>
                  </a:lnTo>
                  <a:lnTo>
                    <a:pt x="8305" y="4093"/>
                  </a:lnTo>
                  <a:lnTo>
                    <a:pt x="8353" y="3900"/>
                  </a:lnTo>
                  <a:lnTo>
                    <a:pt x="8402" y="3683"/>
                  </a:lnTo>
                  <a:lnTo>
                    <a:pt x="8426" y="3467"/>
                  </a:lnTo>
                  <a:lnTo>
                    <a:pt x="8426" y="3250"/>
                  </a:lnTo>
                  <a:lnTo>
                    <a:pt x="8426" y="3009"/>
                  </a:lnTo>
                  <a:lnTo>
                    <a:pt x="8378" y="2793"/>
                  </a:lnTo>
                  <a:lnTo>
                    <a:pt x="8329" y="2552"/>
                  </a:lnTo>
                  <a:lnTo>
                    <a:pt x="8257" y="2335"/>
                  </a:lnTo>
                  <a:lnTo>
                    <a:pt x="8185" y="2119"/>
                  </a:lnTo>
                  <a:lnTo>
                    <a:pt x="8089" y="1902"/>
                  </a:lnTo>
                  <a:lnTo>
                    <a:pt x="7968" y="1709"/>
                  </a:lnTo>
                  <a:lnTo>
                    <a:pt x="7872" y="1517"/>
                  </a:lnTo>
                  <a:lnTo>
                    <a:pt x="7728" y="1348"/>
                  </a:lnTo>
                  <a:lnTo>
                    <a:pt x="7607" y="1204"/>
                  </a:lnTo>
                  <a:lnTo>
                    <a:pt x="7463" y="1083"/>
                  </a:lnTo>
                  <a:lnTo>
                    <a:pt x="7318" y="987"/>
                  </a:lnTo>
                  <a:lnTo>
                    <a:pt x="7174" y="915"/>
                  </a:lnTo>
                  <a:lnTo>
                    <a:pt x="6524" y="650"/>
                  </a:lnTo>
                  <a:lnTo>
                    <a:pt x="5826" y="361"/>
                  </a:lnTo>
                  <a:lnTo>
                    <a:pt x="5079" y="24"/>
                  </a:lnTo>
                  <a:lnTo>
                    <a:pt x="5007"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42"/>
            <p:cNvSpPr/>
            <p:nvPr/>
          </p:nvSpPr>
          <p:spPr>
            <a:xfrm>
              <a:off x="7646075" y="1785313"/>
              <a:ext cx="210050" cy="131825"/>
            </a:xfrm>
            <a:custGeom>
              <a:avLst/>
              <a:gdLst/>
              <a:ahLst/>
              <a:cxnLst/>
              <a:rect l="l" t="t" r="r" b="b"/>
              <a:pathLst>
                <a:path w="8402" h="5273" extrusionOk="0">
                  <a:moveTo>
                    <a:pt x="6885" y="1"/>
                  </a:moveTo>
                  <a:lnTo>
                    <a:pt x="7005" y="193"/>
                  </a:lnTo>
                  <a:lnTo>
                    <a:pt x="7126" y="434"/>
                  </a:lnTo>
                  <a:lnTo>
                    <a:pt x="7222" y="699"/>
                  </a:lnTo>
                  <a:lnTo>
                    <a:pt x="7318" y="988"/>
                  </a:lnTo>
                  <a:lnTo>
                    <a:pt x="7391" y="1277"/>
                  </a:lnTo>
                  <a:lnTo>
                    <a:pt x="7439" y="1614"/>
                  </a:lnTo>
                  <a:lnTo>
                    <a:pt x="7439" y="1927"/>
                  </a:lnTo>
                  <a:lnTo>
                    <a:pt x="7415" y="2264"/>
                  </a:lnTo>
                  <a:lnTo>
                    <a:pt x="7342" y="2745"/>
                  </a:lnTo>
                  <a:lnTo>
                    <a:pt x="7294" y="3154"/>
                  </a:lnTo>
                  <a:lnTo>
                    <a:pt x="7246" y="3467"/>
                  </a:lnTo>
                  <a:lnTo>
                    <a:pt x="7222" y="3612"/>
                  </a:lnTo>
                  <a:lnTo>
                    <a:pt x="7198" y="3708"/>
                  </a:lnTo>
                  <a:lnTo>
                    <a:pt x="7126" y="3804"/>
                  </a:lnTo>
                  <a:lnTo>
                    <a:pt x="7054" y="3852"/>
                  </a:lnTo>
                  <a:lnTo>
                    <a:pt x="6933" y="3876"/>
                  </a:lnTo>
                  <a:lnTo>
                    <a:pt x="6813" y="3876"/>
                  </a:lnTo>
                  <a:lnTo>
                    <a:pt x="6644" y="3852"/>
                  </a:lnTo>
                  <a:lnTo>
                    <a:pt x="6428" y="3780"/>
                  </a:lnTo>
                  <a:lnTo>
                    <a:pt x="5874" y="3563"/>
                  </a:lnTo>
                  <a:lnTo>
                    <a:pt x="5561" y="3419"/>
                  </a:lnTo>
                  <a:lnTo>
                    <a:pt x="5296" y="3323"/>
                  </a:lnTo>
                  <a:lnTo>
                    <a:pt x="5031" y="3251"/>
                  </a:lnTo>
                  <a:lnTo>
                    <a:pt x="4791" y="3202"/>
                  </a:lnTo>
                  <a:lnTo>
                    <a:pt x="4381" y="3154"/>
                  </a:lnTo>
                  <a:lnTo>
                    <a:pt x="3996" y="3130"/>
                  </a:lnTo>
                  <a:lnTo>
                    <a:pt x="3659" y="3106"/>
                  </a:lnTo>
                  <a:lnTo>
                    <a:pt x="3467" y="3058"/>
                  </a:lnTo>
                  <a:lnTo>
                    <a:pt x="3298" y="2986"/>
                  </a:lnTo>
                  <a:lnTo>
                    <a:pt x="3106" y="2889"/>
                  </a:lnTo>
                  <a:lnTo>
                    <a:pt x="2913" y="2769"/>
                  </a:lnTo>
                  <a:lnTo>
                    <a:pt x="2696" y="2601"/>
                  </a:lnTo>
                  <a:lnTo>
                    <a:pt x="2480" y="2408"/>
                  </a:lnTo>
                  <a:lnTo>
                    <a:pt x="2070" y="1975"/>
                  </a:lnTo>
                  <a:lnTo>
                    <a:pt x="1733" y="1614"/>
                  </a:lnTo>
                  <a:lnTo>
                    <a:pt x="1469" y="1325"/>
                  </a:lnTo>
                  <a:lnTo>
                    <a:pt x="1228" y="1108"/>
                  </a:lnTo>
                  <a:lnTo>
                    <a:pt x="1107" y="1012"/>
                  </a:lnTo>
                  <a:lnTo>
                    <a:pt x="987" y="940"/>
                  </a:lnTo>
                  <a:lnTo>
                    <a:pt x="867" y="891"/>
                  </a:lnTo>
                  <a:lnTo>
                    <a:pt x="722" y="843"/>
                  </a:lnTo>
                  <a:lnTo>
                    <a:pt x="578" y="819"/>
                  </a:lnTo>
                  <a:lnTo>
                    <a:pt x="409" y="819"/>
                  </a:lnTo>
                  <a:lnTo>
                    <a:pt x="0" y="843"/>
                  </a:lnTo>
                  <a:lnTo>
                    <a:pt x="48" y="1084"/>
                  </a:lnTo>
                  <a:lnTo>
                    <a:pt x="120" y="1301"/>
                  </a:lnTo>
                  <a:lnTo>
                    <a:pt x="217" y="1565"/>
                  </a:lnTo>
                  <a:lnTo>
                    <a:pt x="337" y="1806"/>
                  </a:lnTo>
                  <a:lnTo>
                    <a:pt x="433" y="1975"/>
                  </a:lnTo>
                  <a:lnTo>
                    <a:pt x="602" y="2119"/>
                  </a:lnTo>
                  <a:lnTo>
                    <a:pt x="795" y="2288"/>
                  </a:lnTo>
                  <a:lnTo>
                    <a:pt x="1035" y="2432"/>
                  </a:lnTo>
                  <a:lnTo>
                    <a:pt x="1300" y="2576"/>
                  </a:lnTo>
                  <a:lnTo>
                    <a:pt x="1589" y="2721"/>
                  </a:lnTo>
                  <a:lnTo>
                    <a:pt x="2215" y="3010"/>
                  </a:lnTo>
                  <a:lnTo>
                    <a:pt x="2817" y="3251"/>
                  </a:lnTo>
                  <a:lnTo>
                    <a:pt x="3394" y="3467"/>
                  </a:lnTo>
                  <a:lnTo>
                    <a:pt x="3852" y="3660"/>
                  </a:lnTo>
                  <a:lnTo>
                    <a:pt x="4141" y="3804"/>
                  </a:lnTo>
                  <a:lnTo>
                    <a:pt x="4237" y="3876"/>
                  </a:lnTo>
                  <a:lnTo>
                    <a:pt x="4333" y="3949"/>
                  </a:lnTo>
                  <a:lnTo>
                    <a:pt x="4454" y="4165"/>
                  </a:lnTo>
                  <a:lnTo>
                    <a:pt x="4574" y="4406"/>
                  </a:lnTo>
                  <a:lnTo>
                    <a:pt x="4718" y="4647"/>
                  </a:lnTo>
                  <a:lnTo>
                    <a:pt x="4887" y="4887"/>
                  </a:lnTo>
                  <a:lnTo>
                    <a:pt x="4983" y="4984"/>
                  </a:lnTo>
                  <a:lnTo>
                    <a:pt x="5104" y="5080"/>
                  </a:lnTo>
                  <a:lnTo>
                    <a:pt x="5248" y="5152"/>
                  </a:lnTo>
                  <a:lnTo>
                    <a:pt x="5393" y="5225"/>
                  </a:lnTo>
                  <a:lnTo>
                    <a:pt x="5585" y="5273"/>
                  </a:lnTo>
                  <a:lnTo>
                    <a:pt x="6018" y="5273"/>
                  </a:lnTo>
                  <a:lnTo>
                    <a:pt x="6259" y="5249"/>
                  </a:lnTo>
                  <a:lnTo>
                    <a:pt x="6476" y="5176"/>
                  </a:lnTo>
                  <a:lnTo>
                    <a:pt x="6668" y="5104"/>
                  </a:lnTo>
                  <a:lnTo>
                    <a:pt x="6885" y="5008"/>
                  </a:lnTo>
                  <a:lnTo>
                    <a:pt x="7078" y="4887"/>
                  </a:lnTo>
                  <a:lnTo>
                    <a:pt x="7246" y="4743"/>
                  </a:lnTo>
                  <a:lnTo>
                    <a:pt x="7415" y="4599"/>
                  </a:lnTo>
                  <a:lnTo>
                    <a:pt x="7583" y="4430"/>
                  </a:lnTo>
                  <a:lnTo>
                    <a:pt x="7728" y="4262"/>
                  </a:lnTo>
                  <a:lnTo>
                    <a:pt x="7872" y="4069"/>
                  </a:lnTo>
                  <a:lnTo>
                    <a:pt x="7992" y="3876"/>
                  </a:lnTo>
                  <a:lnTo>
                    <a:pt x="8113" y="3684"/>
                  </a:lnTo>
                  <a:lnTo>
                    <a:pt x="8185" y="3467"/>
                  </a:lnTo>
                  <a:lnTo>
                    <a:pt x="8281" y="3275"/>
                  </a:lnTo>
                  <a:lnTo>
                    <a:pt x="8329" y="3082"/>
                  </a:lnTo>
                  <a:lnTo>
                    <a:pt x="8378" y="2865"/>
                  </a:lnTo>
                  <a:lnTo>
                    <a:pt x="8402" y="2649"/>
                  </a:lnTo>
                  <a:lnTo>
                    <a:pt x="8402" y="2432"/>
                  </a:lnTo>
                  <a:lnTo>
                    <a:pt x="8402" y="2191"/>
                  </a:lnTo>
                  <a:lnTo>
                    <a:pt x="8354" y="1975"/>
                  </a:lnTo>
                  <a:lnTo>
                    <a:pt x="8305" y="1734"/>
                  </a:lnTo>
                  <a:lnTo>
                    <a:pt x="8233" y="1517"/>
                  </a:lnTo>
                  <a:lnTo>
                    <a:pt x="8161" y="1301"/>
                  </a:lnTo>
                  <a:lnTo>
                    <a:pt x="8065" y="1084"/>
                  </a:lnTo>
                  <a:lnTo>
                    <a:pt x="7944" y="891"/>
                  </a:lnTo>
                  <a:lnTo>
                    <a:pt x="7848" y="699"/>
                  </a:lnTo>
                  <a:lnTo>
                    <a:pt x="7704" y="530"/>
                  </a:lnTo>
                  <a:lnTo>
                    <a:pt x="7583" y="386"/>
                  </a:lnTo>
                  <a:lnTo>
                    <a:pt x="7439" y="265"/>
                  </a:lnTo>
                  <a:lnTo>
                    <a:pt x="7294" y="169"/>
                  </a:lnTo>
                  <a:lnTo>
                    <a:pt x="7150" y="97"/>
                  </a:lnTo>
                  <a:lnTo>
                    <a:pt x="6885"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42"/>
            <p:cNvSpPr/>
            <p:nvPr/>
          </p:nvSpPr>
          <p:spPr>
            <a:xfrm>
              <a:off x="7626800" y="1075763"/>
              <a:ext cx="135450" cy="618100"/>
            </a:xfrm>
            <a:custGeom>
              <a:avLst/>
              <a:gdLst/>
              <a:ahLst/>
              <a:cxnLst/>
              <a:rect l="l" t="t" r="r" b="b"/>
              <a:pathLst>
                <a:path w="5418" h="24724" extrusionOk="0">
                  <a:moveTo>
                    <a:pt x="5417" y="0"/>
                  </a:moveTo>
                  <a:lnTo>
                    <a:pt x="1" y="145"/>
                  </a:lnTo>
                  <a:lnTo>
                    <a:pt x="290" y="7295"/>
                  </a:lnTo>
                  <a:lnTo>
                    <a:pt x="554" y="12855"/>
                  </a:lnTo>
                  <a:lnTo>
                    <a:pt x="675" y="15118"/>
                  </a:lnTo>
                  <a:lnTo>
                    <a:pt x="795" y="16707"/>
                  </a:lnTo>
                  <a:lnTo>
                    <a:pt x="819" y="17261"/>
                  </a:lnTo>
                  <a:lnTo>
                    <a:pt x="843" y="17815"/>
                  </a:lnTo>
                  <a:lnTo>
                    <a:pt x="843" y="18392"/>
                  </a:lnTo>
                  <a:lnTo>
                    <a:pt x="843" y="18946"/>
                  </a:lnTo>
                  <a:lnTo>
                    <a:pt x="771" y="20005"/>
                  </a:lnTo>
                  <a:lnTo>
                    <a:pt x="699" y="21016"/>
                  </a:lnTo>
                  <a:lnTo>
                    <a:pt x="530" y="22701"/>
                  </a:lnTo>
                  <a:lnTo>
                    <a:pt x="506" y="23327"/>
                  </a:lnTo>
                  <a:lnTo>
                    <a:pt x="506" y="23568"/>
                  </a:lnTo>
                  <a:lnTo>
                    <a:pt x="506" y="23761"/>
                  </a:lnTo>
                  <a:lnTo>
                    <a:pt x="554" y="23929"/>
                  </a:lnTo>
                  <a:lnTo>
                    <a:pt x="627" y="24074"/>
                  </a:lnTo>
                  <a:lnTo>
                    <a:pt x="747" y="24194"/>
                  </a:lnTo>
                  <a:lnTo>
                    <a:pt x="867" y="24314"/>
                  </a:lnTo>
                  <a:lnTo>
                    <a:pt x="1012" y="24411"/>
                  </a:lnTo>
                  <a:lnTo>
                    <a:pt x="1204" y="24483"/>
                  </a:lnTo>
                  <a:lnTo>
                    <a:pt x="1397" y="24555"/>
                  </a:lnTo>
                  <a:lnTo>
                    <a:pt x="1614" y="24603"/>
                  </a:lnTo>
                  <a:lnTo>
                    <a:pt x="2095" y="24675"/>
                  </a:lnTo>
                  <a:lnTo>
                    <a:pt x="2625" y="24724"/>
                  </a:lnTo>
                  <a:lnTo>
                    <a:pt x="3178" y="24699"/>
                  </a:lnTo>
                  <a:lnTo>
                    <a:pt x="3756" y="24651"/>
                  </a:lnTo>
                  <a:lnTo>
                    <a:pt x="4045" y="24603"/>
                  </a:lnTo>
                  <a:lnTo>
                    <a:pt x="4262" y="24507"/>
                  </a:lnTo>
                  <a:lnTo>
                    <a:pt x="4454" y="24387"/>
                  </a:lnTo>
                  <a:lnTo>
                    <a:pt x="4599" y="24218"/>
                  </a:lnTo>
                  <a:lnTo>
                    <a:pt x="4719" y="24025"/>
                  </a:lnTo>
                  <a:lnTo>
                    <a:pt x="4791" y="23785"/>
                  </a:lnTo>
                  <a:lnTo>
                    <a:pt x="4864" y="23520"/>
                  </a:lnTo>
                  <a:lnTo>
                    <a:pt x="4888" y="23207"/>
                  </a:lnTo>
                  <a:lnTo>
                    <a:pt x="4888" y="22846"/>
                  </a:lnTo>
                  <a:lnTo>
                    <a:pt x="4864" y="22485"/>
                  </a:lnTo>
                  <a:lnTo>
                    <a:pt x="4767" y="21618"/>
                  </a:lnTo>
                  <a:lnTo>
                    <a:pt x="4623" y="20631"/>
                  </a:lnTo>
                  <a:lnTo>
                    <a:pt x="4430" y="19524"/>
                  </a:lnTo>
                  <a:lnTo>
                    <a:pt x="4382" y="19187"/>
                  </a:lnTo>
                  <a:lnTo>
                    <a:pt x="4358" y="18777"/>
                  </a:lnTo>
                  <a:lnTo>
                    <a:pt x="4310" y="17766"/>
                  </a:lnTo>
                  <a:lnTo>
                    <a:pt x="4310" y="16539"/>
                  </a:lnTo>
                  <a:lnTo>
                    <a:pt x="4358" y="15142"/>
                  </a:lnTo>
                  <a:lnTo>
                    <a:pt x="4430" y="13602"/>
                  </a:lnTo>
                  <a:lnTo>
                    <a:pt x="4502" y="11965"/>
                  </a:lnTo>
                  <a:lnTo>
                    <a:pt x="4719" y="8570"/>
                  </a:lnTo>
                  <a:lnTo>
                    <a:pt x="4960" y="5345"/>
                  </a:lnTo>
                  <a:lnTo>
                    <a:pt x="5201" y="2600"/>
                  </a:lnTo>
                  <a:lnTo>
                    <a:pt x="5417"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42"/>
            <p:cNvSpPr/>
            <p:nvPr/>
          </p:nvSpPr>
          <p:spPr>
            <a:xfrm>
              <a:off x="7626800" y="1078163"/>
              <a:ext cx="112575" cy="615700"/>
            </a:xfrm>
            <a:custGeom>
              <a:avLst/>
              <a:gdLst/>
              <a:ahLst/>
              <a:cxnLst/>
              <a:rect l="l" t="t" r="r" b="b"/>
              <a:pathLst>
                <a:path w="4503" h="24628" extrusionOk="0">
                  <a:moveTo>
                    <a:pt x="1710" y="1"/>
                  </a:moveTo>
                  <a:lnTo>
                    <a:pt x="1" y="49"/>
                  </a:lnTo>
                  <a:lnTo>
                    <a:pt x="290" y="7199"/>
                  </a:lnTo>
                  <a:lnTo>
                    <a:pt x="554" y="12759"/>
                  </a:lnTo>
                  <a:lnTo>
                    <a:pt x="675" y="15022"/>
                  </a:lnTo>
                  <a:lnTo>
                    <a:pt x="795" y="16611"/>
                  </a:lnTo>
                  <a:lnTo>
                    <a:pt x="819" y="17165"/>
                  </a:lnTo>
                  <a:lnTo>
                    <a:pt x="843" y="17719"/>
                  </a:lnTo>
                  <a:lnTo>
                    <a:pt x="843" y="18296"/>
                  </a:lnTo>
                  <a:lnTo>
                    <a:pt x="843" y="18850"/>
                  </a:lnTo>
                  <a:lnTo>
                    <a:pt x="771" y="19909"/>
                  </a:lnTo>
                  <a:lnTo>
                    <a:pt x="699" y="20920"/>
                  </a:lnTo>
                  <a:lnTo>
                    <a:pt x="530" y="22605"/>
                  </a:lnTo>
                  <a:lnTo>
                    <a:pt x="506" y="23231"/>
                  </a:lnTo>
                  <a:lnTo>
                    <a:pt x="506" y="23472"/>
                  </a:lnTo>
                  <a:lnTo>
                    <a:pt x="506" y="23665"/>
                  </a:lnTo>
                  <a:lnTo>
                    <a:pt x="554" y="23833"/>
                  </a:lnTo>
                  <a:lnTo>
                    <a:pt x="627" y="23978"/>
                  </a:lnTo>
                  <a:lnTo>
                    <a:pt x="747" y="24098"/>
                  </a:lnTo>
                  <a:lnTo>
                    <a:pt x="867" y="24218"/>
                  </a:lnTo>
                  <a:lnTo>
                    <a:pt x="1012" y="24315"/>
                  </a:lnTo>
                  <a:lnTo>
                    <a:pt x="1204" y="24387"/>
                  </a:lnTo>
                  <a:lnTo>
                    <a:pt x="1397" y="24459"/>
                  </a:lnTo>
                  <a:lnTo>
                    <a:pt x="1614" y="24507"/>
                  </a:lnTo>
                  <a:lnTo>
                    <a:pt x="2095" y="24579"/>
                  </a:lnTo>
                  <a:lnTo>
                    <a:pt x="2625" y="24628"/>
                  </a:lnTo>
                  <a:lnTo>
                    <a:pt x="3178" y="24603"/>
                  </a:lnTo>
                  <a:lnTo>
                    <a:pt x="3756" y="24555"/>
                  </a:lnTo>
                  <a:lnTo>
                    <a:pt x="3997" y="24507"/>
                  </a:lnTo>
                  <a:lnTo>
                    <a:pt x="4189" y="24459"/>
                  </a:lnTo>
                  <a:lnTo>
                    <a:pt x="4358" y="24363"/>
                  </a:lnTo>
                  <a:lnTo>
                    <a:pt x="4502" y="24218"/>
                  </a:lnTo>
                  <a:lnTo>
                    <a:pt x="4069" y="24291"/>
                  </a:lnTo>
                  <a:lnTo>
                    <a:pt x="3660" y="24291"/>
                  </a:lnTo>
                  <a:lnTo>
                    <a:pt x="3323" y="24218"/>
                  </a:lnTo>
                  <a:lnTo>
                    <a:pt x="2986" y="24122"/>
                  </a:lnTo>
                  <a:lnTo>
                    <a:pt x="2673" y="23978"/>
                  </a:lnTo>
                  <a:lnTo>
                    <a:pt x="2384" y="23761"/>
                  </a:lnTo>
                  <a:lnTo>
                    <a:pt x="2071" y="23544"/>
                  </a:lnTo>
                  <a:lnTo>
                    <a:pt x="1782" y="23255"/>
                  </a:lnTo>
                  <a:lnTo>
                    <a:pt x="1638" y="23087"/>
                  </a:lnTo>
                  <a:lnTo>
                    <a:pt x="1541" y="22894"/>
                  </a:lnTo>
                  <a:lnTo>
                    <a:pt x="1445" y="22654"/>
                  </a:lnTo>
                  <a:lnTo>
                    <a:pt x="1397" y="22389"/>
                  </a:lnTo>
                  <a:lnTo>
                    <a:pt x="1373" y="22100"/>
                  </a:lnTo>
                  <a:lnTo>
                    <a:pt x="1373" y="21787"/>
                  </a:lnTo>
                  <a:lnTo>
                    <a:pt x="1421" y="21065"/>
                  </a:lnTo>
                  <a:lnTo>
                    <a:pt x="1566" y="19404"/>
                  </a:lnTo>
                  <a:lnTo>
                    <a:pt x="1614" y="18513"/>
                  </a:lnTo>
                  <a:lnTo>
                    <a:pt x="1614" y="18056"/>
                  </a:lnTo>
                  <a:lnTo>
                    <a:pt x="1614" y="17574"/>
                  </a:lnTo>
                  <a:lnTo>
                    <a:pt x="1614" y="16322"/>
                  </a:lnTo>
                  <a:lnTo>
                    <a:pt x="1614" y="14204"/>
                  </a:lnTo>
                  <a:lnTo>
                    <a:pt x="1662" y="8595"/>
                  </a:lnTo>
                  <a:lnTo>
                    <a:pt x="1710" y="3082"/>
                  </a:lnTo>
                  <a:lnTo>
                    <a:pt x="1710" y="1084"/>
                  </a:lnTo>
                  <a:lnTo>
                    <a:pt x="1710"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42"/>
            <p:cNvSpPr/>
            <p:nvPr/>
          </p:nvSpPr>
          <p:spPr>
            <a:xfrm>
              <a:off x="7693600" y="1076363"/>
              <a:ext cx="47575" cy="483300"/>
            </a:xfrm>
            <a:custGeom>
              <a:avLst/>
              <a:gdLst/>
              <a:ahLst/>
              <a:cxnLst/>
              <a:rect l="l" t="t" r="r" b="b"/>
              <a:pathLst>
                <a:path w="1903" h="19332" extrusionOk="0">
                  <a:moveTo>
                    <a:pt x="1903" y="1"/>
                  </a:moveTo>
                  <a:lnTo>
                    <a:pt x="1060" y="25"/>
                  </a:lnTo>
                  <a:lnTo>
                    <a:pt x="843" y="2986"/>
                  </a:lnTo>
                  <a:lnTo>
                    <a:pt x="458" y="8282"/>
                  </a:lnTo>
                  <a:lnTo>
                    <a:pt x="290" y="11098"/>
                  </a:lnTo>
                  <a:lnTo>
                    <a:pt x="121" y="13674"/>
                  </a:lnTo>
                  <a:lnTo>
                    <a:pt x="25" y="15696"/>
                  </a:lnTo>
                  <a:lnTo>
                    <a:pt x="1" y="16442"/>
                  </a:lnTo>
                  <a:lnTo>
                    <a:pt x="25" y="16924"/>
                  </a:lnTo>
                  <a:lnTo>
                    <a:pt x="73" y="17815"/>
                  </a:lnTo>
                  <a:lnTo>
                    <a:pt x="145" y="18489"/>
                  </a:lnTo>
                  <a:lnTo>
                    <a:pt x="218" y="18970"/>
                  </a:lnTo>
                  <a:lnTo>
                    <a:pt x="290" y="19235"/>
                  </a:lnTo>
                  <a:lnTo>
                    <a:pt x="314" y="19307"/>
                  </a:lnTo>
                  <a:lnTo>
                    <a:pt x="362" y="19331"/>
                  </a:lnTo>
                  <a:lnTo>
                    <a:pt x="386" y="19307"/>
                  </a:lnTo>
                  <a:lnTo>
                    <a:pt x="410" y="19235"/>
                  </a:lnTo>
                  <a:lnTo>
                    <a:pt x="458" y="18946"/>
                  </a:lnTo>
                  <a:lnTo>
                    <a:pt x="458" y="18513"/>
                  </a:lnTo>
                  <a:lnTo>
                    <a:pt x="530" y="17454"/>
                  </a:lnTo>
                  <a:lnTo>
                    <a:pt x="675" y="15407"/>
                  </a:lnTo>
                  <a:lnTo>
                    <a:pt x="1132" y="9558"/>
                  </a:lnTo>
                  <a:lnTo>
                    <a:pt x="1903"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42"/>
            <p:cNvSpPr/>
            <p:nvPr/>
          </p:nvSpPr>
          <p:spPr>
            <a:xfrm>
              <a:off x="7602725" y="1702863"/>
              <a:ext cx="178175" cy="87900"/>
            </a:xfrm>
            <a:custGeom>
              <a:avLst/>
              <a:gdLst/>
              <a:ahLst/>
              <a:cxnLst/>
              <a:rect l="l" t="t" r="r" b="b"/>
              <a:pathLst>
                <a:path w="7127" h="3516" extrusionOk="0">
                  <a:moveTo>
                    <a:pt x="5514" y="1"/>
                  </a:moveTo>
                  <a:lnTo>
                    <a:pt x="5369" y="49"/>
                  </a:lnTo>
                  <a:lnTo>
                    <a:pt x="5201" y="121"/>
                  </a:lnTo>
                  <a:lnTo>
                    <a:pt x="5008" y="217"/>
                  </a:lnTo>
                  <a:lnTo>
                    <a:pt x="4888" y="265"/>
                  </a:lnTo>
                  <a:lnTo>
                    <a:pt x="4719" y="290"/>
                  </a:lnTo>
                  <a:lnTo>
                    <a:pt x="4358" y="290"/>
                  </a:lnTo>
                  <a:lnTo>
                    <a:pt x="4141" y="265"/>
                  </a:lnTo>
                  <a:lnTo>
                    <a:pt x="3877" y="217"/>
                  </a:lnTo>
                  <a:lnTo>
                    <a:pt x="3612" y="145"/>
                  </a:lnTo>
                  <a:lnTo>
                    <a:pt x="3347" y="121"/>
                  </a:lnTo>
                  <a:lnTo>
                    <a:pt x="3106" y="97"/>
                  </a:lnTo>
                  <a:lnTo>
                    <a:pt x="2866" y="97"/>
                  </a:lnTo>
                  <a:lnTo>
                    <a:pt x="2625" y="121"/>
                  </a:lnTo>
                  <a:lnTo>
                    <a:pt x="2408" y="169"/>
                  </a:lnTo>
                  <a:lnTo>
                    <a:pt x="1975" y="265"/>
                  </a:lnTo>
                  <a:lnTo>
                    <a:pt x="1566" y="410"/>
                  </a:lnTo>
                  <a:lnTo>
                    <a:pt x="1180" y="578"/>
                  </a:lnTo>
                  <a:lnTo>
                    <a:pt x="410" y="964"/>
                  </a:lnTo>
                  <a:lnTo>
                    <a:pt x="242" y="1084"/>
                  </a:lnTo>
                  <a:lnTo>
                    <a:pt x="121" y="1204"/>
                  </a:lnTo>
                  <a:lnTo>
                    <a:pt x="49" y="1325"/>
                  </a:lnTo>
                  <a:lnTo>
                    <a:pt x="1" y="1469"/>
                  </a:lnTo>
                  <a:lnTo>
                    <a:pt x="1" y="1614"/>
                  </a:lnTo>
                  <a:lnTo>
                    <a:pt x="25" y="1758"/>
                  </a:lnTo>
                  <a:lnTo>
                    <a:pt x="97" y="1926"/>
                  </a:lnTo>
                  <a:lnTo>
                    <a:pt x="169" y="2071"/>
                  </a:lnTo>
                  <a:lnTo>
                    <a:pt x="290" y="2239"/>
                  </a:lnTo>
                  <a:lnTo>
                    <a:pt x="410" y="2408"/>
                  </a:lnTo>
                  <a:lnTo>
                    <a:pt x="699" y="2721"/>
                  </a:lnTo>
                  <a:lnTo>
                    <a:pt x="988" y="3010"/>
                  </a:lnTo>
                  <a:lnTo>
                    <a:pt x="1301" y="3251"/>
                  </a:lnTo>
                  <a:lnTo>
                    <a:pt x="1445" y="3347"/>
                  </a:lnTo>
                  <a:lnTo>
                    <a:pt x="1566" y="3419"/>
                  </a:lnTo>
                  <a:lnTo>
                    <a:pt x="1710" y="3467"/>
                  </a:lnTo>
                  <a:lnTo>
                    <a:pt x="1854" y="3515"/>
                  </a:lnTo>
                  <a:lnTo>
                    <a:pt x="1975" y="3515"/>
                  </a:lnTo>
                  <a:lnTo>
                    <a:pt x="2119" y="3491"/>
                  </a:lnTo>
                  <a:lnTo>
                    <a:pt x="2384" y="3443"/>
                  </a:lnTo>
                  <a:lnTo>
                    <a:pt x="2649" y="3347"/>
                  </a:lnTo>
                  <a:lnTo>
                    <a:pt x="2938" y="3202"/>
                  </a:lnTo>
                  <a:lnTo>
                    <a:pt x="3251" y="3058"/>
                  </a:lnTo>
                  <a:lnTo>
                    <a:pt x="3588" y="2913"/>
                  </a:lnTo>
                  <a:lnTo>
                    <a:pt x="3877" y="2817"/>
                  </a:lnTo>
                  <a:lnTo>
                    <a:pt x="4069" y="2769"/>
                  </a:lnTo>
                  <a:lnTo>
                    <a:pt x="4214" y="2745"/>
                  </a:lnTo>
                  <a:lnTo>
                    <a:pt x="4334" y="2769"/>
                  </a:lnTo>
                  <a:lnTo>
                    <a:pt x="4454" y="2793"/>
                  </a:lnTo>
                  <a:lnTo>
                    <a:pt x="4599" y="2865"/>
                  </a:lnTo>
                  <a:lnTo>
                    <a:pt x="4815" y="2962"/>
                  </a:lnTo>
                  <a:lnTo>
                    <a:pt x="5128" y="3058"/>
                  </a:lnTo>
                  <a:lnTo>
                    <a:pt x="5321" y="3106"/>
                  </a:lnTo>
                  <a:lnTo>
                    <a:pt x="5514" y="3130"/>
                  </a:lnTo>
                  <a:lnTo>
                    <a:pt x="5875" y="3130"/>
                  </a:lnTo>
                  <a:lnTo>
                    <a:pt x="6067" y="3106"/>
                  </a:lnTo>
                  <a:lnTo>
                    <a:pt x="6236" y="3058"/>
                  </a:lnTo>
                  <a:lnTo>
                    <a:pt x="6428" y="3010"/>
                  </a:lnTo>
                  <a:lnTo>
                    <a:pt x="6573" y="2938"/>
                  </a:lnTo>
                  <a:lnTo>
                    <a:pt x="6717" y="2841"/>
                  </a:lnTo>
                  <a:lnTo>
                    <a:pt x="6838" y="2745"/>
                  </a:lnTo>
                  <a:lnTo>
                    <a:pt x="6958" y="2649"/>
                  </a:lnTo>
                  <a:lnTo>
                    <a:pt x="7030" y="2528"/>
                  </a:lnTo>
                  <a:lnTo>
                    <a:pt x="7102" y="2408"/>
                  </a:lnTo>
                  <a:lnTo>
                    <a:pt x="7127" y="2264"/>
                  </a:lnTo>
                  <a:lnTo>
                    <a:pt x="7127" y="2143"/>
                  </a:lnTo>
                  <a:lnTo>
                    <a:pt x="7078" y="1999"/>
                  </a:lnTo>
                  <a:lnTo>
                    <a:pt x="6958" y="1686"/>
                  </a:lnTo>
                  <a:lnTo>
                    <a:pt x="6765" y="1373"/>
                  </a:lnTo>
                  <a:lnTo>
                    <a:pt x="6549" y="1060"/>
                  </a:lnTo>
                  <a:lnTo>
                    <a:pt x="6332" y="771"/>
                  </a:lnTo>
                  <a:lnTo>
                    <a:pt x="5947" y="338"/>
                  </a:lnTo>
                  <a:lnTo>
                    <a:pt x="5778" y="169"/>
                  </a:lnTo>
                  <a:lnTo>
                    <a:pt x="5706" y="73"/>
                  </a:lnTo>
                  <a:lnTo>
                    <a:pt x="5634" y="25"/>
                  </a:lnTo>
                  <a:lnTo>
                    <a:pt x="5562" y="1"/>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42"/>
            <p:cNvSpPr/>
            <p:nvPr/>
          </p:nvSpPr>
          <p:spPr>
            <a:xfrm>
              <a:off x="7602725" y="1724538"/>
              <a:ext cx="170350" cy="66225"/>
            </a:xfrm>
            <a:custGeom>
              <a:avLst/>
              <a:gdLst/>
              <a:ahLst/>
              <a:cxnLst/>
              <a:rect l="l" t="t" r="r" b="b"/>
              <a:pathLst>
                <a:path w="6814" h="2649" extrusionOk="0">
                  <a:moveTo>
                    <a:pt x="603" y="0"/>
                  </a:moveTo>
                  <a:lnTo>
                    <a:pt x="410" y="97"/>
                  </a:lnTo>
                  <a:lnTo>
                    <a:pt x="242" y="217"/>
                  </a:lnTo>
                  <a:lnTo>
                    <a:pt x="121" y="337"/>
                  </a:lnTo>
                  <a:lnTo>
                    <a:pt x="49" y="458"/>
                  </a:lnTo>
                  <a:lnTo>
                    <a:pt x="1" y="602"/>
                  </a:lnTo>
                  <a:lnTo>
                    <a:pt x="1" y="747"/>
                  </a:lnTo>
                  <a:lnTo>
                    <a:pt x="25" y="891"/>
                  </a:lnTo>
                  <a:lnTo>
                    <a:pt x="97" y="1059"/>
                  </a:lnTo>
                  <a:lnTo>
                    <a:pt x="169" y="1204"/>
                  </a:lnTo>
                  <a:lnTo>
                    <a:pt x="290" y="1372"/>
                  </a:lnTo>
                  <a:lnTo>
                    <a:pt x="410" y="1541"/>
                  </a:lnTo>
                  <a:lnTo>
                    <a:pt x="699" y="1854"/>
                  </a:lnTo>
                  <a:lnTo>
                    <a:pt x="988" y="2143"/>
                  </a:lnTo>
                  <a:lnTo>
                    <a:pt x="1301" y="2384"/>
                  </a:lnTo>
                  <a:lnTo>
                    <a:pt x="1445" y="2480"/>
                  </a:lnTo>
                  <a:lnTo>
                    <a:pt x="1566" y="2552"/>
                  </a:lnTo>
                  <a:lnTo>
                    <a:pt x="1710" y="2600"/>
                  </a:lnTo>
                  <a:lnTo>
                    <a:pt x="1854" y="2648"/>
                  </a:lnTo>
                  <a:lnTo>
                    <a:pt x="1975" y="2648"/>
                  </a:lnTo>
                  <a:lnTo>
                    <a:pt x="2119" y="2624"/>
                  </a:lnTo>
                  <a:lnTo>
                    <a:pt x="2384" y="2576"/>
                  </a:lnTo>
                  <a:lnTo>
                    <a:pt x="2649" y="2480"/>
                  </a:lnTo>
                  <a:lnTo>
                    <a:pt x="2938" y="2335"/>
                  </a:lnTo>
                  <a:lnTo>
                    <a:pt x="3251" y="2191"/>
                  </a:lnTo>
                  <a:lnTo>
                    <a:pt x="3588" y="2046"/>
                  </a:lnTo>
                  <a:lnTo>
                    <a:pt x="3877" y="1950"/>
                  </a:lnTo>
                  <a:lnTo>
                    <a:pt x="4069" y="1902"/>
                  </a:lnTo>
                  <a:lnTo>
                    <a:pt x="4214" y="1878"/>
                  </a:lnTo>
                  <a:lnTo>
                    <a:pt x="4334" y="1902"/>
                  </a:lnTo>
                  <a:lnTo>
                    <a:pt x="4454" y="1926"/>
                  </a:lnTo>
                  <a:lnTo>
                    <a:pt x="4599" y="1998"/>
                  </a:lnTo>
                  <a:lnTo>
                    <a:pt x="4815" y="2095"/>
                  </a:lnTo>
                  <a:lnTo>
                    <a:pt x="5128" y="2191"/>
                  </a:lnTo>
                  <a:lnTo>
                    <a:pt x="5345" y="2239"/>
                  </a:lnTo>
                  <a:lnTo>
                    <a:pt x="5586" y="2263"/>
                  </a:lnTo>
                  <a:lnTo>
                    <a:pt x="5802" y="2263"/>
                  </a:lnTo>
                  <a:lnTo>
                    <a:pt x="6043" y="2239"/>
                  </a:lnTo>
                  <a:lnTo>
                    <a:pt x="6260" y="2191"/>
                  </a:lnTo>
                  <a:lnTo>
                    <a:pt x="6452" y="2119"/>
                  </a:lnTo>
                  <a:lnTo>
                    <a:pt x="6645" y="2022"/>
                  </a:lnTo>
                  <a:lnTo>
                    <a:pt x="6814" y="1926"/>
                  </a:lnTo>
                  <a:lnTo>
                    <a:pt x="6452" y="1830"/>
                  </a:lnTo>
                  <a:lnTo>
                    <a:pt x="6043" y="1734"/>
                  </a:lnTo>
                  <a:lnTo>
                    <a:pt x="5586" y="1589"/>
                  </a:lnTo>
                  <a:lnTo>
                    <a:pt x="5104" y="1397"/>
                  </a:lnTo>
                  <a:lnTo>
                    <a:pt x="4840" y="1300"/>
                  </a:lnTo>
                  <a:lnTo>
                    <a:pt x="4599" y="1228"/>
                  </a:lnTo>
                  <a:lnTo>
                    <a:pt x="4382" y="1180"/>
                  </a:lnTo>
                  <a:lnTo>
                    <a:pt x="4190" y="1156"/>
                  </a:lnTo>
                  <a:lnTo>
                    <a:pt x="3997" y="1156"/>
                  </a:lnTo>
                  <a:lnTo>
                    <a:pt x="3828" y="1180"/>
                  </a:lnTo>
                  <a:lnTo>
                    <a:pt x="3540" y="1228"/>
                  </a:lnTo>
                  <a:lnTo>
                    <a:pt x="3275" y="1324"/>
                  </a:lnTo>
                  <a:lnTo>
                    <a:pt x="3010" y="1421"/>
                  </a:lnTo>
                  <a:lnTo>
                    <a:pt x="2697" y="1469"/>
                  </a:lnTo>
                  <a:lnTo>
                    <a:pt x="2360" y="1469"/>
                  </a:lnTo>
                  <a:lnTo>
                    <a:pt x="2167" y="1445"/>
                  </a:lnTo>
                  <a:lnTo>
                    <a:pt x="1975" y="1372"/>
                  </a:lnTo>
                  <a:lnTo>
                    <a:pt x="1806" y="1300"/>
                  </a:lnTo>
                  <a:lnTo>
                    <a:pt x="1638" y="1204"/>
                  </a:lnTo>
                  <a:lnTo>
                    <a:pt x="1493" y="1084"/>
                  </a:lnTo>
                  <a:lnTo>
                    <a:pt x="1349" y="963"/>
                  </a:lnTo>
                  <a:lnTo>
                    <a:pt x="1084" y="698"/>
                  </a:lnTo>
                  <a:lnTo>
                    <a:pt x="892" y="434"/>
                  </a:lnTo>
                  <a:lnTo>
                    <a:pt x="723" y="217"/>
                  </a:lnTo>
                  <a:lnTo>
                    <a:pt x="603"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42"/>
            <p:cNvSpPr/>
            <p:nvPr/>
          </p:nvSpPr>
          <p:spPr>
            <a:xfrm>
              <a:off x="7548575" y="1746188"/>
              <a:ext cx="87275" cy="93925"/>
            </a:xfrm>
            <a:custGeom>
              <a:avLst/>
              <a:gdLst/>
              <a:ahLst/>
              <a:cxnLst/>
              <a:rect l="l" t="t" r="r" b="b"/>
              <a:pathLst>
                <a:path w="3491" h="3757" extrusionOk="0">
                  <a:moveTo>
                    <a:pt x="1228" y="1"/>
                  </a:moveTo>
                  <a:lnTo>
                    <a:pt x="1035" y="25"/>
                  </a:lnTo>
                  <a:lnTo>
                    <a:pt x="843" y="97"/>
                  </a:lnTo>
                  <a:lnTo>
                    <a:pt x="626" y="218"/>
                  </a:lnTo>
                  <a:lnTo>
                    <a:pt x="385" y="362"/>
                  </a:lnTo>
                  <a:lnTo>
                    <a:pt x="193" y="531"/>
                  </a:lnTo>
                  <a:lnTo>
                    <a:pt x="121" y="627"/>
                  </a:lnTo>
                  <a:lnTo>
                    <a:pt x="72" y="723"/>
                  </a:lnTo>
                  <a:lnTo>
                    <a:pt x="24" y="843"/>
                  </a:lnTo>
                  <a:lnTo>
                    <a:pt x="0" y="964"/>
                  </a:lnTo>
                  <a:lnTo>
                    <a:pt x="0" y="1084"/>
                  </a:lnTo>
                  <a:lnTo>
                    <a:pt x="24" y="1205"/>
                  </a:lnTo>
                  <a:lnTo>
                    <a:pt x="72" y="1518"/>
                  </a:lnTo>
                  <a:lnTo>
                    <a:pt x="217" y="1879"/>
                  </a:lnTo>
                  <a:lnTo>
                    <a:pt x="385" y="2288"/>
                  </a:lnTo>
                  <a:lnTo>
                    <a:pt x="626" y="2793"/>
                  </a:lnTo>
                  <a:lnTo>
                    <a:pt x="746" y="3034"/>
                  </a:lnTo>
                  <a:lnTo>
                    <a:pt x="891" y="3251"/>
                  </a:lnTo>
                  <a:lnTo>
                    <a:pt x="1011" y="3419"/>
                  </a:lnTo>
                  <a:lnTo>
                    <a:pt x="1156" y="3540"/>
                  </a:lnTo>
                  <a:lnTo>
                    <a:pt x="1276" y="3636"/>
                  </a:lnTo>
                  <a:lnTo>
                    <a:pt x="1421" y="3708"/>
                  </a:lnTo>
                  <a:lnTo>
                    <a:pt x="1541" y="3732"/>
                  </a:lnTo>
                  <a:lnTo>
                    <a:pt x="1685" y="3756"/>
                  </a:lnTo>
                  <a:lnTo>
                    <a:pt x="1830" y="3732"/>
                  </a:lnTo>
                  <a:lnTo>
                    <a:pt x="1950" y="3708"/>
                  </a:lnTo>
                  <a:lnTo>
                    <a:pt x="2239" y="3588"/>
                  </a:lnTo>
                  <a:lnTo>
                    <a:pt x="2552" y="3419"/>
                  </a:lnTo>
                  <a:lnTo>
                    <a:pt x="2889" y="3251"/>
                  </a:lnTo>
                  <a:lnTo>
                    <a:pt x="3178" y="3082"/>
                  </a:lnTo>
                  <a:lnTo>
                    <a:pt x="3370" y="2962"/>
                  </a:lnTo>
                  <a:lnTo>
                    <a:pt x="3419" y="2890"/>
                  </a:lnTo>
                  <a:lnTo>
                    <a:pt x="3467" y="2817"/>
                  </a:lnTo>
                  <a:lnTo>
                    <a:pt x="3491" y="2769"/>
                  </a:lnTo>
                  <a:lnTo>
                    <a:pt x="3467" y="2697"/>
                  </a:lnTo>
                  <a:lnTo>
                    <a:pt x="3467" y="2625"/>
                  </a:lnTo>
                  <a:lnTo>
                    <a:pt x="3419" y="2529"/>
                  </a:lnTo>
                  <a:lnTo>
                    <a:pt x="3298" y="2360"/>
                  </a:lnTo>
                  <a:lnTo>
                    <a:pt x="2841" y="1806"/>
                  </a:lnTo>
                  <a:lnTo>
                    <a:pt x="2359" y="1180"/>
                  </a:lnTo>
                  <a:lnTo>
                    <a:pt x="1998" y="651"/>
                  </a:lnTo>
                  <a:lnTo>
                    <a:pt x="1685" y="145"/>
                  </a:lnTo>
                  <a:lnTo>
                    <a:pt x="1613" y="73"/>
                  </a:lnTo>
                  <a:lnTo>
                    <a:pt x="1517" y="25"/>
                  </a:lnTo>
                  <a:lnTo>
                    <a:pt x="1372" y="1"/>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42"/>
            <p:cNvSpPr/>
            <p:nvPr/>
          </p:nvSpPr>
          <p:spPr>
            <a:xfrm>
              <a:off x="7551575" y="1786513"/>
              <a:ext cx="84275" cy="53600"/>
            </a:xfrm>
            <a:custGeom>
              <a:avLst/>
              <a:gdLst/>
              <a:ahLst/>
              <a:cxnLst/>
              <a:rect l="l" t="t" r="r" b="b"/>
              <a:pathLst>
                <a:path w="3371" h="2144" extrusionOk="0">
                  <a:moveTo>
                    <a:pt x="1" y="1"/>
                  </a:moveTo>
                  <a:lnTo>
                    <a:pt x="193" y="530"/>
                  </a:lnTo>
                  <a:lnTo>
                    <a:pt x="506" y="1180"/>
                  </a:lnTo>
                  <a:lnTo>
                    <a:pt x="626" y="1421"/>
                  </a:lnTo>
                  <a:lnTo>
                    <a:pt x="771" y="1638"/>
                  </a:lnTo>
                  <a:lnTo>
                    <a:pt x="891" y="1806"/>
                  </a:lnTo>
                  <a:lnTo>
                    <a:pt x="1036" y="1927"/>
                  </a:lnTo>
                  <a:lnTo>
                    <a:pt x="1156" y="2023"/>
                  </a:lnTo>
                  <a:lnTo>
                    <a:pt x="1301" y="2095"/>
                  </a:lnTo>
                  <a:lnTo>
                    <a:pt x="1421" y="2119"/>
                  </a:lnTo>
                  <a:lnTo>
                    <a:pt x="1565" y="2143"/>
                  </a:lnTo>
                  <a:lnTo>
                    <a:pt x="1710" y="2119"/>
                  </a:lnTo>
                  <a:lnTo>
                    <a:pt x="1830" y="2095"/>
                  </a:lnTo>
                  <a:lnTo>
                    <a:pt x="2119" y="1975"/>
                  </a:lnTo>
                  <a:lnTo>
                    <a:pt x="2432" y="1806"/>
                  </a:lnTo>
                  <a:lnTo>
                    <a:pt x="2769" y="1638"/>
                  </a:lnTo>
                  <a:lnTo>
                    <a:pt x="3034" y="1493"/>
                  </a:lnTo>
                  <a:lnTo>
                    <a:pt x="3202" y="1373"/>
                  </a:lnTo>
                  <a:lnTo>
                    <a:pt x="3323" y="1253"/>
                  </a:lnTo>
                  <a:lnTo>
                    <a:pt x="3347" y="1204"/>
                  </a:lnTo>
                  <a:lnTo>
                    <a:pt x="3371" y="1132"/>
                  </a:lnTo>
                  <a:lnTo>
                    <a:pt x="3347" y="1084"/>
                  </a:lnTo>
                  <a:lnTo>
                    <a:pt x="3347" y="1012"/>
                  </a:lnTo>
                  <a:lnTo>
                    <a:pt x="3250" y="867"/>
                  </a:lnTo>
                  <a:lnTo>
                    <a:pt x="3130" y="699"/>
                  </a:lnTo>
                  <a:lnTo>
                    <a:pt x="2938" y="458"/>
                  </a:lnTo>
                  <a:lnTo>
                    <a:pt x="2576" y="699"/>
                  </a:lnTo>
                  <a:lnTo>
                    <a:pt x="2143" y="916"/>
                  </a:lnTo>
                  <a:lnTo>
                    <a:pt x="1926" y="1012"/>
                  </a:lnTo>
                  <a:lnTo>
                    <a:pt x="1710" y="1084"/>
                  </a:lnTo>
                  <a:lnTo>
                    <a:pt x="1493" y="1132"/>
                  </a:lnTo>
                  <a:lnTo>
                    <a:pt x="1301" y="1156"/>
                  </a:lnTo>
                  <a:lnTo>
                    <a:pt x="1156" y="1132"/>
                  </a:lnTo>
                  <a:lnTo>
                    <a:pt x="988" y="1060"/>
                  </a:lnTo>
                  <a:lnTo>
                    <a:pt x="819" y="964"/>
                  </a:lnTo>
                  <a:lnTo>
                    <a:pt x="675" y="819"/>
                  </a:lnTo>
                  <a:lnTo>
                    <a:pt x="482" y="651"/>
                  </a:lnTo>
                  <a:lnTo>
                    <a:pt x="314" y="434"/>
                  </a:lnTo>
                  <a:lnTo>
                    <a:pt x="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42"/>
            <p:cNvSpPr/>
            <p:nvPr/>
          </p:nvSpPr>
          <p:spPr>
            <a:xfrm>
              <a:off x="7499225" y="1774488"/>
              <a:ext cx="66225" cy="85475"/>
            </a:xfrm>
            <a:custGeom>
              <a:avLst/>
              <a:gdLst/>
              <a:ahLst/>
              <a:cxnLst/>
              <a:rect l="l" t="t" r="r" b="b"/>
              <a:pathLst>
                <a:path w="2649" h="3419" extrusionOk="0">
                  <a:moveTo>
                    <a:pt x="1204" y="0"/>
                  </a:moveTo>
                  <a:lnTo>
                    <a:pt x="1084" y="24"/>
                  </a:lnTo>
                  <a:lnTo>
                    <a:pt x="939" y="73"/>
                  </a:lnTo>
                  <a:lnTo>
                    <a:pt x="819" y="121"/>
                  </a:lnTo>
                  <a:lnTo>
                    <a:pt x="674" y="193"/>
                  </a:lnTo>
                  <a:lnTo>
                    <a:pt x="554" y="289"/>
                  </a:lnTo>
                  <a:lnTo>
                    <a:pt x="434" y="386"/>
                  </a:lnTo>
                  <a:lnTo>
                    <a:pt x="337" y="506"/>
                  </a:lnTo>
                  <a:lnTo>
                    <a:pt x="241" y="650"/>
                  </a:lnTo>
                  <a:lnTo>
                    <a:pt x="145" y="795"/>
                  </a:lnTo>
                  <a:lnTo>
                    <a:pt x="72" y="939"/>
                  </a:lnTo>
                  <a:lnTo>
                    <a:pt x="24" y="1108"/>
                  </a:lnTo>
                  <a:lnTo>
                    <a:pt x="0" y="1276"/>
                  </a:lnTo>
                  <a:lnTo>
                    <a:pt x="0" y="1445"/>
                  </a:lnTo>
                  <a:lnTo>
                    <a:pt x="24" y="1637"/>
                  </a:lnTo>
                  <a:lnTo>
                    <a:pt x="121" y="1998"/>
                  </a:lnTo>
                  <a:lnTo>
                    <a:pt x="265" y="2335"/>
                  </a:lnTo>
                  <a:lnTo>
                    <a:pt x="434" y="2672"/>
                  </a:lnTo>
                  <a:lnTo>
                    <a:pt x="650" y="2937"/>
                  </a:lnTo>
                  <a:lnTo>
                    <a:pt x="867" y="3154"/>
                  </a:lnTo>
                  <a:lnTo>
                    <a:pt x="1084" y="3322"/>
                  </a:lnTo>
                  <a:lnTo>
                    <a:pt x="1204" y="3371"/>
                  </a:lnTo>
                  <a:lnTo>
                    <a:pt x="1300" y="3419"/>
                  </a:lnTo>
                  <a:lnTo>
                    <a:pt x="1517" y="3419"/>
                  </a:lnTo>
                  <a:lnTo>
                    <a:pt x="1733" y="3371"/>
                  </a:lnTo>
                  <a:lnTo>
                    <a:pt x="1974" y="3298"/>
                  </a:lnTo>
                  <a:lnTo>
                    <a:pt x="2191" y="3202"/>
                  </a:lnTo>
                  <a:lnTo>
                    <a:pt x="2383" y="3082"/>
                  </a:lnTo>
                  <a:lnTo>
                    <a:pt x="2528" y="2937"/>
                  </a:lnTo>
                  <a:lnTo>
                    <a:pt x="2600" y="2865"/>
                  </a:lnTo>
                  <a:lnTo>
                    <a:pt x="2624" y="2793"/>
                  </a:lnTo>
                  <a:lnTo>
                    <a:pt x="2648" y="2721"/>
                  </a:lnTo>
                  <a:lnTo>
                    <a:pt x="2648" y="2624"/>
                  </a:lnTo>
                  <a:lnTo>
                    <a:pt x="2624" y="2552"/>
                  </a:lnTo>
                  <a:lnTo>
                    <a:pt x="2576" y="2456"/>
                  </a:lnTo>
                  <a:lnTo>
                    <a:pt x="2432" y="2215"/>
                  </a:lnTo>
                  <a:lnTo>
                    <a:pt x="2263" y="1878"/>
                  </a:lnTo>
                  <a:lnTo>
                    <a:pt x="1878" y="1060"/>
                  </a:lnTo>
                  <a:lnTo>
                    <a:pt x="1421"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42"/>
            <p:cNvSpPr/>
            <p:nvPr/>
          </p:nvSpPr>
          <p:spPr>
            <a:xfrm>
              <a:off x="7502825" y="1825638"/>
              <a:ext cx="60825" cy="34325"/>
            </a:xfrm>
            <a:custGeom>
              <a:avLst/>
              <a:gdLst/>
              <a:ahLst/>
              <a:cxnLst/>
              <a:rect l="l" t="t" r="r" b="b"/>
              <a:pathLst>
                <a:path w="2433" h="1373" extrusionOk="0">
                  <a:moveTo>
                    <a:pt x="1" y="1"/>
                  </a:moveTo>
                  <a:lnTo>
                    <a:pt x="121" y="289"/>
                  </a:lnTo>
                  <a:lnTo>
                    <a:pt x="265" y="578"/>
                  </a:lnTo>
                  <a:lnTo>
                    <a:pt x="434" y="819"/>
                  </a:lnTo>
                  <a:lnTo>
                    <a:pt x="627" y="1036"/>
                  </a:lnTo>
                  <a:lnTo>
                    <a:pt x="819" y="1204"/>
                  </a:lnTo>
                  <a:lnTo>
                    <a:pt x="1012" y="1301"/>
                  </a:lnTo>
                  <a:lnTo>
                    <a:pt x="1204" y="1373"/>
                  </a:lnTo>
                  <a:lnTo>
                    <a:pt x="1373" y="1373"/>
                  </a:lnTo>
                  <a:lnTo>
                    <a:pt x="1662" y="1301"/>
                  </a:lnTo>
                  <a:lnTo>
                    <a:pt x="1951" y="1180"/>
                  </a:lnTo>
                  <a:lnTo>
                    <a:pt x="2215" y="1036"/>
                  </a:lnTo>
                  <a:lnTo>
                    <a:pt x="2336" y="963"/>
                  </a:lnTo>
                  <a:lnTo>
                    <a:pt x="2432" y="867"/>
                  </a:lnTo>
                  <a:lnTo>
                    <a:pt x="1975" y="506"/>
                  </a:lnTo>
                  <a:lnTo>
                    <a:pt x="1710" y="314"/>
                  </a:lnTo>
                  <a:lnTo>
                    <a:pt x="1469" y="169"/>
                  </a:lnTo>
                  <a:lnTo>
                    <a:pt x="1349" y="121"/>
                  </a:lnTo>
                  <a:lnTo>
                    <a:pt x="1204" y="73"/>
                  </a:lnTo>
                  <a:lnTo>
                    <a:pt x="819" y="49"/>
                  </a:lnTo>
                  <a:lnTo>
                    <a:pt x="386"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42"/>
            <p:cNvSpPr/>
            <p:nvPr/>
          </p:nvSpPr>
          <p:spPr>
            <a:xfrm>
              <a:off x="7357775" y="1811188"/>
              <a:ext cx="157125" cy="118600"/>
            </a:xfrm>
            <a:custGeom>
              <a:avLst/>
              <a:gdLst/>
              <a:ahLst/>
              <a:cxnLst/>
              <a:rect l="l" t="t" r="r" b="b"/>
              <a:pathLst>
                <a:path w="6285" h="4744" extrusionOk="0">
                  <a:moveTo>
                    <a:pt x="4864" y="1"/>
                  </a:moveTo>
                  <a:lnTo>
                    <a:pt x="4767" y="25"/>
                  </a:lnTo>
                  <a:lnTo>
                    <a:pt x="4671" y="73"/>
                  </a:lnTo>
                  <a:lnTo>
                    <a:pt x="4334" y="290"/>
                  </a:lnTo>
                  <a:lnTo>
                    <a:pt x="3925" y="603"/>
                  </a:lnTo>
                  <a:lnTo>
                    <a:pt x="3516" y="940"/>
                  </a:lnTo>
                  <a:lnTo>
                    <a:pt x="3082" y="1373"/>
                  </a:lnTo>
                  <a:lnTo>
                    <a:pt x="2914" y="1541"/>
                  </a:lnTo>
                  <a:lnTo>
                    <a:pt x="2745" y="1710"/>
                  </a:lnTo>
                  <a:lnTo>
                    <a:pt x="2360" y="1999"/>
                  </a:lnTo>
                  <a:lnTo>
                    <a:pt x="1951" y="2264"/>
                  </a:lnTo>
                  <a:lnTo>
                    <a:pt x="1542" y="2480"/>
                  </a:lnTo>
                  <a:lnTo>
                    <a:pt x="795" y="2866"/>
                  </a:lnTo>
                  <a:lnTo>
                    <a:pt x="482" y="3034"/>
                  </a:lnTo>
                  <a:lnTo>
                    <a:pt x="218" y="3203"/>
                  </a:lnTo>
                  <a:lnTo>
                    <a:pt x="121" y="3275"/>
                  </a:lnTo>
                  <a:lnTo>
                    <a:pt x="73" y="3371"/>
                  </a:lnTo>
                  <a:lnTo>
                    <a:pt x="25" y="3467"/>
                  </a:lnTo>
                  <a:lnTo>
                    <a:pt x="1" y="3588"/>
                  </a:lnTo>
                  <a:lnTo>
                    <a:pt x="1" y="3684"/>
                  </a:lnTo>
                  <a:lnTo>
                    <a:pt x="1" y="3780"/>
                  </a:lnTo>
                  <a:lnTo>
                    <a:pt x="73" y="4021"/>
                  </a:lnTo>
                  <a:lnTo>
                    <a:pt x="194" y="4214"/>
                  </a:lnTo>
                  <a:lnTo>
                    <a:pt x="314" y="4406"/>
                  </a:lnTo>
                  <a:lnTo>
                    <a:pt x="434" y="4575"/>
                  </a:lnTo>
                  <a:lnTo>
                    <a:pt x="555" y="4695"/>
                  </a:lnTo>
                  <a:lnTo>
                    <a:pt x="603" y="4743"/>
                  </a:lnTo>
                  <a:lnTo>
                    <a:pt x="795" y="4743"/>
                  </a:lnTo>
                  <a:lnTo>
                    <a:pt x="892" y="4695"/>
                  </a:lnTo>
                  <a:lnTo>
                    <a:pt x="1157" y="4575"/>
                  </a:lnTo>
                  <a:lnTo>
                    <a:pt x="1445" y="4382"/>
                  </a:lnTo>
                  <a:lnTo>
                    <a:pt x="1782" y="4141"/>
                  </a:lnTo>
                  <a:lnTo>
                    <a:pt x="2119" y="3877"/>
                  </a:lnTo>
                  <a:lnTo>
                    <a:pt x="2456" y="3588"/>
                  </a:lnTo>
                  <a:lnTo>
                    <a:pt x="2769" y="3275"/>
                  </a:lnTo>
                  <a:lnTo>
                    <a:pt x="2914" y="3130"/>
                  </a:lnTo>
                  <a:lnTo>
                    <a:pt x="3058" y="3010"/>
                  </a:lnTo>
                  <a:lnTo>
                    <a:pt x="3203" y="2914"/>
                  </a:lnTo>
                  <a:lnTo>
                    <a:pt x="3347" y="2817"/>
                  </a:lnTo>
                  <a:lnTo>
                    <a:pt x="3636" y="2697"/>
                  </a:lnTo>
                  <a:lnTo>
                    <a:pt x="3925" y="2625"/>
                  </a:lnTo>
                  <a:lnTo>
                    <a:pt x="4214" y="2601"/>
                  </a:lnTo>
                  <a:lnTo>
                    <a:pt x="4527" y="2601"/>
                  </a:lnTo>
                  <a:lnTo>
                    <a:pt x="5201" y="2649"/>
                  </a:lnTo>
                  <a:lnTo>
                    <a:pt x="5538" y="2625"/>
                  </a:lnTo>
                  <a:lnTo>
                    <a:pt x="5803" y="2577"/>
                  </a:lnTo>
                  <a:lnTo>
                    <a:pt x="6019" y="2504"/>
                  </a:lnTo>
                  <a:lnTo>
                    <a:pt x="6164" y="2408"/>
                  </a:lnTo>
                  <a:lnTo>
                    <a:pt x="6236" y="2288"/>
                  </a:lnTo>
                  <a:lnTo>
                    <a:pt x="6260" y="2240"/>
                  </a:lnTo>
                  <a:lnTo>
                    <a:pt x="6284" y="2191"/>
                  </a:lnTo>
                  <a:lnTo>
                    <a:pt x="6260" y="2119"/>
                  </a:lnTo>
                  <a:lnTo>
                    <a:pt x="6236" y="2071"/>
                  </a:lnTo>
                  <a:lnTo>
                    <a:pt x="6188" y="2023"/>
                  </a:lnTo>
                  <a:lnTo>
                    <a:pt x="6140" y="1975"/>
                  </a:lnTo>
                  <a:lnTo>
                    <a:pt x="6043" y="1903"/>
                  </a:lnTo>
                  <a:lnTo>
                    <a:pt x="5947" y="1758"/>
                  </a:lnTo>
                  <a:lnTo>
                    <a:pt x="5730" y="1301"/>
                  </a:lnTo>
                  <a:lnTo>
                    <a:pt x="5490" y="795"/>
                  </a:lnTo>
                  <a:lnTo>
                    <a:pt x="5297" y="290"/>
                  </a:lnTo>
                  <a:lnTo>
                    <a:pt x="5249" y="193"/>
                  </a:lnTo>
                  <a:lnTo>
                    <a:pt x="5201" y="121"/>
                  </a:lnTo>
                  <a:lnTo>
                    <a:pt x="5129" y="73"/>
                  </a:lnTo>
                  <a:lnTo>
                    <a:pt x="5032" y="25"/>
                  </a:lnTo>
                  <a:lnTo>
                    <a:pt x="4936" y="1"/>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42"/>
            <p:cNvSpPr/>
            <p:nvPr/>
          </p:nvSpPr>
          <p:spPr>
            <a:xfrm>
              <a:off x="7371625" y="1843088"/>
              <a:ext cx="143275" cy="86700"/>
            </a:xfrm>
            <a:custGeom>
              <a:avLst/>
              <a:gdLst/>
              <a:ahLst/>
              <a:cxnLst/>
              <a:rect l="l" t="t" r="r" b="b"/>
              <a:pathLst>
                <a:path w="5731" h="3468" extrusionOk="0">
                  <a:moveTo>
                    <a:pt x="5152" y="1"/>
                  </a:moveTo>
                  <a:lnTo>
                    <a:pt x="5032" y="97"/>
                  </a:lnTo>
                  <a:lnTo>
                    <a:pt x="4912" y="193"/>
                  </a:lnTo>
                  <a:lnTo>
                    <a:pt x="4719" y="290"/>
                  </a:lnTo>
                  <a:lnTo>
                    <a:pt x="4526" y="386"/>
                  </a:lnTo>
                  <a:lnTo>
                    <a:pt x="4262" y="506"/>
                  </a:lnTo>
                  <a:lnTo>
                    <a:pt x="3949" y="603"/>
                  </a:lnTo>
                  <a:lnTo>
                    <a:pt x="3588" y="699"/>
                  </a:lnTo>
                  <a:lnTo>
                    <a:pt x="3178" y="771"/>
                  </a:lnTo>
                  <a:lnTo>
                    <a:pt x="2889" y="891"/>
                  </a:lnTo>
                  <a:lnTo>
                    <a:pt x="2625" y="1012"/>
                  </a:lnTo>
                  <a:lnTo>
                    <a:pt x="2384" y="1180"/>
                  </a:lnTo>
                  <a:lnTo>
                    <a:pt x="2143" y="1373"/>
                  </a:lnTo>
                  <a:lnTo>
                    <a:pt x="1927" y="1590"/>
                  </a:lnTo>
                  <a:lnTo>
                    <a:pt x="1734" y="1806"/>
                  </a:lnTo>
                  <a:lnTo>
                    <a:pt x="1349" y="2239"/>
                  </a:lnTo>
                  <a:lnTo>
                    <a:pt x="988" y="2673"/>
                  </a:lnTo>
                  <a:lnTo>
                    <a:pt x="651" y="3034"/>
                  </a:lnTo>
                  <a:lnTo>
                    <a:pt x="506" y="3178"/>
                  </a:lnTo>
                  <a:lnTo>
                    <a:pt x="338" y="3299"/>
                  </a:lnTo>
                  <a:lnTo>
                    <a:pt x="169" y="3395"/>
                  </a:lnTo>
                  <a:lnTo>
                    <a:pt x="1" y="3419"/>
                  </a:lnTo>
                  <a:lnTo>
                    <a:pt x="49" y="3467"/>
                  </a:lnTo>
                  <a:lnTo>
                    <a:pt x="241" y="3467"/>
                  </a:lnTo>
                  <a:lnTo>
                    <a:pt x="338" y="3419"/>
                  </a:lnTo>
                  <a:lnTo>
                    <a:pt x="603" y="3299"/>
                  </a:lnTo>
                  <a:lnTo>
                    <a:pt x="891" y="3106"/>
                  </a:lnTo>
                  <a:lnTo>
                    <a:pt x="1228" y="2865"/>
                  </a:lnTo>
                  <a:lnTo>
                    <a:pt x="1565" y="2601"/>
                  </a:lnTo>
                  <a:lnTo>
                    <a:pt x="1902" y="2312"/>
                  </a:lnTo>
                  <a:lnTo>
                    <a:pt x="2215" y="1999"/>
                  </a:lnTo>
                  <a:lnTo>
                    <a:pt x="2360" y="1854"/>
                  </a:lnTo>
                  <a:lnTo>
                    <a:pt x="2504" y="1734"/>
                  </a:lnTo>
                  <a:lnTo>
                    <a:pt x="2649" y="1638"/>
                  </a:lnTo>
                  <a:lnTo>
                    <a:pt x="2793" y="1541"/>
                  </a:lnTo>
                  <a:lnTo>
                    <a:pt x="3082" y="1421"/>
                  </a:lnTo>
                  <a:lnTo>
                    <a:pt x="3371" y="1349"/>
                  </a:lnTo>
                  <a:lnTo>
                    <a:pt x="3660" y="1325"/>
                  </a:lnTo>
                  <a:lnTo>
                    <a:pt x="3973" y="1325"/>
                  </a:lnTo>
                  <a:lnTo>
                    <a:pt x="4647" y="1373"/>
                  </a:lnTo>
                  <a:lnTo>
                    <a:pt x="4984" y="1349"/>
                  </a:lnTo>
                  <a:lnTo>
                    <a:pt x="5249" y="1301"/>
                  </a:lnTo>
                  <a:lnTo>
                    <a:pt x="5465" y="1228"/>
                  </a:lnTo>
                  <a:lnTo>
                    <a:pt x="5610" y="1132"/>
                  </a:lnTo>
                  <a:lnTo>
                    <a:pt x="5682" y="1012"/>
                  </a:lnTo>
                  <a:lnTo>
                    <a:pt x="5706" y="964"/>
                  </a:lnTo>
                  <a:lnTo>
                    <a:pt x="5730" y="915"/>
                  </a:lnTo>
                  <a:lnTo>
                    <a:pt x="5706" y="843"/>
                  </a:lnTo>
                  <a:lnTo>
                    <a:pt x="5682" y="795"/>
                  </a:lnTo>
                  <a:lnTo>
                    <a:pt x="5634" y="747"/>
                  </a:lnTo>
                  <a:lnTo>
                    <a:pt x="5586" y="699"/>
                  </a:lnTo>
                  <a:lnTo>
                    <a:pt x="5489" y="627"/>
                  </a:lnTo>
                  <a:lnTo>
                    <a:pt x="5393" y="458"/>
                  </a:lnTo>
                  <a:lnTo>
                    <a:pt x="5273" y="241"/>
                  </a:lnTo>
                  <a:lnTo>
                    <a:pt x="5152"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42"/>
            <p:cNvSpPr/>
            <p:nvPr/>
          </p:nvSpPr>
          <p:spPr>
            <a:xfrm>
              <a:off x="7264500" y="1897863"/>
              <a:ext cx="95725" cy="47575"/>
            </a:xfrm>
            <a:custGeom>
              <a:avLst/>
              <a:gdLst/>
              <a:ahLst/>
              <a:cxnLst/>
              <a:rect l="l" t="t" r="r" b="b"/>
              <a:pathLst>
                <a:path w="3829" h="1903" extrusionOk="0">
                  <a:moveTo>
                    <a:pt x="2913" y="0"/>
                  </a:moveTo>
                  <a:lnTo>
                    <a:pt x="2841" y="24"/>
                  </a:lnTo>
                  <a:lnTo>
                    <a:pt x="2745" y="73"/>
                  </a:lnTo>
                  <a:lnTo>
                    <a:pt x="2552" y="241"/>
                  </a:lnTo>
                  <a:lnTo>
                    <a:pt x="2312" y="458"/>
                  </a:lnTo>
                  <a:lnTo>
                    <a:pt x="2143" y="554"/>
                  </a:lnTo>
                  <a:lnTo>
                    <a:pt x="1926" y="650"/>
                  </a:lnTo>
                  <a:lnTo>
                    <a:pt x="1662" y="747"/>
                  </a:lnTo>
                  <a:lnTo>
                    <a:pt x="1373" y="843"/>
                  </a:lnTo>
                  <a:lnTo>
                    <a:pt x="1084" y="915"/>
                  </a:lnTo>
                  <a:lnTo>
                    <a:pt x="795" y="963"/>
                  </a:lnTo>
                  <a:lnTo>
                    <a:pt x="530" y="1011"/>
                  </a:lnTo>
                  <a:lnTo>
                    <a:pt x="290" y="1011"/>
                  </a:lnTo>
                  <a:lnTo>
                    <a:pt x="193" y="1035"/>
                  </a:lnTo>
                  <a:lnTo>
                    <a:pt x="121" y="1060"/>
                  </a:lnTo>
                  <a:lnTo>
                    <a:pt x="49" y="1084"/>
                  </a:lnTo>
                  <a:lnTo>
                    <a:pt x="25" y="1132"/>
                  </a:lnTo>
                  <a:lnTo>
                    <a:pt x="1" y="1204"/>
                  </a:lnTo>
                  <a:lnTo>
                    <a:pt x="1" y="1252"/>
                  </a:lnTo>
                  <a:lnTo>
                    <a:pt x="25" y="1397"/>
                  </a:lnTo>
                  <a:lnTo>
                    <a:pt x="73" y="1541"/>
                  </a:lnTo>
                  <a:lnTo>
                    <a:pt x="145" y="1685"/>
                  </a:lnTo>
                  <a:lnTo>
                    <a:pt x="241" y="1806"/>
                  </a:lnTo>
                  <a:lnTo>
                    <a:pt x="314" y="1878"/>
                  </a:lnTo>
                  <a:lnTo>
                    <a:pt x="338" y="1902"/>
                  </a:lnTo>
                  <a:lnTo>
                    <a:pt x="410" y="1902"/>
                  </a:lnTo>
                  <a:lnTo>
                    <a:pt x="554" y="1878"/>
                  </a:lnTo>
                  <a:lnTo>
                    <a:pt x="964" y="1710"/>
                  </a:lnTo>
                  <a:lnTo>
                    <a:pt x="1469" y="1517"/>
                  </a:lnTo>
                  <a:lnTo>
                    <a:pt x="1734" y="1421"/>
                  </a:lnTo>
                  <a:lnTo>
                    <a:pt x="1999" y="1348"/>
                  </a:lnTo>
                  <a:lnTo>
                    <a:pt x="2264" y="1300"/>
                  </a:lnTo>
                  <a:lnTo>
                    <a:pt x="2528" y="1300"/>
                  </a:lnTo>
                  <a:lnTo>
                    <a:pt x="3010" y="1324"/>
                  </a:lnTo>
                  <a:lnTo>
                    <a:pt x="3419" y="1348"/>
                  </a:lnTo>
                  <a:lnTo>
                    <a:pt x="3612" y="1324"/>
                  </a:lnTo>
                  <a:lnTo>
                    <a:pt x="3756" y="1300"/>
                  </a:lnTo>
                  <a:lnTo>
                    <a:pt x="3804" y="1252"/>
                  </a:lnTo>
                  <a:lnTo>
                    <a:pt x="3828" y="1204"/>
                  </a:lnTo>
                  <a:lnTo>
                    <a:pt x="3828" y="1132"/>
                  </a:lnTo>
                  <a:lnTo>
                    <a:pt x="3804" y="1060"/>
                  </a:lnTo>
                  <a:lnTo>
                    <a:pt x="3708" y="843"/>
                  </a:lnTo>
                  <a:lnTo>
                    <a:pt x="3539" y="626"/>
                  </a:lnTo>
                  <a:lnTo>
                    <a:pt x="3202" y="241"/>
                  </a:lnTo>
                  <a:lnTo>
                    <a:pt x="3058" y="73"/>
                  </a:lnTo>
                  <a:lnTo>
                    <a:pt x="2986" y="24"/>
                  </a:lnTo>
                  <a:lnTo>
                    <a:pt x="2913"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42"/>
            <p:cNvSpPr/>
            <p:nvPr/>
          </p:nvSpPr>
          <p:spPr>
            <a:xfrm>
              <a:off x="7264500" y="1923738"/>
              <a:ext cx="95725" cy="21700"/>
            </a:xfrm>
            <a:custGeom>
              <a:avLst/>
              <a:gdLst/>
              <a:ahLst/>
              <a:cxnLst/>
              <a:rect l="l" t="t" r="r" b="b"/>
              <a:pathLst>
                <a:path w="3829" h="868" extrusionOk="0">
                  <a:moveTo>
                    <a:pt x="217" y="0"/>
                  </a:moveTo>
                  <a:lnTo>
                    <a:pt x="145" y="25"/>
                  </a:lnTo>
                  <a:lnTo>
                    <a:pt x="73" y="49"/>
                  </a:lnTo>
                  <a:lnTo>
                    <a:pt x="25" y="97"/>
                  </a:lnTo>
                  <a:lnTo>
                    <a:pt x="1" y="145"/>
                  </a:lnTo>
                  <a:lnTo>
                    <a:pt x="1" y="265"/>
                  </a:lnTo>
                  <a:lnTo>
                    <a:pt x="25" y="386"/>
                  </a:lnTo>
                  <a:lnTo>
                    <a:pt x="97" y="530"/>
                  </a:lnTo>
                  <a:lnTo>
                    <a:pt x="169" y="675"/>
                  </a:lnTo>
                  <a:lnTo>
                    <a:pt x="241" y="771"/>
                  </a:lnTo>
                  <a:lnTo>
                    <a:pt x="314" y="843"/>
                  </a:lnTo>
                  <a:lnTo>
                    <a:pt x="338" y="867"/>
                  </a:lnTo>
                  <a:lnTo>
                    <a:pt x="410" y="867"/>
                  </a:lnTo>
                  <a:lnTo>
                    <a:pt x="554" y="843"/>
                  </a:lnTo>
                  <a:lnTo>
                    <a:pt x="964" y="675"/>
                  </a:lnTo>
                  <a:lnTo>
                    <a:pt x="1469" y="482"/>
                  </a:lnTo>
                  <a:lnTo>
                    <a:pt x="1734" y="386"/>
                  </a:lnTo>
                  <a:lnTo>
                    <a:pt x="1999" y="313"/>
                  </a:lnTo>
                  <a:lnTo>
                    <a:pt x="2264" y="265"/>
                  </a:lnTo>
                  <a:lnTo>
                    <a:pt x="2528" y="265"/>
                  </a:lnTo>
                  <a:lnTo>
                    <a:pt x="3010" y="289"/>
                  </a:lnTo>
                  <a:lnTo>
                    <a:pt x="3419" y="313"/>
                  </a:lnTo>
                  <a:lnTo>
                    <a:pt x="3612" y="289"/>
                  </a:lnTo>
                  <a:lnTo>
                    <a:pt x="3756" y="265"/>
                  </a:lnTo>
                  <a:lnTo>
                    <a:pt x="3804" y="241"/>
                  </a:lnTo>
                  <a:lnTo>
                    <a:pt x="3828" y="193"/>
                  </a:lnTo>
                  <a:lnTo>
                    <a:pt x="3828" y="121"/>
                  </a:lnTo>
                  <a:lnTo>
                    <a:pt x="3828" y="49"/>
                  </a:lnTo>
                  <a:lnTo>
                    <a:pt x="3154" y="73"/>
                  </a:lnTo>
                  <a:lnTo>
                    <a:pt x="2721" y="49"/>
                  </a:lnTo>
                  <a:lnTo>
                    <a:pt x="2288" y="25"/>
                  </a:lnTo>
                  <a:lnTo>
                    <a:pt x="2167" y="0"/>
                  </a:lnTo>
                  <a:lnTo>
                    <a:pt x="2023" y="25"/>
                  </a:lnTo>
                  <a:lnTo>
                    <a:pt x="1782" y="73"/>
                  </a:lnTo>
                  <a:lnTo>
                    <a:pt x="1541" y="145"/>
                  </a:lnTo>
                  <a:lnTo>
                    <a:pt x="1325" y="241"/>
                  </a:lnTo>
                  <a:lnTo>
                    <a:pt x="1132" y="337"/>
                  </a:lnTo>
                  <a:lnTo>
                    <a:pt x="964" y="410"/>
                  </a:lnTo>
                  <a:lnTo>
                    <a:pt x="795" y="434"/>
                  </a:lnTo>
                  <a:lnTo>
                    <a:pt x="723" y="434"/>
                  </a:lnTo>
                  <a:lnTo>
                    <a:pt x="675" y="410"/>
                  </a:lnTo>
                  <a:lnTo>
                    <a:pt x="506" y="337"/>
                  </a:lnTo>
                  <a:lnTo>
                    <a:pt x="386" y="217"/>
                  </a:lnTo>
                  <a:lnTo>
                    <a:pt x="290" y="97"/>
                  </a:lnTo>
                  <a:lnTo>
                    <a:pt x="217"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42"/>
            <p:cNvSpPr/>
            <p:nvPr/>
          </p:nvSpPr>
          <p:spPr>
            <a:xfrm>
              <a:off x="7182650" y="1920138"/>
              <a:ext cx="75850" cy="38525"/>
            </a:xfrm>
            <a:custGeom>
              <a:avLst/>
              <a:gdLst/>
              <a:ahLst/>
              <a:cxnLst/>
              <a:rect l="l" t="t" r="r" b="b"/>
              <a:pathLst>
                <a:path w="3034" h="1541" extrusionOk="0">
                  <a:moveTo>
                    <a:pt x="2697" y="0"/>
                  </a:moveTo>
                  <a:lnTo>
                    <a:pt x="2625" y="24"/>
                  </a:lnTo>
                  <a:lnTo>
                    <a:pt x="2432" y="120"/>
                  </a:lnTo>
                  <a:lnTo>
                    <a:pt x="2215" y="289"/>
                  </a:lnTo>
                  <a:lnTo>
                    <a:pt x="1951" y="457"/>
                  </a:lnTo>
                  <a:lnTo>
                    <a:pt x="1830" y="530"/>
                  </a:lnTo>
                  <a:lnTo>
                    <a:pt x="1710" y="602"/>
                  </a:lnTo>
                  <a:lnTo>
                    <a:pt x="1565" y="626"/>
                  </a:lnTo>
                  <a:lnTo>
                    <a:pt x="1108" y="626"/>
                  </a:lnTo>
                  <a:lnTo>
                    <a:pt x="795" y="674"/>
                  </a:lnTo>
                  <a:lnTo>
                    <a:pt x="458" y="794"/>
                  </a:lnTo>
                  <a:lnTo>
                    <a:pt x="121" y="939"/>
                  </a:lnTo>
                  <a:lnTo>
                    <a:pt x="49" y="963"/>
                  </a:lnTo>
                  <a:lnTo>
                    <a:pt x="25" y="1011"/>
                  </a:lnTo>
                  <a:lnTo>
                    <a:pt x="1" y="1059"/>
                  </a:lnTo>
                  <a:lnTo>
                    <a:pt x="25" y="1107"/>
                  </a:lnTo>
                  <a:lnTo>
                    <a:pt x="97" y="1180"/>
                  </a:lnTo>
                  <a:lnTo>
                    <a:pt x="241" y="1252"/>
                  </a:lnTo>
                  <a:lnTo>
                    <a:pt x="578" y="1396"/>
                  </a:lnTo>
                  <a:lnTo>
                    <a:pt x="867" y="1517"/>
                  </a:lnTo>
                  <a:lnTo>
                    <a:pt x="988" y="1541"/>
                  </a:lnTo>
                  <a:lnTo>
                    <a:pt x="1108" y="1541"/>
                  </a:lnTo>
                  <a:lnTo>
                    <a:pt x="1228" y="1517"/>
                  </a:lnTo>
                  <a:lnTo>
                    <a:pt x="1349" y="1444"/>
                  </a:lnTo>
                  <a:lnTo>
                    <a:pt x="1589" y="1324"/>
                  </a:lnTo>
                  <a:lnTo>
                    <a:pt x="1782" y="1204"/>
                  </a:lnTo>
                  <a:lnTo>
                    <a:pt x="1878" y="1156"/>
                  </a:lnTo>
                  <a:lnTo>
                    <a:pt x="1999" y="1156"/>
                  </a:lnTo>
                  <a:lnTo>
                    <a:pt x="2288" y="1131"/>
                  </a:lnTo>
                  <a:lnTo>
                    <a:pt x="2865" y="1156"/>
                  </a:lnTo>
                  <a:lnTo>
                    <a:pt x="2938" y="1156"/>
                  </a:lnTo>
                  <a:lnTo>
                    <a:pt x="2962" y="1131"/>
                  </a:lnTo>
                  <a:lnTo>
                    <a:pt x="3010" y="1083"/>
                  </a:lnTo>
                  <a:lnTo>
                    <a:pt x="3010" y="1011"/>
                  </a:lnTo>
                  <a:lnTo>
                    <a:pt x="3034" y="867"/>
                  </a:lnTo>
                  <a:lnTo>
                    <a:pt x="3010" y="698"/>
                  </a:lnTo>
                  <a:lnTo>
                    <a:pt x="2938" y="361"/>
                  </a:lnTo>
                  <a:lnTo>
                    <a:pt x="2914" y="217"/>
                  </a:lnTo>
                  <a:lnTo>
                    <a:pt x="2841" y="48"/>
                  </a:lnTo>
                  <a:lnTo>
                    <a:pt x="2817" y="24"/>
                  </a:lnTo>
                  <a:lnTo>
                    <a:pt x="2769" y="0"/>
                  </a:lnTo>
                  <a:close/>
                </a:path>
              </a:pathLst>
            </a:custGeom>
            <a:solidFill>
              <a:srgbClr val="FCF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42"/>
            <p:cNvSpPr/>
            <p:nvPr/>
          </p:nvSpPr>
          <p:spPr>
            <a:xfrm>
              <a:off x="7182650" y="1944188"/>
              <a:ext cx="75250" cy="14475"/>
            </a:xfrm>
            <a:custGeom>
              <a:avLst/>
              <a:gdLst/>
              <a:ahLst/>
              <a:cxnLst/>
              <a:rect l="l" t="t" r="r" b="b"/>
              <a:pathLst>
                <a:path w="3010" h="579" extrusionOk="0">
                  <a:moveTo>
                    <a:pt x="2167" y="1"/>
                  </a:moveTo>
                  <a:lnTo>
                    <a:pt x="1878" y="49"/>
                  </a:lnTo>
                  <a:lnTo>
                    <a:pt x="1517" y="145"/>
                  </a:lnTo>
                  <a:lnTo>
                    <a:pt x="1277" y="194"/>
                  </a:lnTo>
                  <a:lnTo>
                    <a:pt x="1012" y="218"/>
                  </a:lnTo>
                  <a:lnTo>
                    <a:pt x="651" y="194"/>
                  </a:lnTo>
                  <a:lnTo>
                    <a:pt x="265" y="145"/>
                  </a:lnTo>
                  <a:lnTo>
                    <a:pt x="1" y="73"/>
                  </a:lnTo>
                  <a:lnTo>
                    <a:pt x="1" y="121"/>
                  </a:lnTo>
                  <a:lnTo>
                    <a:pt x="25" y="145"/>
                  </a:lnTo>
                  <a:lnTo>
                    <a:pt x="97" y="218"/>
                  </a:lnTo>
                  <a:lnTo>
                    <a:pt x="193" y="290"/>
                  </a:lnTo>
                  <a:lnTo>
                    <a:pt x="338" y="338"/>
                  </a:lnTo>
                  <a:lnTo>
                    <a:pt x="867" y="555"/>
                  </a:lnTo>
                  <a:lnTo>
                    <a:pt x="988" y="579"/>
                  </a:lnTo>
                  <a:lnTo>
                    <a:pt x="1108" y="579"/>
                  </a:lnTo>
                  <a:lnTo>
                    <a:pt x="1228" y="555"/>
                  </a:lnTo>
                  <a:lnTo>
                    <a:pt x="1349" y="482"/>
                  </a:lnTo>
                  <a:lnTo>
                    <a:pt x="1589" y="362"/>
                  </a:lnTo>
                  <a:lnTo>
                    <a:pt x="1782" y="242"/>
                  </a:lnTo>
                  <a:lnTo>
                    <a:pt x="1878" y="194"/>
                  </a:lnTo>
                  <a:lnTo>
                    <a:pt x="1999" y="194"/>
                  </a:lnTo>
                  <a:lnTo>
                    <a:pt x="2288" y="169"/>
                  </a:lnTo>
                  <a:lnTo>
                    <a:pt x="2865" y="194"/>
                  </a:lnTo>
                  <a:lnTo>
                    <a:pt x="2914" y="194"/>
                  </a:lnTo>
                  <a:lnTo>
                    <a:pt x="2962" y="169"/>
                  </a:lnTo>
                  <a:lnTo>
                    <a:pt x="3010" y="97"/>
                  </a:lnTo>
                  <a:lnTo>
                    <a:pt x="2769" y="25"/>
                  </a:lnTo>
                  <a:lnTo>
                    <a:pt x="2480"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42"/>
            <p:cNvSpPr/>
            <p:nvPr/>
          </p:nvSpPr>
          <p:spPr>
            <a:xfrm>
              <a:off x="7705050" y="1540363"/>
              <a:ext cx="11450" cy="11475"/>
            </a:xfrm>
            <a:custGeom>
              <a:avLst/>
              <a:gdLst/>
              <a:ahLst/>
              <a:cxnLst/>
              <a:rect l="l" t="t" r="r" b="b"/>
              <a:pathLst>
                <a:path w="458" h="459" extrusionOk="0">
                  <a:moveTo>
                    <a:pt x="217" y="1"/>
                  </a:moveTo>
                  <a:lnTo>
                    <a:pt x="145" y="25"/>
                  </a:lnTo>
                  <a:lnTo>
                    <a:pt x="72" y="73"/>
                  </a:lnTo>
                  <a:lnTo>
                    <a:pt x="24" y="145"/>
                  </a:lnTo>
                  <a:lnTo>
                    <a:pt x="0" y="218"/>
                  </a:lnTo>
                  <a:lnTo>
                    <a:pt x="24" y="314"/>
                  </a:lnTo>
                  <a:lnTo>
                    <a:pt x="72" y="386"/>
                  </a:lnTo>
                  <a:lnTo>
                    <a:pt x="145" y="434"/>
                  </a:lnTo>
                  <a:lnTo>
                    <a:pt x="217" y="458"/>
                  </a:lnTo>
                  <a:lnTo>
                    <a:pt x="313" y="434"/>
                  </a:lnTo>
                  <a:lnTo>
                    <a:pt x="385" y="386"/>
                  </a:lnTo>
                  <a:lnTo>
                    <a:pt x="434" y="314"/>
                  </a:lnTo>
                  <a:lnTo>
                    <a:pt x="458" y="218"/>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42"/>
            <p:cNvSpPr/>
            <p:nvPr/>
          </p:nvSpPr>
          <p:spPr>
            <a:xfrm>
              <a:off x="7682775" y="1548788"/>
              <a:ext cx="11450" cy="11475"/>
            </a:xfrm>
            <a:custGeom>
              <a:avLst/>
              <a:gdLst/>
              <a:ahLst/>
              <a:cxnLst/>
              <a:rect l="l" t="t" r="r" b="b"/>
              <a:pathLst>
                <a:path w="458" h="459" extrusionOk="0">
                  <a:moveTo>
                    <a:pt x="241" y="1"/>
                  </a:moveTo>
                  <a:lnTo>
                    <a:pt x="145" y="25"/>
                  </a:lnTo>
                  <a:lnTo>
                    <a:pt x="73" y="73"/>
                  </a:lnTo>
                  <a:lnTo>
                    <a:pt x="25" y="145"/>
                  </a:lnTo>
                  <a:lnTo>
                    <a:pt x="1" y="242"/>
                  </a:lnTo>
                  <a:lnTo>
                    <a:pt x="25" y="314"/>
                  </a:lnTo>
                  <a:lnTo>
                    <a:pt x="73" y="386"/>
                  </a:lnTo>
                  <a:lnTo>
                    <a:pt x="145" y="434"/>
                  </a:lnTo>
                  <a:lnTo>
                    <a:pt x="217" y="458"/>
                  </a:lnTo>
                  <a:lnTo>
                    <a:pt x="314" y="434"/>
                  </a:lnTo>
                  <a:lnTo>
                    <a:pt x="386" y="410"/>
                  </a:lnTo>
                  <a:lnTo>
                    <a:pt x="434" y="338"/>
                  </a:lnTo>
                  <a:lnTo>
                    <a:pt x="458" y="242"/>
                  </a:lnTo>
                  <a:lnTo>
                    <a:pt x="434" y="145"/>
                  </a:lnTo>
                  <a:lnTo>
                    <a:pt x="386" y="73"/>
                  </a:lnTo>
                  <a:lnTo>
                    <a:pt x="314"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42"/>
            <p:cNvSpPr/>
            <p:nvPr/>
          </p:nvSpPr>
          <p:spPr>
            <a:xfrm>
              <a:off x="7658700" y="1544588"/>
              <a:ext cx="11450" cy="11450"/>
            </a:xfrm>
            <a:custGeom>
              <a:avLst/>
              <a:gdLst/>
              <a:ahLst/>
              <a:cxnLst/>
              <a:rect l="l" t="t" r="r" b="b"/>
              <a:pathLst>
                <a:path w="458"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42"/>
            <p:cNvSpPr/>
            <p:nvPr/>
          </p:nvSpPr>
          <p:spPr>
            <a:xfrm>
              <a:off x="7660500" y="1527138"/>
              <a:ext cx="11475" cy="11450"/>
            </a:xfrm>
            <a:custGeom>
              <a:avLst/>
              <a:gdLst/>
              <a:ahLst/>
              <a:cxnLst/>
              <a:rect l="l" t="t" r="r" b="b"/>
              <a:pathLst>
                <a:path w="459" h="458" extrusionOk="0">
                  <a:moveTo>
                    <a:pt x="218" y="0"/>
                  </a:moveTo>
                  <a:lnTo>
                    <a:pt x="145" y="24"/>
                  </a:lnTo>
                  <a:lnTo>
                    <a:pt x="73" y="73"/>
                  </a:lnTo>
                  <a:lnTo>
                    <a:pt x="25" y="145"/>
                  </a:lnTo>
                  <a:lnTo>
                    <a:pt x="1" y="217"/>
                  </a:lnTo>
                  <a:lnTo>
                    <a:pt x="25" y="313"/>
                  </a:lnTo>
                  <a:lnTo>
                    <a:pt x="73" y="385"/>
                  </a:lnTo>
                  <a:lnTo>
                    <a:pt x="145" y="434"/>
                  </a:lnTo>
                  <a:lnTo>
                    <a:pt x="218" y="458"/>
                  </a:lnTo>
                  <a:lnTo>
                    <a:pt x="314" y="434"/>
                  </a:lnTo>
                  <a:lnTo>
                    <a:pt x="386" y="385"/>
                  </a:lnTo>
                  <a:lnTo>
                    <a:pt x="434" y="313"/>
                  </a:lnTo>
                  <a:lnTo>
                    <a:pt x="458" y="217"/>
                  </a:lnTo>
                  <a:lnTo>
                    <a:pt x="434" y="145"/>
                  </a:lnTo>
                  <a:lnTo>
                    <a:pt x="386" y="73"/>
                  </a:lnTo>
                  <a:lnTo>
                    <a:pt x="314" y="24"/>
                  </a:lnTo>
                  <a:lnTo>
                    <a:pt x="21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42"/>
            <p:cNvSpPr/>
            <p:nvPr/>
          </p:nvSpPr>
          <p:spPr>
            <a:xfrm>
              <a:off x="7665925" y="1560238"/>
              <a:ext cx="11450" cy="10850"/>
            </a:xfrm>
            <a:custGeom>
              <a:avLst/>
              <a:gdLst/>
              <a:ahLst/>
              <a:cxnLst/>
              <a:rect l="l" t="t" r="r" b="b"/>
              <a:pathLst>
                <a:path w="458" h="434" extrusionOk="0">
                  <a:moveTo>
                    <a:pt x="145" y="0"/>
                  </a:moveTo>
                  <a:lnTo>
                    <a:pt x="73" y="48"/>
                  </a:lnTo>
                  <a:lnTo>
                    <a:pt x="25" y="121"/>
                  </a:lnTo>
                  <a:lnTo>
                    <a:pt x="1" y="217"/>
                  </a:lnTo>
                  <a:lnTo>
                    <a:pt x="25" y="289"/>
                  </a:lnTo>
                  <a:lnTo>
                    <a:pt x="73" y="361"/>
                  </a:lnTo>
                  <a:lnTo>
                    <a:pt x="145" y="434"/>
                  </a:lnTo>
                  <a:lnTo>
                    <a:pt x="313" y="434"/>
                  </a:lnTo>
                  <a:lnTo>
                    <a:pt x="386" y="385"/>
                  </a:lnTo>
                  <a:lnTo>
                    <a:pt x="434" y="313"/>
                  </a:lnTo>
                  <a:lnTo>
                    <a:pt x="458" y="217"/>
                  </a:lnTo>
                  <a:lnTo>
                    <a:pt x="434" y="145"/>
                  </a:lnTo>
                  <a:lnTo>
                    <a:pt x="386" y="73"/>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42"/>
            <p:cNvSpPr/>
            <p:nvPr/>
          </p:nvSpPr>
          <p:spPr>
            <a:xfrm>
              <a:off x="7688200" y="1527138"/>
              <a:ext cx="11450" cy="11450"/>
            </a:xfrm>
            <a:custGeom>
              <a:avLst/>
              <a:gdLst/>
              <a:ahLst/>
              <a:cxnLst/>
              <a:rect l="l" t="t" r="r" b="b"/>
              <a:pathLst>
                <a:path w="458" h="458" extrusionOk="0">
                  <a:moveTo>
                    <a:pt x="241" y="0"/>
                  </a:moveTo>
                  <a:lnTo>
                    <a:pt x="145" y="24"/>
                  </a:lnTo>
                  <a:lnTo>
                    <a:pt x="72" y="73"/>
                  </a:lnTo>
                  <a:lnTo>
                    <a:pt x="24" y="145"/>
                  </a:lnTo>
                  <a:lnTo>
                    <a:pt x="0" y="217"/>
                  </a:lnTo>
                  <a:lnTo>
                    <a:pt x="24" y="313"/>
                  </a:lnTo>
                  <a:lnTo>
                    <a:pt x="72" y="385"/>
                  </a:lnTo>
                  <a:lnTo>
                    <a:pt x="145" y="434"/>
                  </a:lnTo>
                  <a:lnTo>
                    <a:pt x="217" y="458"/>
                  </a:lnTo>
                  <a:lnTo>
                    <a:pt x="313" y="434"/>
                  </a:lnTo>
                  <a:lnTo>
                    <a:pt x="385" y="385"/>
                  </a:lnTo>
                  <a:lnTo>
                    <a:pt x="434" y="313"/>
                  </a:lnTo>
                  <a:lnTo>
                    <a:pt x="458" y="217"/>
                  </a:lnTo>
                  <a:lnTo>
                    <a:pt x="434" y="145"/>
                  </a:lnTo>
                  <a:lnTo>
                    <a:pt x="385" y="73"/>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42"/>
            <p:cNvSpPr/>
            <p:nvPr/>
          </p:nvSpPr>
          <p:spPr>
            <a:xfrm>
              <a:off x="7659300" y="1501263"/>
              <a:ext cx="11475" cy="11450"/>
            </a:xfrm>
            <a:custGeom>
              <a:avLst/>
              <a:gdLst/>
              <a:ahLst/>
              <a:cxnLst/>
              <a:rect l="l" t="t" r="r" b="b"/>
              <a:pathLst>
                <a:path w="459" h="458" extrusionOk="0">
                  <a:moveTo>
                    <a:pt x="217" y="0"/>
                  </a:moveTo>
                  <a:lnTo>
                    <a:pt x="145" y="24"/>
                  </a:lnTo>
                  <a:lnTo>
                    <a:pt x="73" y="72"/>
                  </a:lnTo>
                  <a:lnTo>
                    <a:pt x="25" y="145"/>
                  </a:lnTo>
                  <a:lnTo>
                    <a:pt x="1" y="241"/>
                  </a:lnTo>
                  <a:lnTo>
                    <a:pt x="25" y="313"/>
                  </a:lnTo>
                  <a:lnTo>
                    <a:pt x="73" y="385"/>
                  </a:lnTo>
                  <a:lnTo>
                    <a:pt x="145" y="433"/>
                  </a:lnTo>
                  <a:lnTo>
                    <a:pt x="217" y="458"/>
                  </a:lnTo>
                  <a:lnTo>
                    <a:pt x="314" y="433"/>
                  </a:lnTo>
                  <a:lnTo>
                    <a:pt x="386" y="385"/>
                  </a:lnTo>
                  <a:lnTo>
                    <a:pt x="434" y="313"/>
                  </a:lnTo>
                  <a:lnTo>
                    <a:pt x="458" y="241"/>
                  </a:lnTo>
                  <a:lnTo>
                    <a:pt x="434" y="145"/>
                  </a:lnTo>
                  <a:lnTo>
                    <a:pt x="386" y="72"/>
                  </a:lnTo>
                  <a:lnTo>
                    <a:pt x="314"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42"/>
            <p:cNvSpPr/>
            <p:nvPr/>
          </p:nvSpPr>
          <p:spPr>
            <a:xfrm>
              <a:off x="7710450" y="1515688"/>
              <a:ext cx="11475" cy="11475"/>
            </a:xfrm>
            <a:custGeom>
              <a:avLst/>
              <a:gdLst/>
              <a:ahLst/>
              <a:cxnLst/>
              <a:rect l="l" t="t" r="r" b="b"/>
              <a:pathLst>
                <a:path w="459" h="459" extrusionOk="0">
                  <a:moveTo>
                    <a:pt x="242" y="1"/>
                  </a:moveTo>
                  <a:lnTo>
                    <a:pt x="145" y="25"/>
                  </a:lnTo>
                  <a:lnTo>
                    <a:pt x="73" y="73"/>
                  </a:lnTo>
                  <a:lnTo>
                    <a:pt x="25" y="145"/>
                  </a:lnTo>
                  <a:lnTo>
                    <a:pt x="1" y="242"/>
                  </a:lnTo>
                  <a:lnTo>
                    <a:pt x="25" y="314"/>
                  </a:lnTo>
                  <a:lnTo>
                    <a:pt x="73" y="386"/>
                  </a:lnTo>
                  <a:lnTo>
                    <a:pt x="145" y="434"/>
                  </a:lnTo>
                  <a:lnTo>
                    <a:pt x="242" y="458"/>
                  </a:lnTo>
                  <a:lnTo>
                    <a:pt x="314" y="434"/>
                  </a:lnTo>
                  <a:lnTo>
                    <a:pt x="386" y="386"/>
                  </a:lnTo>
                  <a:lnTo>
                    <a:pt x="434" y="314"/>
                  </a:lnTo>
                  <a:lnTo>
                    <a:pt x="458" y="242"/>
                  </a:lnTo>
                  <a:lnTo>
                    <a:pt x="434" y="145"/>
                  </a:lnTo>
                  <a:lnTo>
                    <a:pt x="386" y="73"/>
                  </a:lnTo>
                  <a:lnTo>
                    <a:pt x="314" y="25"/>
                  </a:lnTo>
                  <a:lnTo>
                    <a:pt x="242"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42"/>
            <p:cNvSpPr/>
            <p:nvPr/>
          </p:nvSpPr>
          <p:spPr>
            <a:xfrm>
              <a:off x="7680375" y="1596938"/>
              <a:ext cx="11450" cy="11475"/>
            </a:xfrm>
            <a:custGeom>
              <a:avLst/>
              <a:gdLst/>
              <a:ahLst/>
              <a:cxnLst/>
              <a:rect l="l" t="t" r="r" b="b"/>
              <a:pathLst>
                <a:path w="458" h="459" extrusionOk="0">
                  <a:moveTo>
                    <a:pt x="241" y="1"/>
                  </a:moveTo>
                  <a:lnTo>
                    <a:pt x="145" y="25"/>
                  </a:lnTo>
                  <a:lnTo>
                    <a:pt x="72" y="73"/>
                  </a:lnTo>
                  <a:lnTo>
                    <a:pt x="24" y="145"/>
                  </a:lnTo>
                  <a:lnTo>
                    <a:pt x="0" y="217"/>
                  </a:lnTo>
                  <a:lnTo>
                    <a:pt x="24" y="314"/>
                  </a:lnTo>
                  <a:lnTo>
                    <a:pt x="72" y="386"/>
                  </a:lnTo>
                  <a:lnTo>
                    <a:pt x="145" y="434"/>
                  </a:lnTo>
                  <a:lnTo>
                    <a:pt x="217" y="458"/>
                  </a:lnTo>
                  <a:lnTo>
                    <a:pt x="313" y="434"/>
                  </a:lnTo>
                  <a:lnTo>
                    <a:pt x="385" y="386"/>
                  </a:lnTo>
                  <a:lnTo>
                    <a:pt x="434" y="314"/>
                  </a:lnTo>
                  <a:lnTo>
                    <a:pt x="458" y="217"/>
                  </a:lnTo>
                  <a:lnTo>
                    <a:pt x="434" y="145"/>
                  </a:lnTo>
                  <a:lnTo>
                    <a:pt x="385"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42"/>
            <p:cNvSpPr/>
            <p:nvPr/>
          </p:nvSpPr>
          <p:spPr>
            <a:xfrm>
              <a:off x="7715275" y="1664963"/>
              <a:ext cx="11450" cy="10850"/>
            </a:xfrm>
            <a:custGeom>
              <a:avLst/>
              <a:gdLst/>
              <a:ahLst/>
              <a:cxnLst/>
              <a:rect l="l" t="t" r="r" b="b"/>
              <a:pathLst>
                <a:path w="458" h="434" extrusionOk="0">
                  <a:moveTo>
                    <a:pt x="145" y="0"/>
                  </a:moveTo>
                  <a:lnTo>
                    <a:pt x="73" y="48"/>
                  </a:lnTo>
                  <a:lnTo>
                    <a:pt x="25" y="120"/>
                  </a:lnTo>
                  <a:lnTo>
                    <a:pt x="1" y="217"/>
                  </a:lnTo>
                  <a:lnTo>
                    <a:pt x="25" y="313"/>
                  </a:lnTo>
                  <a:lnTo>
                    <a:pt x="73" y="385"/>
                  </a:lnTo>
                  <a:lnTo>
                    <a:pt x="145" y="433"/>
                  </a:lnTo>
                  <a:lnTo>
                    <a:pt x="313" y="433"/>
                  </a:lnTo>
                  <a:lnTo>
                    <a:pt x="386" y="385"/>
                  </a:lnTo>
                  <a:lnTo>
                    <a:pt x="434" y="313"/>
                  </a:lnTo>
                  <a:lnTo>
                    <a:pt x="458" y="217"/>
                  </a:lnTo>
                  <a:lnTo>
                    <a:pt x="434" y="144"/>
                  </a:lnTo>
                  <a:lnTo>
                    <a:pt x="386"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42"/>
            <p:cNvSpPr/>
            <p:nvPr/>
          </p:nvSpPr>
          <p:spPr>
            <a:xfrm>
              <a:off x="7679775" y="1510288"/>
              <a:ext cx="10850" cy="11450"/>
            </a:xfrm>
            <a:custGeom>
              <a:avLst/>
              <a:gdLst/>
              <a:ahLst/>
              <a:cxnLst/>
              <a:rect l="l" t="t" r="r" b="b"/>
              <a:pathLst>
                <a:path w="434" h="458" extrusionOk="0">
                  <a:moveTo>
                    <a:pt x="217" y="0"/>
                  </a:moveTo>
                  <a:lnTo>
                    <a:pt x="145" y="24"/>
                  </a:lnTo>
                  <a:lnTo>
                    <a:pt x="72" y="72"/>
                  </a:lnTo>
                  <a:lnTo>
                    <a:pt x="0" y="145"/>
                  </a:lnTo>
                  <a:lnTo>
                    <a:pt x="0" y="217"/>
                  </a:lnTo>
                  <a:lnTo>
                    <a:pt x="0" y="313"/>
                  </a:lnTo>
                  <a:lnTo>
                    <a:pt x="48" y="385"/>
                  </a:lnTo>
                  <a:lnTo>
                    <a:pt x="121" y="434"/>
                  </a:lnTo>
                  <a:lnTo>
                    <a:pt x="217" y="458"/>
                  </a:lnTo>
                  <a:lnTo>
                    <a:pt x="289" y="434"/>
                  </a:lnTo>
                  <a:lnTo>
                    <a:pt x="361" y="385"/>
                  </a:lnTo>
                  <a:lnTo>
                    <a:pt x="434" y="313"/>
                  </a:lnTo>
                  <a:lnTo>
                    <a:pt x="434" y="217"/>
                  </a:lnTo>
                  <a:lnTo>
                    <a:pt x="434"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42"/>
            <p:cNvSpPr/>
            <p:nvPr/>
          </p:nvSpPr>
          <p:spPr>
            <a:xfrm>
              <a:off x="7706250" y="1565638"/>
              <a:ext cx="11450" cy="10875"/>
            </a:xfrm>
            <a:custGeom>
              <a:avLst/>
              <a:gdLst/>
              <a:ahLst/>
              <a:cxnLst/>
              <a:rect l="l" t="t" r="r" b="b"/>
              <a:pathLst>
                <a:path w="458" h="435" extrusionOk="0">
                  <a:moveTo>
                    <a:pt x="145" y="1"/>
                  </a:moveTo>
                  <a:lnTo>
                    <a:pt x="73" y="49"/>
                  </a:lnTo>
                  <a:lnTo>
                    <a:pt x="24" y="121"/>
                  </a:lnTo>
                  <a:lnTo>
                    <a:pt x="0" y="218"/>
                  </a:lnTo>
                  <a:lnTo>
                    <a:pt x="24" y="290"/>
                  </a:lnTo>
                  <a:lnTo>
                    <a:pt x="73" y="362"/>
                  </a:lnTo>
                  <a:lnTo>
                    <a:pt x="145" y="410"/>
                  </a:lnTo>
                  <a:lnTo>
                    <a:pt x="241" y="434"/>
                  </a:lnTo>
                  <a:lnTo>
                    <a:pt x="313" y="434"/>
                  </a:lnTo>
                  <a:lnTo>
                    <a:pt x="386" y="386"/>
                  </a:lnTo>
                  <a:lnTo>
                    <a:pt x="434" y="314"/>
                  </a:lnTo>
                  <a:lnTo>
                    <a:pt x="458" y="218"/>
                  </a:lnTo>
                  <a:lnTo>
                    <a:pt x="434" y="121"/>
                  </a:lnTo>
                  <a:lnTo>
                    <a:pt x="386"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42"/>
            <p:cNvSpPr/>
            <p:nvPr/>
          </p:nvSpPr>
          <p:spPr>
            <a:xfrm>
              <a:off x="7715275" y="1587313"/>
              <a:ext cx="10850" cy="11450"/>
            </a:xfrm>
            <a:custGeom>
              <a:avLst/>
              <a:gdLst/>
              <a:ahLst/>
              <a:cxnLst/>
              <a:rect l="l" t="t" r="r" b="b"/>
              <a:pathLst>
                <a:path w="434" h="458" extrusionOk="0">
                  <a:moveTo>
                    <a:pt x="217" y="1"/>
                  </a:moveTo>
                  <a:lnTo>
                    <a:pt x="145" y="25"/>
                  </a:lnTo>
                  <a:lnTo>
                    <a:pt x="73" y="73"/>
                  </a:lnTo>
                  <a:lnTo>
                    <a:pt x="25" y="145"/>
                  </a:lnTo>
                  <a:lnTo>
                    <a:pt x="1" y="241"/>
                  </a:lnTo>
                  <a:lnTo>
                    <a:pt x="1" y="314"/>
                  </a:lnTo>
                  <a:lnTo>
                    <a:pt x="49" y="386"/>
                  </a:lnTo>
                  <a:lnTo>
                    <a:pt x="121" y="434"/>
                  </a:lnTo>
                  <a:lnTo>
                    <a:pt x="217" y="458"/>
                  </a:lnTo>
                  <a:lnTo>
                    <a:pt x="313" y="434"/>
                  </a:lnTo>
                  <a:lnTo>
                    <a:pt x="386" y="386"/>
                  </a:lnTo>
                  <a:lnTo>
                    <a:pt x="434" y="314"/>
                  </a:lnTo>
                  <a:lnTo>
                    <a:pt x="434" y="241"/>
                  </a:lnTo>
                  <a:lnTo>
                    <a:pt x="434" y="145"/>
                  </a:lnTo>
                  <a:lnTo>
                    <a:pt x="386"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42"/>
            <p:cNvSpPr/>
            <p:nvPr/>
          </p:nvSpPr>
          <p:spPr>
            <a:xfrm>
              <a:off x="7715275" y="1643288"/>
              <a:ext cx="11450" cy="11450"/>
            </a:xfrm>
            <a:custGeom>
              <a:avLst/>
              <a:gdLst/>
              <a:ahLst/>
              <a:cxnLst/>
              <a:rect l="l" t="t" r="r" b="b"/>
              <a:pathLst>
                <a:path w="458" h="458" extrusionOk="0">
                  <a:moveTo>
                    <a:pt x="217" y="0"/>
                  </a:moveTo>
                  <a:lnTo>
                    <a:pt x="145" y="24"/>
                  </a:lnTo>
                  <a:lnTo>
                    <a:pt x="73" y="73"/>
                  </a:lnTo>
                  <a:lnTo>
                    <a:pt x="25" y="145"/>
                  </a:lnTo>
                  <a:lnTo>
                    <a:pt x="1" y="241"/>
                  </a:lnTo>
                  <a:lnTo>
                    <a:pt x="25" y="313"/>
                  </a:lnTo>
                  <a:lnTo>
                    <a:pt x="73" y="386"/>
                  </a:lnTo>
                  <a:lnTo>
                    <a:pt x="145" y="434"/>
                  </a:lnTo>
                  <a:lnTo>
                    <a:pt x="217" y="458"/>
                  </a:lnTo>
                  <a:lnTo>
                    <a:pt x="313" y="434"/>
                  </a:lnTo>
                  <a:lnTo>
                    <a:pt x="386" y="410"/>
                  </a:lnTo>
                  <a:lnTo>
                    <a:pt x="434" y="337"/>
                  </a:lnTo>
                  <a:lnTo>
                    <a:pt x="458" y="241"/>
                  </a:lnTo>
                  <a:lnTo>
                    <a:pt x="434" y="145"/>
                  </a:lnTo>
                  <a:lnTo>
                    <a:pt x="386"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42"/>
            <p:cNvSpPr/>
            <p:nvPr/>
          </p:nvSpPr>
          <p:spPr>
            <a:xfrm>
              <a:off x="7702025" y="1599963"/>
              <a:ext cx="10875" cy="11450"/>
            </a:xfrm>
            <a:custGeom>
              <a:avLst/>
              <a:gdLst/>
              <a:ahLst/>
              <a:cxnLst/>
              <a:rect l="l" t="t" r="r" b="b"/>
              <a:pathLst>
                <a:path w="435" h="458" extrusionOk="0">
                  <a:moveTo>
                    <a:pt x="218" y="0"/>
                  </a:moveTo>
                  <a:lnTo>
                    <a:pt x="145" y="24"/>
                  </a:lnTo>
                  <a:lnTo>
                    <a:pt x="73" y="72"/>
                  </a:lnTo>
                  <a:lnTo>
                    <a:pt x="25" y="145"/>
                  </a:lnTo>
                  <a:lnTo>
                    <a:pt x="1" y="241"/>
                  </a:lnTo>
                  <a:lnTo>
                    <a:pt x="1" y="313"/>
                  </a:lnTo>
                  <a:lnTo>
                    <a:pt x="49" y="385"/>
                  </a:lnTo>
                  <a:lnTo>
                    <a:pt x="121" y="433"/>
                  </a:lnTo>
                  <a:lnTo>
                    <a:pt x="218" y="458"/>
                  </a:lnTo>
                  <a:lnTo>
                    <a:pt x="290" y="433"/>
                  </a:lnTo>
                  <a:lnTo>
                    <a:pt x="362" y="385"/>
                  </a:lnTo>
                  <a:lnTo>
                    <a:pt x="434" y="313"/>
                  </a:lnTo>
                  <a:lnTo>
                    <a:pt x="434" y="241"/>
                  </a:lnTo>
                  <a:lnTo>
                    <a:pt x="434" y="145"/>
                  </a:lnTo>
                  <a:lnTo>
                    <a:pt x="386" y="72"/>
                  </a:lnTo>
                  <a:lnTo>
                    <a:pt x="314" y="24"/>
                  </a:lnTo>
                  <a:lnTo>
                    <a:pt x="21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42"/>
            <p:cNvSpPr/>
            <p:nvPr/>
          </p:nvSpPr>
          <p:spPr>
            <a:xfrm>
              <a:off x="7707450" y="1621013"/>
              <a:ext cx="11450" cy="11475"/>
            </a:xfrm>
            <a:custGeom>
              <a:avLst/>
              <a:gdLst/>
              <a:ahLst/>
              <a:cxnLst/>
              <a:rect l="l" t="t" r="r" b="b"/>
              <a:pathLst>
                <a:path w="458" h="459" extrusionOk="0">
                  <a:moveTo>
                    <a:pt x="241" y="1"/>
                  </a:moveTo>
                  <a:lnTo>
                    <a:pt x="145" y="25"/>
                  </a:lnTo>
                  <a:lnTo>
                    <a:pt x="73" y="73"/>
                  </a:lnTo>
                  <a:lnTo>
                    <a:pt x="25" y="145"/>
                  </a:lnTo>
                  <a:lnTo>
                    <a:pt x="1" y="217"/>
                  </a:lnTo>
                  <a:lnTo>
                    <a:pt x="25" y="314"/>
                  </a:lnTo>
                  <a:lnTo>
                    <a:pt x="73" y="386"/>
                  </a:lnTo>
                  <a:lnTo>
                    <a:pt x="145" y="434"/>
                  </a:lnTo>
                  <a:lnTo>
                    <a:pt x="241" y="458"/>
                  </a:lnTo>
                  <a:lnTo>
                    <a:pt x="314" y="434"/>
                  </a:lnTo>
                  <a:lnTo>
                    <a:pt x="386" y="386"/>
                  </a:lnTo>
                  <a:lnTo>
                    <a:pt x="434" y="314"/>
                  </a:lnTo>
                  <a:lnTo>
                    <a:pt x="458" y="217"/>
                  </a:lnTo>
                  <a:lnTo>
                    <a:pt x="434" y="145"/>
                  </a:lnTo>
                  <a:lnTo>
                    <a:pt x="386" y="73"/>
                  </a:lnTo>
                  <a:lnTo>
                    <a:pt x="314"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42"/>
            <p:cNvSpPr/>
            <p:nvPr/>
          </p:nvSpPr>
          <p:spPr>
            <a:xfrm>
              <a:off x="7689400" y="1576488"/>
              <a:ext cx="11450" cy="10850"/>
            </a:xfrm>
            <a:custGeom>
              <a:avLst/>
              <a:gdLst/>
              <a:ahLst/>
              <a:cxnLst/>
              <a:rect l="l" t="t" r="r" b="b"/>
              <a:pathLst>
                <a:path w="458" h="434" extrusionOk="0">
                  <a:moveTo>
                    <a:pt x="145" y="0"/>
                  </a:moveTo>
                  <a:lnTo>
                    <a:pt x="73" y="48"/>
                  </a:lnTo>
                  <a:lnTo>
                    <a:pt x="24" y="121"/>
                  </a:lnTo>
                  <a:lnTo>
                    <a:pt x="0" y="217"/>
                  </a:lnTo>
                  <a:lnTo>
                    <a:pt x="24" y="313"/>
                  </a:lnTo>
                  <a:lnTo>
                    <a:pt x="73" y="385"/>
                  </a:lnTo>
                  <a:lnTo>
                    <a:pt x="145" y="434"/>
                  </a:lnTo>
                  <a:lnTo>
                    <a:pt x="313" y="434"/>
                  </a:lnTo>
                  <a:lnTo>
                    <a:pt x="386" y="385"/>
                  </a:lnTo>
                  <a:lnTo>
                    <a:pt x="434" y="313"/>
                  </a:lnTo>
                  <a:lnTo>
                    <a:pt x="458" y="217"/>
                  </a:lnTo>
                  <a:lnTo>
                    <a:pt x="434" y="145"/>
                  </a:lnTo>
                  <a:lnTo>
                    <a:pt x="386"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42"/>
            <p:cNvSpPr/>
            <p:nvPr/>
          </p:nvSpPr>
          <p:spPr>
            <a:xfrm>
              <a:off x="7661700" y="1614388"/>
              <a:ext cx="11475" cy="10875"/>
            </a:xfrm>
            <a:custGeom>
              <a:avLst/>
              <a:gdLst/>
              <a:ahLst/>
              <a:cxnLst/>
              <a:rect l="l" t="t" r="r" b="b"/>
              <a:pathLst>
                <a:path w="459" h="435" extrusionOk="0">
                  <a:moveTo>
                    <a:pt x="145" y="1"/>
                  </a:moveTo>
                  <a:lnTo>
                    <a:pt x="73" y="49"/>
                  </a:lnTo>
                  <a:lnTo>
                    <a:pt x="25" y="121"/>
                  </a:lnTo>
                  <a:lnTo>
                    <a:pt x="1" y="218"/>
                  </a:lnTo>
                  <a:lnTo>
                    <a:pt x="25" y="290"/>
                  </a:lnTo>
                  <a:lnTo>
                    <a:pt x="73" y="362"/>
                  </a:lnTo>
                  <a:lnTo>
                    <a:pt x="145" y="434"/>
                  </a:lnTo>
                  <a:lnTo>
                    <a:pt x="314" y="434"/>
                  </a:lnTo>
                  <a:lnTo>
                    <a:pt x="386" y="386"/>
                  </a:lnTo>
                  <a:lnTo>
                    <a:pt x="434" y="314"/>
                  </a:lnTo>
                  <a:lnTo>
                    <a:pt x="458" y="218"/>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42"/>
            <p:cNvSpPr/>
            <p:nvPr/>
          </p:nvSpPr>
          <p:spPr>
            <a:xfrm>
              <a:off x="7659300" y="1661938"/>
              <a:ext cx="11475" cy="11475"/>
            </a:xfrm>
            <a:custGeom>
              <a:avLst/>
              <a:gdLst/>
              <a:ahLst/>
              <a:cxnLst/>
              <a:rect l="l" t="t" r="r" b="b"/>
              <a:pathLst>
                <a:path w="459" h="459" extrusionOk="0">
                  <a:moveTo>
                    <a:pt x="217" y="1"/>
                  </a:moveTo>
                  <a:lnTo>
                    <a:pt x="145" y="25"/>
                  </a:lnTo>
                  <a:lnTo>
                    <a:pt x="73" y="73"/>
                  </a:lnTo>
                  <a:lnTo>
                    <a:pt x="25" y="145"/>
                  </a:lnTo>
                  <a:lnTo>
                    <a:pt x="1" y="217"/>
                  </a:lnTo>
                  <a:lnTo>
                    <a:pt x="25" y="314"/>
                  </a:lnTo>
                  <a:lnTo>
                    <a:pt x="73" y="386"/>
                  </a:lnTo>
                  <a:lnTo>
                    <a:pt x="145" y="434"/>
                  </a:lnTo>
                  <a:lnTo>
                    <a:pt x="217" y="458"/>
                  </a:lnTo>
                  <a:lnTo>
                    <a:pt x="314" y="434"/>
                  </a:lnTo>
                  <a:lnTo>
                    <a:pt x="386" y="386"/>
                  </a:lnTo>
                  <a:lnTo>
                    <a:pt x="434" y="314"/>
                  </a:lnTo>
                  <a:lnTo>
                    <a:pt x="458" y="241"/>
                  </a:lnTo>
                  <a:lnTo>
                    <a:pt x="434" y="145"/>
                  </a:lnTo>
                  <a:lnTo>
                    <a:pt x="386" y="73"/>
                  </a:lnTo>
                  <a:lnTo>
                    <a:pt x="314"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42"/>
            <p:cNvSpPr/>
            <p:nvPr/>
          </p:nvSpPr>
          <p:spPr>
            <a:xfrm>
              <a:off x="7685175" y="1630638"/>
              <a:ext cx="11475" cy="10875"/>
            </a:xfrm>
            <a:custGeom>
              <a:avLst/>
              <a:gdLst/>
              <a:ahLst/>
              <a:cxnLst/>
              <a:rect l="l" t="t" r="r" b="b"/>
              <a:pathLst>
                <a:path w="459" h="435" extrusionOk="0">
                  <a:moveTo>
                    <a:pt x="145" y="1"/>
                  </a:moveTo>
                  <a:lnTo>
                    <a:pt x="73" y="49"/>
                  </a:lnTo>
                  <a:lnTo>
                    <a:pt x="25" y="121"/>
                  </a:lnTo>
                  <a:lnTo>
                    <a:pt x="1" y="218"/>
                  </a:lnTo>
                  <a:lnTo>
                    <a:pt x="25" y="314"/>
                  </a:lnTo>
                  <a:lnTo>
                    <a:pt x="73" y="386"/>
                  </a:lnTo>
                  <a:lnTo>
                    <a:pt x="145" y="434"/>
                  </a:lnTo>
                  <a:lnTo>
                    <a:pt x="314" y="434"/>
                  </a:lnTo>
                  <a:lnTo>
                    <a:pt x="386" y="386"/>
                  </a:lnTo>
                  <a:lnTo>
                    <a:pt x="434" y="314"/>
                  </a:lnTo>
                  <a:lnTo>
                    <a:pt x="458" y="218"/>
                  </a:lnTo>
                  <a:lnTo>
                    <a:pt x="434" y="145"/>
                  </a:lnTo>
                  <a:lnTo>
                    <a:pt x="386" y="73"/>
                  </a:lnTo>
                  <a:lnTo>
                    <a:pt x="314" y="25"/>
                  </a:lnTo>
                  <a:lnTo>
                    <a:pt x="218"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42"/>
            <p:cNvSpPr/>
            <p:nvPr/>
          </p:nvSpPr>
          <p:spPr>
            <a:xfrm>
              <a:off x="7694200" y="1652913"/>
              <a:ext cx="10875" cy="10850"/>
            </a:xfrm>
            <a:custGeom>
              <a:avLst/>
              <a:gdLst/>
              <a:ahLst/>
              <a:cxnLst/>
              <a:rect l="l" t="t" r="r" b="b"/>
              <a:pathLst>
                <a:path w="435" h="434" extrusionOk="0">
                  <a:moveTo>
                    <a:pt x="121" y="1"/>
                  </a:moveTo>
                  <a:lnTo>
                    <a:pt x="49" y="49"/>
                  </a:lnTo>
                  <a:lnTo>
                    <a:pt x="1" y="121"/>
                  </a:lnTo>
                  <a:lnTo>
                    <a:pt x="1" y="217"/>
                  </a:lnTo>
                  <a:lnTo>
                    <a:pt x="1" y="289"/>
                  </a:lnTo>
                  <a:lnTo>
                    <a:pt x="49" y="362"/>
                  </a:lnTo>
                  <a:lnTo>
                    <a:pt x="121" y="410"/>
                  </a:lnTo>
                  <a:lnTo>
                    <a:pt x="218" y="434"/>
                  </a:lnTo>
                  <a:lnTo>
                    <a:pt x="290" y="434"/>
                  </a:lnTo>
                  <a:lnTo>
                    <a:pt x="362" y="386"/>
                  </a:lnTo>
                  <a:lnTo>
                    <a:pt x="410" y="314"/>
                  </a:lnTo>
                  <a:lnTo>
                    <a:pt x="434" y="217"/>
                  </a:lnTo>
                  <a:lnTo>
                    <a:pt x="434" y="121"/>
                  </a:lnTo>
                  <a:lnTo>
                    <a:pt x="386" y="49"/>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42"/>
            <p:cNvSpPr/>
            <p:nvPr/>
          </p:nvSpPr>
          <p:spPr>
            <a:xfrm>
              <a:off x="7680375" y="1664963"/>
              <a:ext cx="11450" cy="11450"/>
            </a:xfrm>
            <a:custGeom>
              <a:avLst/>
              <a:gdLst/>
              <a:ahLst/>
              <a:cxnLst/>
              <a:rect l="l" t="t" r="r" b="b"/>
              <a:pathLst>
                <a:path w="458" h="458" extrusionOk="0">
                  <a:moveTo>
                    <a:pt x="241" y="0"/>
                  </a:moveTo>
                  <a:lnTo>
                    <a:pt x="145" y="24"/>
                  </a:lnTo>
                  <a:lnTo>
                    <a:pt x="72" y="72"/>
                  </a:lnTo>
                  <a:lnTo>
                    <a:pt x="24" y="144"/>
                  </a:lnTo>
                  <a:lnTo>
                    <a:pt x="0" y="241"/>
                  </a:lnTo>
                  <a:lnTo>
                    <a:pt x="24" y="313"/>
                  </a:lnTo>
                  <a:lnTo>
                    <a:pt x="72" y="385"/>
                  </a:lnTo>
                  <a:lnTo>
                    <a:pt x="145" y="433"/>
                  </a:lnTo>
                  <a:lnTo>
                    <a:pt x="241" y="457"/>
                  </a:lnTo>
                  <a:lnTo>
                    <a:pt x="313" y="433"/>
                  </a:lnTo>
                  <a:lnTo>
                    <a:pt x="385" y="409"/>
                  </a:lnTo>
                  <a:lnTo>
                    <a:pt x="434" y="313"/>
                  </a:lnTo>
                  <a:lnTo>
                    <a:pt x="458" y="241"/>
                  </a:lnTo>
                  <a:lnTo>
                    <a:pt x="434" y="144"/>
                  </a:lnTo>
                  <a:lnTo>
                    <a:pt x="410" y="72"/>
                  </a:lnTo>
                  <a:lnTo>
                    <a:pt x="337"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42"/>
            <p:cNvSpPr/>
            <p:nvPr/>
          </p:nvSpPr>
          <p:spPr>
            <a:xfrm>
              <a:off x="7668325" y="1641488"/>
              <a:ext cx="10875" cy="11450"/>
            </a:xfrm>
            <a:custGeom>
              <a:avLst/>
              <a:gdLst/>
              <a:ahLst/>
              <a:cxnLst/>
              <a:rect l="l" t="t" r="r" b="b"/>
              <a:pathLst>
                <a:path w="435" h="458" extrusionOk="0">
                  <a:moveTo>
                    <a:pt x="217" y="0"/>
                  </a:moveTo>
                  <a:lnTo>
                    <a:pt x="145" y="24"/>
                  </a:lnTo>
                  <a:lnTo>
                    <a:pt x="73" y="72"/>
                  </a:lnTo>
                  <a:lnTo>
                    <a:pt x="25" y="145"/>
                  </a:lnTo>
                  <a:lnTo>
                    <a:pt x="1" y="217"/>
                  </a:lnTo>
                  <a:lnTo>
                    <a:pt x="1" y="313"/>
                  </a:lnTo>
                  <a:lnTo>
                    <a:pt x="49" y="385"/>
                  </a:lnTo>
                  <a:lnTo>
                    <a:pt x="121" y="433"/>
                  </a:lnTo>
                  <a:lnTo>
                    <a:pt x="217" y="458"/>
                  </a:lnTo>
                  <a:lnTo>
                    <a:pt x="314" y="433"/>
                  </a:lnTo>
                  <a:lnTo>
                    <a:pt x="386" y="385"/>
                  </a:lnTo>
                  <a:lnTo>
                    <a:pt x="434" y="313"/>
                  </a:lnTo>
                  <a:lnTo>
                    <a:pt x="434" y="217"/>
                  </a:lnTo>
                  <a:lnTo>
                    <a:pt x="434" y="145"/>
                  </a:lnTo>
                  <a:lnTo>
                    <a:pt x="386" y="72"/>
                  </a:lnTo>
                  <a:lnTo>
                    <a:pt x="314"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42"/>
            <p:cNvSpPr/>
            <p:nvPr/>
          </p:nvSpPr>
          <p:spPr>
            <a:xfrm>
              <a:off x="7662325" y="1583113"/>
              <a:ext cx="10850" cy="10850"/>
            </a:xfrm>
            <a:custGeom>
              <a:avLst/>
              <a:gdLst/>
              <a:ahLst/>
              <a:cxnLst/>
              <a:rect l="l" t="t" r="r" b="b"/>
              <a:pathLst>
                <a:path w="434" h="434" extrusionOk="0">
                  <a:moveTo>
                    <a:pt x="145" y="0"/>
                  </a:moveTo>
                  <a:lnTo>
                    <a:pt x="72" y="48"/>
                  </a:lnTo>
                  <a:lnTo>
                    <a:pt x="0" y="120"/>
                  </a:lnTo>
                  <a:lnTo>
                    <a:pt x="0" y="217"/>
                  </a:lnTo>
                  <a:lnTo>
                    <a:pt x="0" y="289"/>
                  </a:lnTo>
                  <a:lnTo>
                    <a:pt x="48" y="361"/>
                  </a:lnTo>
                  <a:lnTo>
                    <a:pt x="120" y="409"/>
                  </a:lnTo>
                  <a:lnTo>
                    <a:pt x="217" y="433"/>
                  </a:lnTo>
                  <a:lnTo>
                    <a:pt x="289" y="433"/>
                  </a:lnTo>
                  <a:lnTo>
                    <a:pt x="361" y="385"/>
                  </a:lnTo>
                  <a:lnTo>
                    <a:pt x="433" y="313"/>
                  </a:lnTo>
                  <a:lnTo>
                    <a:pt x="433" y="217"/>
                  </a:lnTo>
                  <a:lnTo>
                    <a:pt x="433" y="145"/>
                  </a:lnTo>
                  <a:lnTo>
                    <a:pt x="385" y="48"/>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42"/>
            <p:cNvSpPr/>
            <p:nvPr/>
          </p:nvSpPr>
          <p:spPr>
            <a:xfrm>
              <a:off x="7705050" y="1401963"/>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3"/>
                  </a:lnTo>
                  <a:lnTo>
                    <a:pt x="217" y="457"/>
                  </a:lnTo>
                  <a:lnTo>
                    <a:pt x="313" y="433"/>
                  </a:lnTo>
                  <a:lnTo>
                    <a:pt x="385" y="385"/>
                  </a:lnTo>
                  <a:lnTo>
                    <a:pt x="434" y="313"/>
                  </a:lnTo>
                  <a:lnTo>
                    <a:pt x="458" y="241"/>
                  </a:lnTo>
                  <a:lnTo>
                    <a:pt x="434"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42"/>
            <p:cNvSpPr/>
            <p:nvPr/>
          </p:nvSpPr>
          <p:spPr>
            <a:xfrm>
              <a:off x="7682775" y="1410988"/>
              <a:ext cx="11450" cy="10850"/>
            </a:xfrm>
            <a:custGeom>
              <a:avLst/>
              <a:gdLst/>
              <a:ahLst/>
              <a:cxnLst/>
              <a:rect l="l" t="t" r="r" b="b"/>
              <a:pathLst>
                <a:path w="458" h="434" extrusionOk="0">
                  <a:moveTo>
                    <a:pt x="145" y="0"/>
                  </a:moveTo>
                  <a:lnTo>
                    <a:pt x="73" y="48"/>
                  </a:lnTo>
                  <a:lnTo>
                    <a:pt x="25" y="121"/>
                  </a:lnTo>
                  <a:lnTo>
                    <a:pt x="1" y="217"/>
                  </a:lnTo>
                  <a:lnTo>
                    <a:pt x="25" y="313"/>
                  </a:lnTo>
                  <a:lnTo>
                    <a:pt x="73" y="385"/>
                  </a:lnTo>
                  <a:lnTo>
                    <a:pt x="145" y="433"/>
                  </a:lnTo>
                  <a:lnTo>
                    <a:pt x="314" y="433"/>
                  </a:lnTo>
                  <a:lnTo>
                    <a:pt x="386" y="385"/>
                  </a:lnTo>
                  <a:lnTo>
                    <a:pt x="434" y="313"/>
                  </a:lnTo>
                  <a:lnTo>
                    <a:pt x="458" y="217"/>
                  </a:lnTo>
                  <a:lnTo>
                    <a:pt x="434" y="145"/>
                  </a:lnTo>
                  <a:lnTo>
                    <a:pt x="386" y="72"/>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42"/>
            <p:cNvSpPr/>
            <p:nvPr/>
          </p:nvSpPr>
          <p:spPr>
            <a:xfrm>
              <a:off x="7658700" y="1406763"/>
              <a:ext cx="11450" cy="10850"/>
            </a:xfrm>
            <a:custGeom>
              <a:avLst/>
              <a:gdLst/>
              <a:ahLst/>
              <a:cxnLst/>
              <a:rect l="l" t="t" r="r" b="b"/>
              <a:pathLst>
                <a:path w="458" h="434" extrusionOk="0">
                  <a:moveTo>
                    <a:pt x="145" y="1"/>
                  </a:moveTo>
                  <a:lnTo>
                    <a:pt x="73" y="49"/>
                  </a:lnTo>
                  <a:lnTo>
                    <a:pt x="25" y="121"/>
                  </a:lnTo>
                  <a:lnTo>
                    <a:pt x="1" y="217"/>
                  </a:lnTo>
                  <a:lnTo>
                    <a:pt x="25" y="290"/>
                  </a:lnTo>
                  <a:lnTo>
                    <a:pt x="73" y="362"/>
                  </a:lnTo>
                  <a:lnTo>
                    <a:pt x="145"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42"/>
            <p:cNvSpPr/>
            <p:nvPr/>
          </p:nvSpPr>
          <p:spPr>
            <a:xfrm>
              <a:off x="7660500" y="1388713"/>
              <a:ext cx="11475" cy="11450"/>
            </a:xfrm>
            <a:custGeom>
              <a:avLst/>
              <a:gdLst/>
              <a:ahLst/>
              <a:cxnLst/>
              <a:rect l="l" t="t" r="r" b="b"/>
              <a:pathLst>
                <a:path w="459" h="458" extrusionOk="0">
                  <a:moveTo>
                    <a:pt x="218" y="0"/>
                  </a:moveTo>
                  <a:lnTo>
                    <a:pt x="145" y="25"/>
                  </a:lnTo>
                  <a:lnTo>
                    <a:pt x="73" y="73"/>
                  </a:lnTo>
                  <a:lnTo>
                    <a:pt x="25" y="145"/>
                  </a:lnTo>
                  <a:lnTo>
                    <a:pt x="1" y="241"/>
                  </a:lnTo>
                  <a:lnTo>
                    <a:pt x="25" y="313"/>
                  </a:lnTo>
                  <a:lnTo>
                    <a:pt x="73" y="386"/>
                  </a:lnTo>
                  <a:lnTo>
                    <a:pt x="145" y="434"/>
                  </a:lnTo>
                  <a:lnTo>
                    <a:pt x="218" y="458"/>
                  </a:lnTo>
                  <a:lnTo>
                    <a:pt x="314" y="434"/>
                  </a:lnTo>
                  <a:lnTo>
                    <a:pt x="386" y="386"/>
                  </a:lnTo>
                  <a:lnTo>
                    <a:pt x="434" y="313"/>
                  </a:lnTo>
                  <a:lnTo>
                    <a:pt x="458" y="241"/>
                  </a:lnTo>
                  <a:lnTo>
                    <a:pt x="434" y="145"/>
                  </a:lnTo>
                  <a:lnTo>
                    <a:pt x="386" y="73"/>
                  </a:lnTo>
                  <a:lnTo>
                    <a:pt x="314" y="25"/>
                  </a:lnTo>
                  <a:lnTo>
                    <a:pt x="21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42"/>
            <p:cNvSpPr/>
            <p:nvPr/>
          </p:nvSpPr>
          <p:spPr>
            <a:xfrm>
              <a:off x="7665925" y="1421813"/>
              <a:ext cx="11450" cy="11450"/>
            </a:xfrm>
            <a:custGeom>
              <a:avLst/>
              <a:gdLst/>
              <a:ahLst/>
              <a:cxnLst/>
              <a:rect l="l" t="t" r="r" b="b"/>
              <a:pathLst>
                <a:path w="458" h="458" extrusionOk="0">
                  <a:moveTo>
                    <a:pt x="217" y="0"/>
                  </a:moveTo>
                  <a:lnTo>
                    <a:pt x="145" y="25"/>
                  </a:lnTo>
                  <a:lnTo>
                    <a:pt x="73" y="73"/>
                  </a:lnTo>
                  <a:lnTo>
                    <a:pt x="25" y="145"/>
                  </a:lnTo>
                  <a:lnTo>
                    <a:pt x="1" y="217"/>
                  </a:lnTo>
                  <a:lnTo>
                    <a:pt x="25" y="313"/>
                  </a:lnTo>
                  <a:lnTo>
                    <a:pt x="73" y="386"/>
                  </a:lnTo>
                  <a:lnTo>
                    <a:pt x="145" y="434"/>
                  </a:lnTo>
                  <a:lnTo>
                    <a:pt x="217" y="458"/>
                  </a:lnTo>
                  <a:lnTo>
                    <a:pt x="313" y="434"/>
                  </a:lnTo>
                  <a:lnTo>
                    <a:pt x="386" y="386"/>
                  </a:lnTo>
                  <a:lnTo>
                    <a:pt x="434" y="313"/>
                  </a:lnTo>
                  <a:lnTo>
                    <a:pt x="458" y="217"/>
                  </a:lnTo>
                  <a:lnTo>
                    <a:pt x="434" y="145"/>
                  </a:lnTo>
                  <a:lnTo>
                    <a:pt x="386" y="73"/>
                  </a:lnTo>
                  <a:lnTo>
                    <a:pt x="313" y="25"/>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42"/>
            <p:cNvSpPr/>
            <p:nvPr/>
          </p:nvSpPr>
          <p:spPr>
            <a:xfrm>
              <a:off x="7688200" y="1388713"/>
              <a:ext cx="11450" cy="11450"/>
            </a:xfrm>
            <a:custGeom>
              <a:avLst/>
              <a:gdLst/>
              <a:ahLst/>
              <a:cxnLst/>
              <a:rect l="l" t="t" r="r" b="b"/>
              <a:pathLst>
                <a:path w="458" h="458" extrusionOk="0">
                  <a:moveTo>
                    <a:pt x="241" y="0"/>
                  </a:moveTo>
                  <a:lnTo>
                    <a:pt x="145" y="25"/>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5"/>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42"/>
            <p:cNvSpPr/>
            <p:nvPr/>
          </p:nvSpPr>
          <p:spPr>
            <a:xfrm>
              <a:off x="7659300" y="1363438"/>
              <a:ext cx="11475" cy="10850"/>
            </a:xfrm>
            <a:custGeom>
              <a:avLst/>
              <a:gdLst/>
              <a:ahLst/>
              <a:cxnLst/>
              <a:rect l="l" t="t" r="r" b="b"/>
              <a:pathLst>
                <a:path w="459" h="434" extrusionOk="0">
                  <a:moveTo>
                    <a:pt x="145" y="0"/>
                  </a:moveTo>
                  <a:lnTo>
                    <a:pt x="73" y="49"/>
                  </a:lnTo>
                  <a:lnTo>
                    <a:pt x="25" y="121"/>
                  </a:lnTo>
                  <a:lnTo>
                    <a:pt x="1" y="217"/>
                  </a:lnTo>
                  <a:lnTo>
                    <a:pt x="25" y="289"/>
                  </a:lnTo>
                  <a:lnTo>
                    <a:pt x="73" y="361"/>
                  </a:lnTo>
                  <a:lnTo>
                    <a:pt x="145" y="434"/>
                  </a:lnTo>
                  <a:lnTo>
                    <a:pt x="314" y="434"/>
                  </a:lnTo>
                  <a:lnTo>
                    <a:pt x="386" y="386"/>
                  </a:lnTo>
                  <a:lnTo>
                    <a:pt x="434" y="313"/>
                  </a:lnTo>
                  <a:lnTo>
                    <a:pt x="458" y="217"/>
                  </a:lnTo>
                  <a:lnTo>
                    <a:pt x="434" y="145"/>
                  </a:lnTo>
                  <a:lnTo>
                    <a:pt x="386" y="73"/>
                  </a:lnTo>
                  <a:lnTo>
                    <a:pt x="314"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42"/>
            <p:cNvSpPr/>
            <p:nvPr/>
          </p:nvSpPr>
          <p:spPr>
            <a:xfrm>
              <a:off x="7710450" y="1377888"/>
              <a:ext cx="11475" cy="10850"/>
            </a:xfrm>
            <a:custGeom>
              <a:avLst/>
              <a:gdLst/>
              <a:ahLst/>
              <a:cxnLst/>
              <a:rect l="l" t="t" r="r" b="b"/>
              <a:pathLst>
                <a:path w="459" h="434" extrusionOk="0">
                  <a:moveTo>
                    <a:pt x="145" y="0"/>
                  </a:moveTo>
                  <a:lnTo>
                    <a:pt x="73" y="48"/>
                  </a:lnTo>
                  <a:lnTo>
                    <a:pt x="25" y="121"/>
                  </a:lnTo>
                  <a:lnTo>
                    <a:pt x="1" y="217"/>
                  </a:lnTo>
                  <a:lnTo>
                    <a:pt x="25" y="289"/>
                  </a:lnTo>
                  <a:lnTo>
                    <a:pt x="73" y="361"/>
                  </a:lnTo>
                  <a:lnTo>
                    <a:pt x="145" y="433"/>
                  </a:lnTo>
                  <a:lnTo>
                    <a:pt x="314" y="433"/>
                  </a:lnTo>
                  <a:lnTo>
                    <a:pt x="386" y="385"/>
                  </a:lnTo>
                  <a:lnTo>
                    <a:pt x="434" y="313"/>
                  </a:lnTo>
                  <a:lnTo>
                    <a:pt x="458"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42"/>
            <p:cNvSpPr/>
            <p:nvPr/>
          </p:nvSpPr>
          <p:spPr>
            <a:xfrm>
              <a:off x="7680375" y="1458513"/>
              <a:ext cx="11450" cy="11475"/>
            </a:xfrm>
            <a:custGeom>
              <a:avLst/>
              <a:gdLst/>
              <a:ahLst/>
              <a:cxnLst/>
              <a:rect l="l" t="t" r="r" b="b"/>
              <a:pathLst>
                <a:path w="458" h="459" extrusionOk="0">
                  <a:moveTo>
                    <a:pt x="241" y="1"/>
                  </a:moveTo>
                  <a:lnTo>
                    <a:pt x="145" y="25"/>
                  </a:lnTo>
                  <a:lnTo>
                    <a:pt x="72" y="73"/>
                  </a:lnTo>
                  <a:lnTo>
                    <a:pt x="24" y="145"/>
                  </a:lnTo>
                  <a:lnTo>
                    <a:pt x="0" y="242"/>
                  </a:lnTo>
                  <a:lnTo>
                    <a:pt x="24" y="314"/>
                  </a:lnTo>
                  <a:lnTo>
                    <a:pt x="72" y="386"/>
                  </a:lnTo>
                  <a:lnTo>
                    <a:pt x="145" y="434"/>
                  </a:lnTo>
                  <a:lnTo>
                    <a:pt x="217" y="458"/>
                  </a:lnTo>
                  <a:lnTo>
                    <a:pt x="313" y="434"/>
                  </a:lnTo>
                  <a:lnTo>
                    <a:pt x="385" y="386"/>
                  </a:lnTo>
                  <a:lnTo>
                    <a:pt x="434" y="314"/>
                  </a:lnTo>
                  <a:lnTo>
                    <a:pt x="458" y="242"/>
                  </a:lnTo>
                  <a:lnTo>
                    <a:pt x="434" y="145"/>
                  </a:lnTo>
                  <a:lnTo>
                    <a:pt x="385"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42"/>
            <p:cNvSpPr/>
            <p:nvPr/>
          </p:nvSpPr>
          <p:spPr>
            <a:xfrm>
              <a:off x="7679775" y="1371863"/>
              <a:ext cx="10850" cy="11450"/>
            </a:xfrm>
            <a:custGeom>
              <a:avLst/>
              <a:gdLst/>
              <a:ahLst/>
              <a:cxnLst/>
              <a:rect l="l" t="t" r="r" b="b"/>
              <a:pathLst>
                <a:path w="434" h="458" extrusionOk="0">
                  <a:moveTo>
                    <a:pt x="217" y="0"/>
                  </a:moveTo>
                  <a:lnTo>
                    <a:pt x="145" y="24"/>
                  </a:lnTo>
                  <a:lnTo>
                    <a:pt x="72" y="73"/>
                  </a:lnTo>
                  <a:lnTo>
                    <a:pt x="0" y="145"/>
                  </a:lnTo>
                  <a:lnTo>
                    <a:pt x="0" y="241"/>
                  </a:lnTo>
                  <a:lnTo>
                    <a:pt x="0" y="313"/>
                  </a:lnTo>
                  <a:lnTo>
                    <a:pt x="48" y="386"/>
                  </a:lnTo>
                  <a:lnTo>
                    <a:pt x="121" y="434"/>
                  </a:lnTo>
                  <a:lnTo>
                    <a:pt x="217" y="458"/>
                  </a:lnTo>
                  <a:lnTo>
                    <a:pt x="289" y="434"/>
                  </a:lnTo>
                  <a:lnTo>
                    <a:pt x="361" y="386"/>
                  </a:lnTo>
                  <a:lnTo>
                    <a:pt x="434" y="313"/>
                  </a:lnTo>
                  <a:lnTo>
                    <a:pt x="434"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42"/>
            <p:cNvSpPr/>
            <p:nvPr/>
          </p:nvSpPr>
          <p:spPr>
            <a:xfrm>
              <a:off x="7706250" y="1427238"/>
              <a:ext cx="11450" cy="11450"/>
            </a:xfrm>
            <a:custGeom>
              <a:avLst/>
              <a:gdLst/>
              <a:ahLst/>
              <a:cxnLst/>
              <a:rect l="l" t="t" r="r" b="b"/>
              <a:pathLst>
                <a:path w="458" h="458" extrusionOk="0">
                  <a:moveTo>
                    <a:pt x="241" y="0"/>
                  </a:moveTo>
                  <a:lnTo>
                    <a:pt x="145" y="24"/>
                  </a:lnTo>
                  <a:lnTo>
                    <a:pt x="73" y="72"/>
                  </a:lnTo>
                  <a:lnTo>
                    <a:pt x="24" y="145"/>
                  </a:lnTo>
                  <a:lnTo>
                    <a:pt x="0" y="217"/>
                  </a:lnTo>
                  <a:lnTo>
                    <a:pt x="24" y="313"/>
                  </a:lnTo>
                  <a:lnTo>
                    <a:pt x="73" y="385"/>
                  </a:lnTo>
                  <a:lnTo>
                    <a:pt x="145" y="433"/>
                  </a:lnTo>
                  <a:lnTo>
                    <a:pt x="241" y="458"/>
                  </a:lnTo>
                  <a:lnTo>
                    <a:pt x="313" y="433"/>
                  </a:lnTo>
                  <a:lnTo>
                    <a:pt x="386" y="385"/>
                  </a:lnTo>
                  <a:lnTo>
                    <a:pt x="434" y="313"/>
                  </a:lnTo>
                  <a:lnTo>
                    <a:pt x="458" y="217"/>
                  </a:lnTo>
                  <a:lnTo>
                    <a:pt x="434" y="145"/>
                  </a:lnTo>
                  <a:lnTo>
                    <a:pt x="386"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42"/>
            <p:cNvSpPr/>
            <p:nvPr/>
          </p:nvSpPr>
          <p:spPr>
            <a:xfrm>
              <a:off x="7707450" y="1444688"/>
              <a:ext cx="11450" cy="11450"/>
            </a:xfrm>
            <a:custGeom>
              <a:avLst/>
              <a:gdLst/>
              <a:ahLst/>
              <a:cxnLst/>
              <a:rect l="l" t="t" r="r" b="b"/>
              <a:pathLst>
                <a:path w="458" h="458" extrusionOk="0">
                  <a:moveTo>
                    <a:pt x="241" y="0"/>
                  </a:moveTo>
                  <a:lnTo>
                    <a:pt x="145" y="24"/>
                  </a:lnTo>
                  <a:lnTo>
                    <a:pt x="73" y="72"/>
                  </a:lnTo>
                  <a:lnTo>
                    <a:pt x="25" y="145"/>
                  </a:lnTo>
                  <a:lnTo>
                    <a:pt x="1" y="217"/>
                  </a:lnTo>
                  <a:lnTo>
                    <a:pt x="25" y="313"/>
                  </a:lnTo>
                  <a:lnTo>
                    <a:pt x="73" y="385"/>
                  </a:lnTo>
                  <a:lnTo>
                    <a:pt x="145" y="434"/>
                  </a:lnTo>
                  <a:lnTo>
                    <a:pt x="241" y="458"/>
                  </a:lnTo>
                  <a:lnTo>
                    <a:pt x="314" y="434"/>
                  </a:lnTo>
                  <a:lnTo>
                    <a:pt x="386" y="385"/>
                  </a:lnTo>
                  <a:lnTo>
                    <a:pt x="434" y="313"/>
                  </a:lnTo>
                  <a:lnTo>
                    <a:pt x="458" y="217"/>
                  </a:lnTo>
                  <a:lnTo>
                    <a:pt x="434" y="145"/>
                  </a:lnTo>
                  <a:lnTo>
                    <a:pt x="386" y="72"/>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42"/>
            <p:cNvSpPr/>
            <p:nvPr/>
          </p:nvSpPr>
          <p:spPr>
            <a:xfrm>
              <a:off x="7702025" y="1462138"/>
              <a:ext cx="10875" cy="10850"/>
            </a:xfrm>
            <a:custGeom>
              <a:avLst/>
              <a:gdLst/>
              <a:ahLst/>
              <a:cxnLst/>
              <a:rect l="l" t="t" r="r" b="b"/>
              <a:pathLst>
                <a:path w="435" h="434" extrusionOk="0">
                  <a:moveTo>
                    <a:pt x="145" y="0"/>
                  </a:moveTo>
                  <a:lnTo>
                    <a:pt x="73" y="49"/>
                  </a:lnTo>
                  <a:lnTo>
                    <a:pt x="25" y="121"/>
                  </a:lnTo>
                  <a:lnTo>
                    <a:pt x="1" y="217"/>
                  </a:lnTo>
                  <a:lnTo>
                    <a:pt x="1" y="289"/>
                  </a:lnTo>
                  <a:lnTo>
                    <a:pt x="49" y="361"/>
                  </a:lnTo>
                  <a:lnTo>
                    <a:pt x="121" y="434"/>
                  </a:lnTo>
                  <a:lnTo>
                    <a:pt x="290" y="434"/>
                  </a:lnTo>
                  <a:lnTo>
                    <a:pt x="362" y="386"/>
                  </a:lnTo>
                  <a:lnTo>
                    <a:pt x="434" y="313"/>
                  </a:lnTo>
                  <a:lnTo>
                    <a:pt x="434" y="217"/>
                  </a:lnTo>
                  <a:lnTo>
                    <a:pt x="434" y="145"/>
                  </a:lnTo>
                  <a:lnTo>
                    <a:pt x="386" y="73"/>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42"/>
            <p:cNvSpPr/>
            <p:nvPr/>
          </p:nvSpPr>
          <p:spPr>
            <a:xfrm>
              <a:off x="7707450" y="1482588"/>
              <a:ext cx="11450" cy="11475"/>
            </a:xfrm>
            <a:custGeom>
              <a:avLst/>
              <a:gdLst/>
              <a:ahLst/>
              <a:cxnLst/>
              <a:rect l="l" t="t" r="r" b="b"/>
              <a:pathLst>
                <a:path w="458" h="459" extrusionOk="0">
                  <a:moveTo>
                    <a:pt x="241" y="1"/>
                  </a:moveTo>
                  <a:lnTo>
                    <a:pt x="145" y="25"/>
                  </a:lnTo>
                  <a:lnTo>
                    <a:pt x="73" y="73"/>
                  </a:lnTo>
                  <a:lnTo>
                    <a:pt x="25" y="145"/>
                  </a:lnTo>
                  <a:lnTo>
                    <a:pt x="1" y="242"/>
                  </a:lnTo>
                  <a:lnTo>
                    <a:pt x="25" y="314"/>
                  </a:lnTo>
                  <a:lnTo>
                    <a:pt x="73" y="386"/>
                  </a:lnTo>
                  <a:lnTo>
                    <a:pt x="145" y="434"/>
                  </a:lnTo>
                  <a:lnTo>
                    <a:pt x="241" y="458"/>
                  </a:lnTo>
                  <a:lnTo>
                    <a:pt x="314" y="434"/>
                  </a:lnTo>
                  <a:lnTo>
                    <a:pt x="386" y="386"/>
                  </a:lnTo>
                  <a:lnTo>
                    <a:pt x="434" y="314"/>
                  </a:lnTo>
                  <a:lnTo>
                    <a:pt x="458" y="242"/>
                  </a:lnTo>
                  <a:lnTo>
                    <a:pt x="434" y="145"/>
                  </a:lnTo>
                  <a:lnTo>
                    <a:pt x="386" y="73"/>
                  </a:lnTo>
                  <a:lnTo>
                    <a:pt x="314"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42"/>
            <p:cNvSpPr/>
            <p:nvPr/>
          </p:nvSpPr>
          <p:spPr>
            <a:xfrm>
              <a:off x="7684575" y="1488613"/>
              <a:ext cx="11475" cy="10850"/>
            </a:xfrm>
            <a:custGeom>
              <a:avLst/>
              <a:gdLst/>
              <a:ahLst/>
              <a:cxnLst/>
              <a:rect l="l" t="t" r="r" b="b"/>
              <a:pathLst>
                <a:path w="459" h="434" extrusionOk="0">
                  <a:moveTo>
                    <a:pt x="145" y="1"/>
                  </a:moveTo>
                  <a:lnTo>
                    <a:pt x="73" y="49"/>
                  </a:lnTo>
                  <a:lnTo>
                    <a:pt x="25" y="121"/>
                  </a:lnTo>
                  <a:lnTo>
                    <a:pt x="1" y="217"/>
                  </a:lnTo>
                  <a:lnTo>
                    <a:pt x="25" y="289"/>
                  </a:lnTo>
                  <a:lnTo>
                    <a:pt x="73" y="362"/>
                  </a:lnTo>
                  <a:lnTo>
                    <a:pt x="145"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42"/>
            <p:cNvSpPr/>
            <p:nvPr/>
          </p:nvSpPr>
          <p:spPr>
            <a:xfrm>
              <a:off x="7689400" y="1438063"/>
              <a:ext cx="11450" cy="11450"/>
            </a:xfrm>
            <a:custGeom>
              <a:avLst/>
              <a:gdLst/>
              <a:ahLst/>
              <a:cxnLst/>
              <a:rect l="l" t="t" r="r" b="b"/>
              <a:pathLst>
                <a:path w="458" h="458" extrusionOk="0">
                  <a:moveTo>
                    <a:pt x="217" y="0"/>
                  </a:moveTo>
                  <a:lnTo>
                    <a:pt x="145" y="25"/>
                  </a:lnTo>
                  <a:lnTo>
                    <a:pt x="73" y="73"/>
                  </a:lnTo>
                  <a:lnTo>
                    <a:pt x="24" y="145"/>
                  </a:lnTo>
                  <a:lnTo>
                    <a:pt x="0" y="217"/>
                  </a:lnTo>
                  <a:lnTo>
                    <a:pt x="24" y="313"/>
                  </a:lnTo>
                  <a:lnTo>
                    <a:pt x="73" y="386"/>
                  </a:lnTo>
                  <a:lnTo>
                    <a:pt x="145" y="434"/>
                  </a:lnTo>
                  <a:lnTo>
                    <a:pt x="217" y="458"/>
                  </a:lnTo>
                  <a:lnTo>
                    <a:pt x="313" y="434"/>
                  </a:lnTo>
                  <a:lnTo>
                    <a:pt x="386" y="386"/>
                  </a:lnTo>
                  <a:lnTo>
                    <a:pt x="434" y="313"/>
                  </a:lnTo>
                  <a:lnTo>
                    <a:pt x="458" y="241"/>
                  </a:lnTo>
                  <a:lnTo>
                    <a:pt x="434" y="145"/>
                  </a:lnTo>
                  <a:lnTo>
                    <a:pt x="386" y="73"/>
                  </a:lnTo>
                  <a:lnTo>
                    <a:pt x="313" y="25"/>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42"/>
            <p:cNvSpPr/>
            <p:nvPr/>
          </p:nvSpPr>
          <p:spPr>
            <a:xfrm>
              <a:off x="7661700" y="1475988"/>
              <a:ext cx="11475" cy="11450"/>
            </a:xfrm>
            <a:custGeom>
              <a:avLst/>
              <a:gdLst/>
              <a:ahLst/>
              <a:cxnLst/>
              <a:rect l="l" t="t" r="r" b="b"/>
              <a:pathLst>
                <a:path w="459" h="458" extrusionOk="0">
                  <a:moveTo>
                    <a:pt x="218" y="0"/>
                  </a:moveTo>
                  <a:lnTo>
                    <a:pt x="145" y="24"/>
                  </a:lnTo>
                  <a:lnTo>
                    <a:pt x="73" y="72"/>
                  </a:lnTo>
                  <a:lnTo>
                    <a:pt x="25" y="145"/>
                  </a:lnTo>
                  <a:lnTo>
                    <a:pt x="1" y="217"/>
                  </a:lnTo>
                  <a:lnTo>
                    <a:pt x="25" y="313"/>
                  </a:lnTo>
                  <a:lnTo>
                    <a:pt x="73" y="385"/>
                  </a:lnTo>
                  <a:lnTo>
                    <a:pt x="145" y="433"/>
                  </a:lnTo>
                  <a:lnTo>
                    <a:pt x="218" y="457"/>
                  </a:lnTo>
                  <a:lnTo>
                    <a:pt x="314" y="433"/>
                  </a:lnTo>
                  <a:lnTo>
                    <a:pt x="386" y="385"/>
                  </a:lnTo>
                  <a:lnTo>
                    <a:pt x="434" y="313"/>
                  </a:lnTo>
                  <a:lnTo>
                    <a:pt x="458" y="217"/>
                  </a:lnTo>
                  <a:lnTo>
                    <a:pt x="434" y="145"/>
                  </a:lnTo>
                  <a:lnTo>
                    <a:pt x="386" y="72"/>
                  </a:lnTo>
                  <a:lnTo>
                    <a:pt x="314" y="24"/>
                  </a:lnTo>
                  <a:lnTo>
                    <a:pt x="21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42"/>
            <p:cNvSpPr/>
            <p:nvPr/>
          </p:nvSpPr>
          <p:spPr>
            <a:xfrm>
              <a:off x="7662325" y="1444688"/>
              <a:ext cx="10850" cy="11450"/>
            </a:xfrm>
            <a:custGeom>
              <a:avLst/>
              <a:gdLst/>
              <a:ahLst/>
              <a:cxnLst/>
              <a:rect l="l" t="t" r="r" b="b"/>
              <a:pathLst>
                <a:path w="434" h="458" extrusionOk="0">
                  <a:moveTo>
                    <a:pt x="217" y="0"/>
                  </a:moveTo>
                  <a:lnTo>
                    <a:pt x="145" y="24"/>
                  </a:lnTo>
                  <a:lnTo>
                    <a:pt x="72" y="72"/>
                  </a:lnTo>
                  <a:lnTo>
                    <a:pt x="0" y="145"/>
                  </a:lnTo>
                  <a:lnTo>
                    <a:pt x="0" y="217"/>
                  </a:lnTo>
                  <a:lnTo>
                    <a:pt x="0" y="313"/>
                  </a:lnTo>
                  <a:lnTo>
                    <a:pt x="48" y="385"/>
                  </a:lnTo>
                  <a:lnTo>
                    <a:pt x="120" y="434"/>
                  </a:lnTo>
                  <a:lnTo>
                    <a:pt x="217" y="458"/>
                  </a:lnTo>
                  <a:lnTo>
                    <a:pt x="289" y="434"/>
                  </a:lnTo>
                  <a:lnTo>
                    <a:pt x="361" y="385"/>
                  </a:lnTo>
                  <a:lnTo>
                    <a:pt x="433" y="313"/>
                  </a:lnTo>
                  <a:lnTo>
                    <a:pt x="433" y="217"/>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42"/>
            <p:cNvSpPr/>
            <p:nvPr/>
          </p:nvSpPr>
          <p:spPr>
            <a:xfrm>
              <a:off x="7649675" y="1344788"/>
              <a:ext cx="11450" cy="11450"/>
            </a:xfrm>
            <a:custGeom>
              <a:avLst/>
              <a:gdLst/>
              <a:ahLst/>
              <a:cxnLst/>
              <a:rect l="l" t="t" r="r" b="b"/>
              <a:pathLst>
                <a:path w="458" h="458" extrusionOk="0">
                  <a:moveTo>
                    <a:pt x="217" y="0"/>
                  </a:moveTo>
                  <a:lnTo>
                    <a:pt x="145" y="24"/>
                  </a:lnTo>
                  <a:lnTo>
                    <a:pt x="73" y="72"/>
                  </a:lnTo>
                  <a:lnTo>
                    <a:pt x="25" y="145"/>
                  </a:lnTo>
                  <a:lnTo>
                    <a:pt x="1" y="241"/>
                  </a:lnTo>
                  <a:lnTo>
                    <a:pt x="25" y="313"/>
                  </a:lnTo>
                  <a:lnTo>
                    <a:pt x="73" y="385"/>
                  </a:lnTo>
                  <a:lnTo>
                    <a:pt x="145" y="433"/>
                  </a:lnTo>
                  <a:lnTo>
                    <a:pt x="217" y="458"/>
                  </a:lnTo>
                  <a:lnTo>
                    <a:pt x="313" y="433"/>
                  </a:lnTo>
                  <a:lnTo>
                    <a:pt x="386" y="409"/>
                  </a:lnTo>
                  <a:lnTo>
                    <a:pt x="434" y="337"/>
                  </a:lnTo>
                  <a:lnTo>
                    <a:pt x="458" y="241"/>
                  </a:lnTo>
                  <a:lnTo>
                    <a:pt x="434" y="145"/>
                  </a:lnTo>
                  <a:lnTo>
                    <a:pt x="386"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42"/>
            <p:cNvSpPr/>
            <p:nvPr/>
          </p:nvSpPr>
          <p:spPr>
            <a:xfrm>
              <a:off x="7695425" y="1245488"/>
              <a:ext cx="11450" cy="11450"/>
            </a:xfrm>
            <a:custGeom>
              <a:avLst/>
              <a:gdLst/>
              <a:ahLst/>
              <a:cxnLst/>
              <a:rect l="l" t="t" r="r" b="b"/>
              <a:pathLst>
                <a:path w="458" h="458" extrusionOk="0">
                  <a:moveTo>
                    <a:pt x="241" y="0"/>
                  </a:moveTo>
                  <a:lnTo>
                    <a:pt x="145" y="24"/>
                  </a:lnTo>
                  <a:lnTo>
                    <a:pt x="72" y="72"/>
                  </a:lnTo>
                  <a:lnTo>
                    <a:pt x="24" y="144"/>
                  </a:lnTo>
                  <a:lnTo>
                    <a:pt x="0" y="241"/>
                  </a:lnTo>
                  <a:lnTo>
                    <a:pt x="24" y="313"/>
                  </a:lnTo>
                  <a:lnTo>
                    <a:pt x="72" y="385"/>
                  </a:lnTo>
                  <a:lnTo>
                    <a:pt x="145" y="433"/>
                  </a:lnTo>
                  <a:lnTo>
                    <a:pt x="217" y="457"/>
                  </a:lnTo>
                  <a:lnTo>
                    <a:pt x="313" y="433"/>
                  </a:lnTo>
                  <a:lnTo>
                    <a:pt x="385" y="409"/>
                  </a:lnTo>
                  <a:lnTo>
                    <a:pt x="433" y="313"/>
                  </a:lnTo>
                  <a:lnTo>
                    <a:pt x="457" y="241"/>
                  </a:lnTo>
                  <a:lnTo>
                    <a:pt x="433" y="144"/>
                  </a:lnTo>
                  <a:lnTo>
                    <a:pt x="385"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42"/>
            <p:cNvSpPr/>
            <p:nvPr/>
          </p:nvSpPr>
          <p:spPr>
            <a:xfrm>
              <a:off x="7673150" y="1254513"/>
              <a:ext cx="11450" cy="11450"/>
            </a:xfrm>
            <a:custGeom>
              <a:avLst/>
              <a:gdLst/>
              <a:ahLst/>
              <a:cxnLst/>
              <a:rect l="l" t="t" r="r" b="b"/>
              <a:pathLst>
                <a:path w="458" h="458" extrusionOk="0">
                  <a:moveTo>
                    <a:pt x="241" y="0"/>
                  </a:moveTo>
                  <a:lnTo>
                    <a:pt x="145" y="24"/>
                  </a:lnTo>
                  <a:lnTo>
                    <a:pt x="73" y="72"/>
                  </a:lnTo>
                  <a:lnTo>
                    <a:pt x="24" y="145"/>
                  </a:lnTo>
                  <a:lnTo>
                    <a:pt x="0" y="217"/>
                  </a:lnTo>
                  <a:lnTo>
                    <a:pt x="24" y="313"/>
                  </a:lnTo>
                  <a:lnTo>
                    <a:pt x="73" y="385"/>
                  </a:lnTo>
                  <a:lnTo>
                    <a:pt x="145" y="433"/>
                  </a:lnTo>
                  <a:lnTo>
                    <a:pt x="241" y="458"/>
                  </a:lnTo>
                  <a:lnTo>
                    <a:pt x="313" y="433"/>
                  </a:lnTo>
                  <a:lnTo>
                    <a:pt x="386" y="385"/>
                  </a:lnTo>
                  <a:lnTo>
                    <a:pt x="434" y="313"/>
                  </a:lnTo>
                  <a:lnTo>
                    <a:pt x="458" y="217"/>
                  </a:lnTo>
                  <a:lnTo>
                    <a:pt x="434" y="145"/>
                  </a:lnTo>
                  <a:lnTo>
                    <a:pt x="386"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42"/>
            <p:cNvSpPr/>
            <p:nvPr/>
          </p:nvSpPr>
          <p:spPr>
            <a:xfrm>
              <a:off x="7649675" y="1250288"/>
              <a:ext cx="10850" cy="10850"/>
            </a:xfrm>
            <a:custGeom>
              <a:avLst/>
              <a:gdLst/>
              <a:ahLst/>
              <a:cxnLst/>
              <a:rect l="l" t="t" r="r" b="b"/>
              <a:pathLst>
                <a:path w="434" h="434" extrusionOk="0">
                  <a:moveTo>
                    <a:pt x="121" y="1"/>
                  </a:moveTo>
                  <a:lnTo>
                    <a:pt x="49" y="49"/>
                  </a:lnTo>
                  <a:lnTo>
                    <a:pt x="1" y="121"/>
                  </a:lnTo>
                  <a:lnTo>
                    <a:pt x="1" y="217"/>
                  </a:lnTo>
                  <a:lnTo>
                    <a:pt x="1" y="314"/>
                  </a:lnTo>
                  <a:lnTo>
                    <a:pt x="49" y="386"/>
                  </a:lnTo>
                  <a:lnTo>
                    <a:pt x="121" y="434"/>
                  </a:lnTo>
                  <a:lnTo>
                    <a:pt x="289" y="434"/>
                  </a:lnTo>
                  <a:lnTo>
                    <a:pt x="362" y="386"/>
                  </a:lnTo>
                  <a:lnTo>
                    <a:pt x="410" y="314"/>
                  </a:lnTo>
                  <a:lnTo>
                    <a:pt x="434" y="217"/>
                  </a:lnTo>
                  <a:lnTo>
                    <a:pt x="434" y="145"/>
                  </a:lnTo>
                  <a:lnTo>
                    <a:pt x="386"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42"/>
            <p:cNvSpPr/>
            <p:nvPr/>
          </p:nvSpPr>
          <p:spPr>
            <a:xfrm>
              <a:off x="7650875" y="1232238"/>
              <a:ext cx="11475" cy="11450"/>
            </a:xfrm>
            <a:custGeom>
              <a:avLst/>
              <a:gdLst/>
              <a:ahLst/>
              <a:cxnLst/>
              <a:rect l="l" t="t" r="r" b="b"/>
              <a:pathLst>
                <a:path w="459" h="458" extrusionOk="0">
                  <a:moveTo>
                    <a:pt x="241" y="0"/>
                  </a:moveTo>
                  <a:lnTo>
                    <a:pt x="145" y="25"/>
                  </a:lnTo>
                  <a:lnTo>
                    <a:pt x="73" y="73"/>
                  </a:lnTo>
                  <a:lnTo>
                    <a:pt x="25" y="145"/>
                  </a:lnTo>
                  <a:lnTo>
                    <a:pt x="1" y="241"/>
                  </a:lnTo>
                  <a:lnTo>
                    <a:pt x="25" y="313"/>
                  </a:lnTo>
                  <a:lnTo>
                    <a:pt x="73" y="386"/>
                  </a:lnTo>
                  <a:lnTo>
                    <a:pt x="145" y="434"/>
                  </a:lnTo>
                  <a:lnTo>
                    <a:pt x="217" y="458"/>
                  </a:lnTo>
                  <a:lnTo>
                    <a:pt x="314" y="434"/>
                  </a:lnTo>
                  <a:lnTo>
                    <a:pt x="386" y="386"/>
                  </a:lnTo>
                  <a:lnTo>
                    <a:pt x="434" y="313"/>
                  </a:lnTo>
                  <a:lnTo>
                    <a:pt x="458" y="241"/>
                  </a:lnTo>
                  <a:lnTo>
                    <a:pt x="434" y="145"/>
                  </a:lnTo>
                  <a:lnTo>
                    <a:pt x="386" y="73"/>
                  </a:lnTo>
                  <a:lnTo>
                    <a:pt x="314" y="25"/>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42"/>
            <p:cNvSpPr/>
            <p:nvPr/>
          </p:nvSpPr>
          <p:spPr>
            <a:xfrm>
              <a:off x="7656300" y="1265338"/>
              <a:ext cx="11450" cy="11450"/>
            </a:xfrm>
            <a:custGeom>
              <a:avLst/>
              <a:gdLst/>
              <a:ahLst/>
              <a:cxnLst/>
              <a:rect l="l" t="t" r="r" b="b"/>
              <a:pathLst>
                <a:path w="458" h="458" extrusionOk="0">
                  <a:moveTo>
                    <a:pt x="241" y="0"/>
                  </a:moveTo>
                  <a:lnTo>
                    <a:pt x="145" y="25"/>
                  </a:lnTo>
                  <a:lnTo>
                    <a:pt x="73" y="73"/>
                  </a:lnTo>
                  <a:lnTo>
                    <a:pt x="24" y="145"/>
                  </a:lnTo>
                  <a:lnTo>
                    <a:pt x="0" y="217"/>
                  </a:lnTo>
                  <a:lnTo>
                    <a:pt x="24" y="313"/>
                  </a:lnTo>
                  <a:lnTo>
                    <a:pt x="73" y="386"/>
                  </a:lnTo>
                  <a:lnTo>
                    <a:pt x="145" y="434"/>
                  </a:lnTo>
                  <a:lnTo>
                    <a:pt x="217" y="458"/>
                  </a:lnTo>
                  <a:lnTo>
                    <a:pt x="313" y="434"/>
                  </a:lnTo>
                  <a:lnTo>
                    <a:pt x="386" y="386"/>
                  </a:lnTo>
                  <a:lnTo>
                    <a:pt x="434" y="313"/>
                  </a:lnTo>
                  <a:lnTo>
                    <a:pt x="458" y="241"/>
                  </a:lnTo>
                  <a:lnTo>
                    <a:pt x="434" y="145"/>
                  </a:lnTo>
                  <a:lnTo>
                    <a:pt x="386" y="73"/>
                  </a:lnTo>
                  <a:lnTo>
                    <a:pt x="313" y="25"/>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42"/>
            <p:cNvSpPr/>
            <p:nvPr/>
          </p:nvSpPr>
          <p:spPr>
            <a:xfrm>
              <a:off x="7678575" y="1232238"/>
              <a:ext cx="11450" cy="11450"/>
            </a:xfrm>
            <a:custGeom>
              <a:avLst/>
              <a:gdLst/>
              <a:ahLst/>
              <a:cxnLst/>
              <a:rect l="l" t="t" r="r" b="b"/>
              <a:pathLst>
                <a:path w="458" h="458" extrusionOk="0">
                  <a:moveTo>
                    <a:pt x="241" y="0"/>
                  </a:moveTo>
                  <a:lnTo>
                    <a:pt x="144" y="25"/>
                  </a:lnTo>
                  <a:lnTo>
                    <a:pt x="72" y="73"/>
                  </a:lnTo>
                  <a:lnTo>
                    <a:pt x="24" y="145"/>
                  </a:lnTo>
                  <a:lnTo>
                    <a:pt x="0" y="241"/>
                  </a:lnTo>
                  <a:lnTo>
                    <a:pt x="24" y="313"/>
                  </a:lnTo>
                  <a:lnTo>
                    <a:pt x="72" y="386"/>
                  </a:lnTo>
                  <a:lnTo>
                    <a:pt x="144" y="434"/>
                  </a:lnTo>
                  <a:lnTo>
                    <a:pt x="241" y="458"/>
                  </a:lnTo>
                  <a:lnTo>
                    <a:pt x="313" y="434"/>
                  </a:lnTo>
                  <a:lnTo>
                    <a:pt x="385" y="386"/>
                  </a:lnTo>
                  <a:lnTo>
                    <a:pt x="433" y="313"/>
                  </a:lnTo>
                  <a:lnTo>
                    <a:pt x="457" y="241"/>
                  </a:lnTo>
                  <a:lnTo>
                    <a:pt x="433" y="145"/>
                  </a:lnTo>
                  <a:lnTo>
                    <a:pt x="385" y="73"/>
                  </a:lnTo>
                  <a:lnTo>
                    <a:pt x="313" y="25"/>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42"/>
            <p:cNvSpPr/>
            <p:nvPr/>
          </p:nvSpPr>
          <p:spPr>
            <a:xfrm>
              <a:off x="7649675" y="1206963"/>
              <a:ext cx="11450" cy="10850"/>
            </a:xfrm>
            <a:custGeom>
              <a:avLst/>
              <a:gdLst/>
              <a:ahLst/>
              <a:cxnLst/>
              <a:rect l="l" t="t" r="r" b="b"/>
              <a:pathLst>
                <a:path w="458" h="434" extrusionOk="0">
                  <a:moveTo>
                    <a:pt x="217" y="0"/>
                  </a:moveTo>
                  <a:lnTo>
                    <a:pt x="145" y="24"/>
                  </a:lnTo>
                  <a:lnTo>
                    <a:pt x="73" y="49"/>
                  </a:lnTo>
                  <a:lnTo>
                    <a:pt x="25" y="121"/>
                  </a:lnTo>
                  <a:lnTo>
                    <a:pt x="1" y="217"/>
                  </a:lnTo>
                  <a:lnTo>
                    <a:pt x="25" y="313"/>
                  </a:lnTo>
                  <a:lnTo>
                    <a:pt x="73" y="386"/>
                  </a:lnTo>
                  <a:lnTo>
                    <a:pt x="145" y="434"/>
                  </a:lnTo>
                  <a:lnTo>
                    <a:pt x="313" y="434"/>
                  </a:lnTo>
                  <a:lnTo>
                    <a:pt x="386" y="386"/>
                  </a:lnTo>
                  <a:lnTo>
                    <a:pt x="434" y="313"/>
                  </a:lnTo>
                  <a:lnTo>
                    <a:pt x="458" y="217"/>
                  </a:lnTo>
                  <a:lnTo>
                    <a:pt x="434" y="145"/>
                  </a:lnTo>
                  <a:lnTo>
                    <a:pt x="386"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42"/>
            <p:cNvSpPr/>
            <p:nvPr/>
          </p:nvSpPr>
          <p:spPr>
            <a:xfrm>
              <a:off x="7700825" y="1221413"/>
              <a:ext cx="11475" cy="10850"/>
            </a:xfrm>
            <a:custGeom>
              <a:avLst/>
              <a:gdLst/>
              <a:ahLst/>
              <a:cxnLst/>
              <a:rect l="l" t="t" r="r" b="b"/>
              <a:pathLst>
                <a:path w="459" h="434" extrusionOk="0">
                  <a:moveTo>
                    <a:pt x="145" y="0"/>
                  </a:moveTo>
                  <a:lnTo>
                    <a:pt x="73" y="48"/>
                  </a:lnTo>
                  <a:lnTo>
                    <a:pt x="25" y="120"/>
                  </a:lnTo>
                  <a:lnTo>
                    <a:pt x="1" y="217"/>
                  </a:lnTo>
                  <a:lnTo>
                    <a:pt x="25" y="313"/>
                  </a:lnTo>
                  <a:lnTo>
                    <a:pt x="73" y="385"/>
                  </a:lnTo>
                  <a:lnTo>
                    <a:pt x="145" y="433"/>
                  </a:lnTo>
                  <a:lnTo>
                    <a:pt x="314" y="433"/>
                  </a:lnTo>
                  <a:lnTo>
                    <a:pt x="386" y="385"/>
                  </a:lnTo>
                  <a:lnTo>
                    <a:pt x="434" y="313"/>
                  </a:lnTo>
                  <a:lnTo>
                    <a:pt x="458" y="217"/>
                  </a:lnTo>
                  <a:lnTo>
                    <a:pt x="434" y="145"/>
                  </a:lnTo>
                  <a:lnTo>
                    <a:pt x="410" y="72"/>
                  </a:lnTo>
                  <a:lnTo>
                    <a:pt x="338"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42"/>
            <p:cNvSpPr/>
            <p:nvPr/>
          </p:nvSpPr>
          <p:spPr>
            <a:xfrm>
              <a:off x="7670750" y="1302038"/>
              <a:ext cx="11450" cy="11475"/>
            </a:xfrm>
            <a:custGeom>
              <a:avLst/>
              <a:gdLst/>
              <a:ahLst/>
              <a:cxnLst/>
              <a:rect l="l" t="t" r="r" b="b"/>
              <a:pathLst>
                <a:path w="458" h="459" extrusionOk="0">
                  <a:moveTo>
                    <a:pt x="241" y="1"/>
                  </a:moveTo>
                  <a:lnTo>
                    <a:pt x="145" y="25"/>
                  </a:lnTo>
                  <a:lnTo>
                    <a:pt x="72" y="73"/>
                  </a:lnTo>
                  <a:lnTo>
                    <a:pt x="24" y="145"/>
                  </a:lnTo>
                  <a:lnTo>
                    <a:pt x="0" y="242"/>
                  </a:lnTo>
                  <a:lnTo>
                    <a:pt x="24" y="314"/>
                  </a:lnTo>
                  <a:lnTo>
                    <a:pt x="72" y="386"/>
                  </a:lnTo>
                  <a:lnTo>
                    <a:pt x="145" y="434"/>
                  </a:lnTo>
                  <a:lnTo>
                    <a:pt x="241" y="458"/>
                  </a:lnTo>
                  <a:lnTo>
                    <a:pt x="313" y="434"/>
                  </a:lnTo>
                  <a:lnTo>
                    <a:pt x="385" y="410"/>
                  </a:lnTo>
                  <a:lnTo>
                    <a:pt x="433" y="338"/>
                  </a:lnTo>
                  <a:lnTo>
                    <a:pt x="457" y="242"/>
                  </a:lnTo>
                  <a:lnTo>
                    <a:pt x="433" y="145"/>
                  </a:lnTo>
                  <a:lnTo>
                    <a:pt x="385"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42"/>
            <p:cNvSpPr/>
            <p:nvPr/>
          </p:nvSpPr>
          <p:spPr>
            <a:xfrm>
              <a:off x="7670150" y="1215388"/>
              <a:ext cx="10850" cy="11450"/>
            </a:xfrm>
            <a:custGeom>
              <a:avLst/>
              <a:gdLst/>
              <a:ahLst/>
              <a:cxnLst/>
              <a:rect l="l" t="t" r="r" b="b"/>
              <a:pathLst>
                <a:path w="434" h="458" extrusionOk="0">
                  <a:moveTo>
                    <a:pt x="217" y="0"/>
                  </a:moveTo>
                  <a:lnTo>
                    <a:pt x="144" y="24"/>
                  </a:lnTo>
                  <a:lnTo>
                    <a:pt x="72" y="73"/>
                  </a:lnTo>
                  <a:lnTo>
                    <a:pt x="24" y="145"/>
                  </a:lnTo>
                  <a:lnTo>
                    <a:pt x="0" y="241"/>
                  </a:lnTo>
                  <a:lnTo>
                    <a:pt x="0" y="313"/>
                  </a:lnTo>
                  <a:lnTo>
                    <a:pt x="48" y="386"/>
                  </a:lnTo>
                  <a:lnTo>
                    <a:pt x="120" y="434"/>
                  </a:lnTo>
                  <a:lnTo>
                    <a:pt x="217" y="458"/>
                  </a:lnTo>
                  <a:lnTo>
                    <a:pt x="313" y="434"/>
                  </a:lnTo>
                  <a:lnTo>
                    <a:pt x="385" y="410"/>
                  </a:lnTo>
                  <a:lnTo>
                    <a:pt x="433" y="313"/>
                  </a:lnTo>
                  <a:lnTo>
                    <a:pt x="433" y="241"/>
                  </a:lnTo>
                  <a:lnTo>
                    <a:pt x="433"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42"/>
            <p:cNvSpPr/>
            <p:nvPr/>
          </p:nvSpPr>
          <p:spPr>
            <a:xfrm>
              <a:off x="7696625" y="1270763"/>
              <a:ext cx="11450" cy="11450"/>
            </a:xfrm>
            <a:custGeom>
              <a:avLst/>
              <a:gdLst/>
              <a:ahLst/>
              <a:cxnLst/>
              <a:rect l="l" t="t" r="r" b="b"/>
              <a:pathLst>
                <a:path w="458" h="458" extrusionOk="0">
                  <a:moveTo>
                    <a:pt x="241" y="0"/>
                  </a:moveTo>
                  <a:lnTo>
                    <a:pt x="145" y="24"/>
                  </a:lnTo>
                  <a:lnTo>
                    <a:pt x="72" y="72"/>
                  </a:lnTo>
                  <a:lnTo>
                    <a:pt x="24" y="145"/>
                  </a:lnTo>
                  <a:lnTo>
                    <a:pt x="0" y="217"/>
                  </a:lnTo>
                  <a:lnTo>
                    <a:pt x="24" y="313"/>
                  </a:lnTo>
                  <a:lnTo>
                    <a:pt x="72" y="385"/>
                  </a:lnTo>
                  <a:lnTo>
                    <a:pt x="145" y="433"/>
                  </a:lnTo>
                  <a:lnTo>
                    <a:pt x="241" y="458"/>
                  </a:lnTo>
                  <a:lnTo>
                    <a:pt x="313" y="433"/>
                  </a:lnTo>
                  <a:lnTo>
                    <a:pt x="385" y="385"/>
                  </a:lnTo>
                  <a:lnTo>
                    <a:pt x="434" y="313"/>
                  </a:lnTo>
                  <a:lnTo>
                    <a:pt x="458" y="217"/>
                  </a:lnTo>
                  <a:lnTo>
                    <a:pt x="434" y="145"/>
                  </a:lnTo>
                  <a:lnTo>
                    <a:pt x="385"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42"/>
            <p:cNvSpPr/>
            <p:nvPr/>
          </p:nvSpPr>
          <p:spPr>
            <a:xfrm>
              <a:off x="7698425" y="1288213"/>
              <a:ext cx="10850" cy="11450"/>
            </a:xfrm>
            <a:custGeom>
              <a:avLst/>
              <a:gdLst/>
              <a:ahLst/>
              <a:cxnLst/>
              <a:rect l="l" t="t" r="r" b="b"/>
              <a:pathLst>
                <a:path w="434" h="458" extrusionOk="0">
                  <a:moveTo>
                    <a:pt x="217" y="0"/>
                  </a:moveTo>
                  <a:lnTo>
                    <a:pt x="121" y="24"/>
                  </a:lnTo>
                  <a:lnTo>
                    <a:pt x="49" y="72"/>
                  </a:lnTo>
                  <a:lnTo>
                    <a:pt x="0" y="145"/>
                  </a:lnTo>
                  <a:lnTo>
                    <a:pt x="0" y="217"/>
                  </a:lnTo>
                  <a:lnTo>
                    <a:pt x="0" y="313"/>
                  </a:lnTo>
                  <a:lnTo>
                    <a:pt x="49" y="385"/>
                  </a:lnTo>
                  <a:lnTo>
                    <a:pt x="121" y="434"/>
                  </a:lnTo>
                  <a:lnTo>
                    <a:pt x="217" y="458"/>
                  </a:lnTo>
                  <a:lnTo>
                    <a:pt x="289" y="434"/>
                  </a:lnTo>
                  <a:lnTo>
                    <a:pt x="362" y="385"/>
                  </a:lnTo>
                  <a:lnTo>
                    <a:pt x="410" y="313"/>
                  </a:lnTo>
                  <a:lnTo>
                    <a:pt x="434" y="217"/>
                  </a:lnTo>
                  <a:lnTo>
                    <a:pt x="434" y="145"/>
                  </a:lnTo>
                  <a:lnTo>
                    <a:pt x="386"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42"/>
            <p:cNvSpPr/>
            <p:nvPr/>
          </p:nvSpPr>
          <p:spPr>
            <a:xfrm>
              <a:off x="7692400" y="1305663"/>
              <a:ext cx="11475" cy="10850"/>
            </a:xfrm>
            <a:custGeom>
              <a:avLst/>
              <a:gdLst/>
              <a:ahLst/>
              <a:cxnLst/>
              <a:rect l="l" t="t" r="r" b="b"/>
              <a:pathLst>
                <a:path w="459" h="434" extrusionOk="0">
                  <a:moveTo>
                    <a:pt x="145" y="0"/>
                  </a:moveTo>
                  <a:lnTo>
                    <a:pt x="73" y="49"/>
                  </a:lnTo>
                  <a:lnTo>
                    <a:pt x="25" y="121"/>
                  </a:lnTo>
                  <a:lnTo>
                    <a:pt x="1" y="217"/>
                  </a:lnTo>
                  <a:lnTo>
                    <a:pt x="25" y="289"/>
                  </a:lnTo>
                  <a:lnTo>
                    <a:pt x="49" y="386"/>
                  </a:lnTo>
                  <a:lnTo>
                    <a:pt x="121" y="434"/>
                  </a:lnTo>
                  <a:lnTo>
                    <a:pt x="314" y="434"/>
                  </a:lnTo>
                  <a:lnTo>
                    <a:pt x="386" y="386"/>
                  </a:lnTo>
                  <a:lnTo>
                    <a:pt x="434" y="313"/>
                  </a:lnTo>
                  <a:lnTo>
                    <a:pt x="458" y="217"/>
                  </a:lnTo>
                  <a:lnTo>
                    <a:pt x="434" y="145"/>
                  </a:lnTo>
                  <a:lnTo>
                    <a:pt x="386" y="73"/>
                  </a:lnTo>
                  <a:lnTo>
                    <a:pt x="314"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42"/>
            <p:cNvSpPr/>
            <p:nvPr/>
          </p:nvSpPr>
          <p:spPr>
            <a:xfrm>
              <a:off x="7698425" y="1326113"/>
              <a:ext cx="10850" cy="11475"/>
            </a:xfrm>
            <a:custGeom>
              <a:avLst/>
              <a:gdLst/>
              <a:ahLst/>
              <a:cxnLst/>
              <a:rect l="l" t="t" r="r" b="b"/>
              <a:pathLst>
                <a:path w="434" h="459" extrusionOk="0">
                  <a:moveTo>
                    <a:pt x="217" y="1"/>
                  </a:moveTo>
                  <a:lnTo>
                    <a:pt x="121" y="25"/>
                  </a:lnTo>
                  <a:lnTo>
                    <a:pt x="49" y="73"/>
                  </a:lnTo>
                  <a:lnTo>
                    <a:pt x="0" y="145"/>
                  </a:lnTo>
                  <a:lnTo>
                    <a:pt x="0" y="242"/>
                  </a:lnTo>
                  <a:lnTo>
                    <a:pt x="0" y="314"/>
                  </a:lnTo>
                  <a:lnTo>
                    <a:pt x="49" y="386"/>
                  </a:lnTo>
                  <a:lnTo>
                    <a:pt x="121" y="434"/>
                  </a:lnTo>
                  <a:lnTo>
                    <a:pt x="217" y="458"/>
                  </a:lnTo>
                  <a:lnTo>
                    <a:pt x="289" y="434"/>
                  </a:lnTo>
                  <a:lnTo>
                    <a:pt x="362" y="410"/>
                  </a:lnTo>
                  <a:lnTo>
                    <a:pt x="410" y="314"/>
                  </a:lnTo>
                  <a:lnTo>
                    <a:pt x="434" y="242"/>
                  </a:lnTo>
                  <a:lnTo>
                    <a:pt x="434" y="145"/>
                  </a:lnTo>
                  <a:lnTo>
                    <a:pt x="386"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42"/>
            <p:cNvSpPr/>
            <p:nvPr/>
          </p:nvSpPr>
          <p:spPr>
            <a:xfrm>
              <a:off x="7720700" y="1226213"/>
              <a:ext cx="10850" cy="11475"/>
            </a:xfrm>
            <a:custGeom>
              <a:avLst/>
              <a:gdLst/>
              <a:ahLst/>
              <a:cxnLst/>
              <a:rect l="l" t="t" r="r" b="b"/>
              <a:pathLst>
                <a:path w="434" h="459" extrusionOk="0">
                  <a:moveTo>
                    <a:pt x="217" y="1"/>
                  </a:moveTo>
                  <a:lnTo>
                    <a:pt x="145" y="25"/>
                  </a:lnTo>
                  <a:lnTo>
                    <a:pt x="48" y="73"/>
                  </a:lnTo>
                  <a:lnTo>
                    <a:pt x="0" y="145"/>
                  </a:lnTo>
                  <a:lnTo>
                    <a:pt x="0" y="241"/>
                  </a:lnTo>
                  <a:lnTo>
                    <a:pt x="0" y="314"/>
                  </a:lnTo>
                  <a:lnTo>
                    <a:pt x="48" y="386"/>
                  </a:lnTo>
                  <a:lnTo>
                    <a:pt x="121" y="434"/>
                  </a:lnTo>
                  <a:lnTo>
                    <a:pt x="217" y="458"/>
                  </a:lnTo>
                  <a:lnTo>
                    <a:pt x="289" y="434"/>
                  </a:lnTo>
                  <a:lnTo>
                    <a:pt x="361" y="386"/>
                  </a:lnTo>
                  <a:lnTo>
                    <a:pt x="409"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42"/>
            <p:cNvSpPr/>
            <p:nvPr/>
          </p:nvSpPr>
          <p:spPr>
            <a:xfrm>
              <a:off x="7726100" y="1202138"/>
              <a:ext cx="11475" cy="10875"/>
            </a:xfrm>
            <a:custGeom>
              <a:avLst/>
              <a:gdLst/>
              <a:ahLst/>
              <a:cxnLst/>
              <a:rect l="l" t="t" r="r" b="b"/>
              <a:pathLst>
                <a:path w="459" h="435" extrusionOk="0">
                  <a:moveTo>
                    <a:pt x="145" y="1"/>
                  </a:moveTo>
                  <a:lnTo>
                    <a:pt x="73" y="49"/>
                  </a:lnTo>
                  <a:lnTo>
                    <a:pt x="25" y="121"/>
                  </a:lnTo>
                  <a:lnTo>
                    <a:pt x="1" y="217"/>
                  </a:lnTo>
                  <a:lnTo>
                    <a:pt x="25" y="290"/>
                  </a:lnTo>
                  <a:lnTo>
                    <a:pt x="49" y="362"/>
                  </a:lnTo>
                  <a:lnTo>
                    <a:pt x="145" y="410"/>
                  </a:lnTo>
                  <a:lnTo>
                    <a:pt x="217"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42"/>
            <p:cNvSpPr/>
            <p:nvPr/>
          </p:nvSpPr>
          <p:spPr>
            <a:xfrm>
              <a:off x="7721900" y="1251488"/>
              <a:ext cx="10850" cy="11475"/>
            </a:xfrm>
            <a:custGeom>
              <a:avLst/>
              <a:gdLst/>
              <a:ahLst/>
              <a:cxnLst/>
              <a:rect l="l" t="t" r="r" b="b"/>
              <a:pathLst>
                <a:path w="434" h="459" extrusionOk="0">
                  <a:moveTo>
                    <a:pt x="217" y="1"/>
                  </a:moveTo>
                  <a:lnTo>
                    <a:pt x="145" y="25"/>
                  </a:lnTo>
                  <a:lnTo>
                    <a:pt x="73" y="49"/>
                  </a:lnTo>
                  <a:lnTo>
                    <a:pt x="24" y="145"/>
                  </a:lnTo>
                  <a:lnTo>
                    <a:pt x="0" y="217"/>
                  </a:lnTo>
                  <a:lnTo>
                    <a:pt x="0" y="314"/>
                  </a:lnTo>
                  <a:lnTo>
                    <a:pt x="48" y="386"/>
                  </a:lnTo>
                  <a:lnTo>
                    <a:pt x="121" y="434"/>
                  </a:lnTo>
                  <a:lnTo>
                    <a:pt x="217" y="458"/>
                  </a:lnTo>
                  <a:lnTo>
                    <a:pt x="313" y="434"/>
                  </a:lnTo>
                  <a:lnTo>
                    <a:pt x="385" y="386"/>
                  </a:lnTo>
                  <a:lnTo>
                    <a:pt x="434" y="314"/>
                  </a:lnTo>
                  <a:lnTo>
                    <a:pt x="434"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42"/>
            <p:cNvSpPr/>
            <p:nvPr/>
          </p:nvSpPr>
          <p:spPr>
            <a:xfrm>
              <a:off x="7723100" y="1268938"/>
              <a:ext cx="11450" cy="11475"/>
            </a:xfrm>
            <a:custGeom>
              <a:avLst/>
              <a:gdLst/>
              <a:ahLst/>
              <a:cxnLst/>
              <a:rect l="l" t="t" r="r" b="b"/>
              <a:pathLst>
                <a:path w="458" h="459" extrusionOk="0">
                  <a:moveTo>
                    <a:pt x="217" y="1"/>
                  </a:moveTo>
                  <a:lnTo>
                    <a:pt x="145" y="25"/>
                  </a:lnTo>
                  <a:lnTo>
                    <a:pt x="73" y="49"/>
                  </a:lnTo>
                  <a:lnTo>
                    <a:pt x="25" y="145"/>
                  </a:lnTo>
                  <a:lnTo>
                    <a:pt x="0" y="218"/>
                  </a:lnTo>
                  <a:lnTo>
                    <a:pt x="25" y="314"/>
                  </a:lnTo>
                  <a:lnTo>
                    <a:pt x="73" y="386"/>
                  </a:lnTo>
                  <a:lnTo>
                    <a:pt x="145" y="434"/>
                  </a:lnTo>
                  <a:lnTo>
                    <a:pt x="217" y="458"/>
                  </a:lnTo>
                  <a:lnTo>
                    <a:pt x="313" y="434"/>
                  </a:lnTo>
                  <a:lnTo>
                    <a:pt x="386" y="386"/>
                  </a:lnTo>
                  <a:lnTo>
                    <a:pt x="434" y="314"/>
                  </a:lnTo>
                  <a:lnTo>
                    <a:pt x="458" y="218"/>
                  </a:lnTo>
                  <a:lnTo>
                    <a:pt x="434" y="145"/>
                  </a:lnTo>
                  <a:lnTo>
                    <a:pt x="386"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42"/>
            <p:cNvSpPr/>
            <p:nvPr/>
          </p:nvSpPr>
          <p:spPr>
            <a:xfrm>
              <a:off x="7717075" y="1286413"/>
              <a:ext cx="11475" cy="10850"/>
            </a:xfrm>
            <a:custGeom>
              <a:avLst/>
              <a:gdLst/>
              <a:ahLst/>
              <a:cxnLst/>
              <a:rect l="l" t="t" r="r" b="b"/>
              <a:pathLst>
                <a:path w="459" h="434" extrusionOk="0">
                  <a:moveTo>
                    <a:pt x="145" y="0"/>
                  </a:moveTo>
                  <a:lnTo>
                    <a:pt x="73" y="48"/>
                  </a:lnTo>
                  <a:lnTo>
                    <a:pt x="25" y="120"/>
                  </a:lnTo>
                  <a:lnTo>
                    <a:pt x="1" y="217"/>
                  </a:lnTo>
                  <a:lnTo>
                    <a:pt x="25" y="289"/>
                  </a:lnTo>
                  <a:lnTo>
                    <a:pt x="73" y="361"/>
                  </a:lnTo>
                  <a:lnTo>
                    <a:pt x="145" y="409"/>
                  </a:lnTo>
                  <a:lnTo>
                    <a:pt x="241" y="433"/>
                  </a:lnTo>
                  <a:lnTo>
                    <a:pt x="314" y="433"/>
                  </a:lnTo>
                  <a:lnTo>
                    <a:pt x="386" y="385"/>
                  </a:lnTo>
                  <a:lnTo>
                    <a:pt x="434" y="313"/>
                  </a:lnTo>
                  <a:lnTo>
                    <a:pt x="458" y="217"/>
                  </a:lnTo>
                  <a:lnTo>
                    <a:pt x="434" y="144"/>
                  </a:lnTo>
                  <a:lnTo>
                    <a:pt x="386" y="48"/>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42"/>
            <p:cNvSpPr/>
            <p:nvPr/>
          </p:nvSpPr>
          <p:spPr>
            <a:xfrm>
              <a:off x="7710450" y="1353813"/>
              <a:ext cx="11475" cy="10850"/>
            </a:xfrm>
            <a:custGeom>
              <a:avLst/>
              <a:gdLst/>
              <a:ahLst/>
              <a:cxnLst/>
              <a:rect l="l" t="t" r="r" b="b"/>
              <a:pathLst>
                <a:path w="459" h="434" extrusionOk="0">
                  <a:moveTo>
                    <a:pt x="145" y="0"/>
                  </a:moveTo>
                  <a:lnTo>
                    <a:pt x="73" y="48"/>
                  </a:lnTo>
                  <a:lnTo>
                    <a:pt x="25" y="121"/>
                  </a:lnTo>
                  <a:lnTo>
                    <a:pt x="1" y="217"/>
                  </a:lnTo>
                  <a:lnTo>
                    <a:pt x="25" y="313"/>
                  </a:lnTo>
                  <a:lnTo>
                    <a:pt x="73" y="385"/>
                  </a:lnTo>
                  <a:lnTo>
                    <a:pt x="145" y="434"/>
                  </a:lnTo>
                  <a:lnTo>
                    <a:pt x="314" y="434"/>
                  </a:lnTo>
                  <a:lnTo>
                    <a:pt x="386" y="385"/>
                  </a:lnTo>
                  <a:lnTo>
                    <a:pt x="434" y="313"/>
                  </a:lnTo>
                  <a:lnTo>
                    <a:pt x="458" y="217"/>
                  </a:lnTo>
                  <a:lnTo>
                    <a:pt x="434" y="145"/>
                  </a:lnTo>
                  <a:lnTo>
                    <a:pt x="386" y="72"/>
                  </a:lnTo>
                  <a:lnTo>
                    <a:pt x="314" y="24"/>
                  </a:lnTo>
                  <a:lnTo>
                    <a:pt x="24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42"/>
            <p:cNvSpPr/>
            <p:nvPr/>
          </p:nvSpPr>
          <p:spPr>
            <a:xfrm>
              <a:off x="7684575" y="1351388"/>
              <a:ext cx="10875" cy="11475"/>
            </a:xfrm>
            <a:custGeom>
              <a:avLst/>
              <a:gdLst/>
              <a:ahLst/>
              <a:cxnLst/>
              <a:rect l="l" t="t" r="r" b="b"/>
              <a:pathLst>
                <a:path w="435" h="459" extrusionOk="0">
                  <a:moveTo>
                    <a:pt x="217" y="1"/>
                  </a:moveTo>
                  <a:lnTo>
                    <a:pt x="145" y="25"/>
                  </a:lnTo>
                  <a:lnTo>
                    <a:pt x="73" y="73"/>
                  </a:lnTo>
                  <a:lnTo>
                    <a:pt x="1" y="145"/>
                  </a:lnTo>
                  <a:lnTo>
                    <a:pt x="1" y="218"/>
                  </a:lnTo>
                  <a:lnTo>
                    <a:pt x="1" y="314"/>
                  </a:lnTo>
                  <a:lnTo>
                    <a:pt x="49" y="386"/>
                  </a:lnTo>
                  <a:lnTo>
                    <a:pt x="121" y="434"/>
                  </a:lnTo>
                  <a:lnTo>
                    <a:pt x="217" y="458"/>
                  </a:lnTo>
                  <a:lnTo>
                    <a:pt x="290" y="434"/>
                  </a:lnTo>
                  <a:lnTo>
                    <a:pt x="362" y="386"/>
                  </a:lnTo>
                  <a:lnTo>
                    <a:pt x="434" y="314"/>
                  </a:lnTo>
                  <a:lnTo>
                    <a:pt x="434" y="218"/>
                  </a:lnTo>
                  <a:lnTo>
                    <a:pt x="434" y="145"/>
                  </a:lnTo>
                  <a:lnTo>
                    <a:pt x="386" y="73"/>
                  </a:lnTo>
                  <a:lnTo>
                    <a:pt x="314"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42"/>
            <p:cNvSpPr/>
            <p:nvPr/>
          </p:nvSpPr>
          <p:spPr>
            <a:xfrm>
              <a:off x="7674950" y="1332138"/>
              <a:ext cx="11450" cy="10850"/>
            </a:xfrm>
            <a:custGeom>
              <a:avLst/>
              <a:gdLst/>
              <a:ahLst/>
              <a:cxnLst/>
              <a:rect l="l" t="t" r="r" b="b"/>
              <a:pathLst>
                <a:path w="458" h="434" extrusionOk="0">
                  <a:moveTo>
                    <a:pt x="145" y="1"/>
                  </a:moveTo>
                  <a:lnTo>
                    <a:pt x="73" y="49"/>
                  </a:lnTo>
                  <a:lnTo>
                    <a:pt x="25" y="121"/>
                  </a:lnTo>
                  <a:lnTo>
                    <a:pt x="1" y="217"/>
                  </a:lnTo>
                  <a:lnTo>
                    <a:pt x="25" y="314"/>
                  </a:lnTo>
                  <a:lnTo>
                    <a:pt x="73" y="386"/>
                  </a:lnTo>
                  <a:lnTo>
                    <a:pt x="145" y="434"/>
                  </a:lnTo>
                  <a:lnTo>
                    <a:pt x="314" y="434"/>
                  </a:lnTo>
                  <a:lnTo>
                    <a:pt x="386" y="386"/>
                  </a:lnTo>
                  <a:lnTo>
                    <a:pt x="434" y="314"/>
                  </a:lnTo>
                  <a:lnTo>
                    <a:pt x="458" y="217"/>
                  </a:lnTo>
                  <a:lnTo>
                    <a:pt x="434" y="145"/>
                  </a:lnTo>
                  <a:lnTo>
                    <a:pt x="386" y="73"/>
                  </a:lnTo>
                  <a:lnTo>
                    <a:pt x="314"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42"/>
            <p:cNvSpPr/>
            <p:nvPr/>
          </p:nvSpPr>
          <p:spPr>
            <a:xfrm>
              <a:off x="7679775" y="1281588"/>
              <a:ext cx="11450" cy="11450"/>
            </a:xfrm>
            <a:custGeom>
              <a:avLst/>
              <a:gdLst/>
              <a:ahLst/>
              <a:cxnLst/>
              <a:rect l="l" t="t" r="r" b="b"/>
              <a:pathLst>
                <a:path w="458" h="458" extrusionOk="0">
                  <a:moveTo>
                    <a:pt x="241" y="0"/>
                  </a:moveTo>
                  <a:lnTo>
                    <a:pt x="145" y="25"/>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5"/>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42"/>
            <p:cNvSpPr/>
            <p:nvPr/>
          </p:nvSpPr>
          <p:spPr>
            <a:xfrm>
              <a:off x="7652075" y="1319513"/>
              <a:ext cx="11475" cy="11450"/>
            </a:xfrm>
            <a:custGeom>
              <a:avLst/>
              <a:gdLst/>
              <a:ahLst/>
              <a:cxnLst/>
              <a:rect l="l" t="t" r="r" b="b"/>
              <a:pathLst>
                <a:path w="459" h="458" extrusionOk="0">
                  <a:moveTo>
                    <a:pt x="242" y="0"/>
                  </a:moveTo>
                  <a:lnTo>
                    <a:pt x="145" y="24"/>
                  </a:lnTo>
                  <a:lnTo>
                    <a:pt x="73" y="72"/>
                  </a:lnTo>
                  <a:lnTo>
                    <a:pt x="25" y="144"/>
                  </a:lnTo>
                  <a:lnTo>
                    <a:pt x="1" y="217"/>
                  </a:lnTo>
                  <a:lnTo>
                    <a:pt x="25" y="313"/>
                  </a:lnTo>
                  <a:lnTo>
                    <a:pt x="73" y="385"/>
                  </a:lnTo>
                  <a:lnTo>
                    <a:pt x="145" y="433"/>
                  </a:lnTo>
                  <a:lnTo>
                    <a:pt x="217" y="457"/>
                  </a:lnTo>
                  <a:lnTo>
                    <a:pt x="314" y="433"/>
                  </a:lnTo>
                  <a:lnTo>
                    <a:pt x="386" y="385"/>
                  </a:lnTo>
                  <a:lnTo>
                    <a:pt x="434" y="313"/>
                  </a:lnTo>
                  <a:lnTo>
                    <a:pt x="458" y="241"/>
                  </a:lnTo>
                  <a:lnTo>
                    <a:pt x="434" y="144"/>
                  </a:lnTo>
                  <a:lnTo>
                    <a:pt x="386" y="72"/>
                  </a:lnTo>
                  <a:lnTo>
                    <a:pt x="314" y="24"/>
                  </a:lnTo>
                  <a:lnTo>
                    <a:pt x="242"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42"/>
            <p:cNvSpPr/>
            <p:nvPr/>
          </p:nvSpPr>
          <p:spPr>
            <a:xfrm>
              <a:off x="7652675" y="1288213"/>
              <a:ext cx="10875" cy="11450"/>
            </a:xfrm>
            <a:custGeom>
              <a:avLst/>
              <a:gdLst/>
              <a:ahLst/>
              <a:cxnLst/>
              <a:rect l="l" t="t" r="r" b="b"/>
              <a:pathLst>
                <a:path w="435" h="458" extrusionOk="0">
                  <a:moveTo>
                    <a:pt x="218" y="0"/>
                  </a:moveTo>
                  <a:lnTo>
                    <a:pt x="145" y="24"/>
                  </a:lnTo>
                  <a:lnTo>
                    <a:pt x="73" y="72"/>
                  </a:lnTo>
                  <a:lnTo>
                    <a:pt x="25" y="145"/>
                  </a:lnTo>
                  <a:lnTo>
                    <a:pt x="1" y="217"/>
                  </a:lnTo>
                  <a:lnTo>
                    <a:pt x="1" y="313"/>
                  </a:lnTo>
                  <a:lnTo>
                    <a:pt x="49" y="385"/>
                  </a:lnTo>
                  <a:lnTo>
                    <a:pt x="121" y="434"/>
                  </a:lnTo>
                  <a:lnTo>
                    <a:pt x="218" y="458"/>
                  </a:lnTo>
                  <a:lnTo>
                    <a:pt x="314" y="434"/>
                  </a:lnTo>
                  <a:lnTo>
                    <a:pt x="386" y="385"/>
                  </a:lnTo>
                  <a:lnTo>
                    <a:pt x="434" y="313"/>
                  </a:lnTo>
                  <a:lnTo>
                    <a:pt x="434" y="217"/>
                  </a:lnTo>
                  <a:lnTo>
                    <a:pt x="434" y="145"/>
                  </a:lnTo>
                  <a:lnTo>
                    <a:pt x="386" y="72"/>
                  </a:lnTo>
                  <a:lnTo>
                    <a:pt x="314" y="24"/>
                  </a:lnTo>
                  <a:lnTo>
                    <a:pt x="218"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42"/>
            <p:cNvSpPr/>
            <p:nvPr/>
          </p:nvSpPr>
          <p:spPr>
            <a:xfrm>
              <a:off x="7664725" y="1190113"/>
              <a:ext cx="10850" cy="10850"/>
            </a:xfrm>
            <a:custGeom>
              <a:avLst/>
              <a:gdLst/>
              <a:ahLst/>
              <a:cxnLst/>
              <a:rect l="l" t="t" r="r" b="b"/>
              <a:pathLst>
                <a:path w="434" h="434" extrusionOk="0">
                  <a:moveTo>
                    <a:pt x="121" y="0"/>
                  </a:moveTo>
                  <a:lnTo>
                    <a:pt x="49" y="48"/>
                  </a:lnTo>
                  <a:lnTo>
                    <a:pt x="0" y="121"/>
                  </a:lnTo>
                  <a:lnTo>
                    <a:pt x="0" y="217"/>
                  </a:lnTo>
                  <a:lnTo>
                    <a:pt x="0" y="289"/>
                  </a:lnTo>
                  <a:lnTo>
                    <a:pt x="49" y="361"/>
                  </a:lnTo>
                  <a:lnTo>
                    <a:pt x="121" y="434"/>
                  </a:lnTo>
                  <a:lnTo>
                    <a:pt x="289" y="434"/>
                  </a:lnTo>
                  <a:lnTo>
                    <a:pt x="361" y="385"/>
                  </a:lnTo>
                  <a:lnTo>
                    <a:pt x="410" y="313"/>
                  </a:lnTo>
                  <a:lnTo>
                    <a:pt x="434" y="217"/>
                  </a:lnTo>
                  <a:lnTo>
                    <a:pt x="434" y="145"/>
                  </a:lnTo>
                  <a:lnTo>
                    <a:pt x="386"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42"/>
            <p:cNvSpPr/>
            <p:nvPr/>
          </p:nvSpPr>
          <p:spPr>
            <a:xfrm>
              <a:off x="7710450" y="1090813"/>
              <a:ext cx="10875" cy="10850"/>
            </a:xfrm>
            <a:custGeom>
              <a:avLst/>
              <a:gdLst/>
              <a:ahLst/>
              <a:cxnLst/>
              <a:rect l="l" t="t" r="r" b="b"/>
              <a:pathLst>
                <a:path w="435" h="434" extrusionOk="0">
                  <a:moveTo>
                    <a:pt x="145" y="0"/>
                  </a:moveTo>
                  <a:lnTo>
                    <a:pt x="73" y="48"/>
                  </a:lnTo>
                  <a:lnTo>
                    <a:pt x="1" y="121"/>
                  </a:lnTo>
                  <a:lnTo>
                    <a:pt x="1" y="217"/>
                  </a:lnTo>
                  <a:lnTo>
                    <a:pt x="1" y="289"/>
                  </a:lnTo>
                  <a:lnTo>
                    <a:pt x="49" y="361"/>
                  </a:lnTo>
                  <a:lnTo>
                    <a:pt x="121" y="434"/>
                  </a:lnTo>
                  <a:lnTo>
                    <a:pt x="290" y="434"/>
                  </a:lnTo>
                  <a:lnTo>
                    <a:pt x="362"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42"/>
            <p:cNvSpPr/>
            <p:nvPr/>
          </p:nvSpPr>
          <p:spPr>
            <a:xfrm>
              <a:off x="7688200" y="1099238"/>
              <a:ext cx="11450" cy="11450"/>
            </a:xfrm>
            <a:custGeom>
              <a:avLst/>
              <a:gdLst/>
              <a:ahLst/>
              <a:cxnLst/>
              <a:rect l="l" t="t" r="r" b="b"/>
              <a:pathLst>
                <a:path w="458" h="458" extrusionOk="0">
                  <a:moveTo>
                    <a:pt x="217" y="0"/>
                  </a:moveTo>
                  <a:lnTo>
                    <a:pt x="145" y="24"/>
                  </a:lnTo>
                  <a:lnTo>
                    <a:pt x="72" y="73"/>
                  </a:lnTo>
                  <a:lnTo>
                    <a:pt x="24" y="145"/>
                  </a:lnTo>
                  <a:lnTo>
                    <a:pt x="0" y="217"/>
                  </a:lnTo>
                  <a:lnTo>
                    <a:pt x="24" y="313"/>
                  </a:lnTo>
                  <a:lnTo>
                    <a:pt x="48" y="385"/>
                  </a:lnTo>
                  <a:lnTo>
                    <a:pt x="145" y="434"/>
                  </a:lnTo>
                  <a:lnTo>
                    <a:pt x="217" y="458"/>
                  </a:lnTo>
                  <a:lnTo>
                    <a:pt x="313" y="434"/>
                  </a:lnTo>
                  <a:lnTo>
                    <a:pt x="385" y="385"/>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42"/>
            <p:cNvSpPr/>
            <p:nvPr/>
          </p:nvSpPr>
          <p:spPr>
            <a:xfrm>
              <a:off x="7664125" y="1095013"/>
              <a:ext cx="11450" cy="11475"/>
            </a:xfrm>
            <a:custGeom>
              <a:avLst/>
              <a:gdLst/>
              <a:ahLst/>
              <a:cxnLst/>
              <a:rect l="l" t="t" r="r" b="b"/>
              <a:pathLst>
                <a:path w="458" h="459" extrusionOk="0">
                  <a:moveTo>
                    <a:pt x="217" y="1"/>
                  </a:moveTo>
                  <a:lnTo>
                    <a:pt x="145" y="25"/>
                  </a:lnTo>
                  <a:lnTo>
                    <a:pt x="73" y="73"/>
                  </a:lnTo>
                  <a:lnTo>
                    <a:pt x="24" y="145"/>
                  </a:lnTo>
                  <a:lnTo>
                    <a:pt x="0" y="217"/>
                  </a:lnTo>
                  <a:lnTo>
                    <a:pt x="24" y="314"/>
                  </a:lnTo>
                  <a:lnTo>
                    <a:pt x="73" y="386"/>
                  </a:lnTo>
                  <a:lnTo>
                    <a:pt x="145" y="434"/>
                  </a:lnTo>
                  <a:lnTo>
                    <a:pt x="217" y="458"/>
                  </a:lnTo>
                  <a:lnTo>
                    <a:pt x="313" y="434"/>
                  </a:lnTo>
                  <a:lnTo>
                    <a:pt x="385" y="386"/>
                  </a:lnTo>
                  <a:lnTo>
                    <a:pt x="434" y="314"/>
                  </a:lnTo>
                  <a:lnTo>
                    <a:pt x="458" y="217"/>
                  </a:lnTo>
                  <a:lnTo>
                    <a:pt x="434"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42"/>
            <p:cNvSpPr/>
            <p:nvPr/>
          </p:nvSpPr>
          <p:spPr>
            <a:xfrm>
              <a:off x="7665925" y="1077563"/>
              <a:ext cx="10850" cy="10850"/>
            </a:xfrm>
            <a:custGeom>
              <a:avLst/>
              <a:gdLst/>
              <a:ahLst/>
              <a:cxnLst/>
              <a:rect l="l" t="t" r="r" b="b"/>
              <a:pathLst>
                <a:path w="434" h="434" extrusionOk="0">
                  <a:moveTo>
                    <a:pt x="145" y="1"/>
                  </a:moveTo>
                  <a:lnTo>
                    <a:pt x="73" y="49"/>
                  </a:lnTo>
                  <a:lnTo>
                    <a:pt x="1" y="121"/>
                  </a:lnTo>
                  <a:lnTo>
                    <a:pt x="1" y="217"/>
                  </a:lnTo>
                  <a:lnTo>
                    <a:pt x="1" y="290"/>
                  </a:lnTo>
                  <a:lnTo>
                    <a:pt x="49" y="362"/>
                  </a:lnTo>
                  <a:lnTo>
                    <a:pt x="121" y="434"/>
                  </a:lnTo>
                  <a:lnTo>
                    <a:pt x="289" y="434"/>
                  </a:lnTo>
                  <a:lnTo>
                    <a:pt x="362" y="386"/>
                  </a:lnTo>
                  <a:lnTo>
                    <a:pt x="410" y="314"/>
                  </a:lnTo>
                  <a:lnTo>
                    <a:pt x="434" y="217"/>
                  </a:lnTo>
                  <a:lnTo>
                    <a:pt x="434" y="145"/>
                  </a:lnTo>
                  <a:lnTo>
                    <a:pt x="386"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42"/>
            <p:cNvSpPr/>
            <p:nvPr/>
          </p:nvSpPr>
          <p:spPr>
            <a:xfrm>
              <a:off x="7671350" y="1110063"/>
              <a:ext cx="10850" cy="11450"/>
            </a:xfrm>
            <a:custGeom>
              <a:avLst/>
              <a:gdLst/>
              <a:ahLst/>
              <a:cxnLst/>
              <a:rect l="l" t="t" r="r" b="b"/>
              <a:pathLst>
                <a:path w="434" h="458" extrusionOk="0">
                  <a:moveTo>
                    <a:pt x="217" y="1"/>
                  </a:moveTo>
                  <a:lnTo>
                    <a:pt x="145" y="25"/>
                  </a:lnTo>
                  <a:lnTo>
                    <a:pt x="72" y="73"/>
                  </a:lnTo>
                  <a:lnTo>
                    <a:pt x="0" y="145"/>
                  </a:lnTo>
                  <a:lnTo>
                    <a:pt x="0" y="241"/>
                  </a:lnTo>
                  <a:lnTo>
                    <a:pt x="0" y="314"/>
                  </a:lnTo>
                  <a:lnTo>
                    <a:pt x="48" y="386"/>
                  </a:lnTo>
                  <a:lnTo>
                    <a:pt x="121" y="434"/>
                  </a:lnTo>
                  <a:lnTo>
                    <a:pt x="217" y="458"/>
                  </a:lnTo>
                  <a:lnTo>
                    <a:pt x="289" y="434"/>
                  </a:lnTo>
                  <a:lnTo>
                    <a:pt x="361" y="386"/>
                  </a:lnTo>
                  <a:lnTo>
                    <a:pt x="433" y="314"/>
                  </a:lnTo>
                  <a:lnTo>
                    <a:pt x="433" y="241"/>
                  </a:lnTo>
                  <a:lnTo>
                    <a:pt x="433" y="145"/>
                  </a:lnTo>
                  <a:lnTo>
                    <a:pt x="385"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42"/>
            <p:cNvSpPr/>
            <p:nvPr/>
          </p:nvSpPr>
          <p:spPr>
            <a:xfrm>
              <a:off x="7693600" y="1077563"/>
              <a:ext cx="11475" cy="10850"/>
            </a:xfrm>
            <a:custGeom>
              <a:avLst/>
              <a:gdLst/>
              <a:ahLst/>
              <a:cxnLst/>
              <a:rect l="l" t="t" r="r" b="b"/>
              <a:pathLst>
                <a:path w="459" h="434" extrusionOk="0">
                  <a:moveTo>
                    <a:pt x="145" y="1"/>
                  </a:moveTo>
                  <a:lnTo>
                    <a:pt x="73" y="49"/>
                  </a:lnTo>
                  <a:lnTo>
                    <a:pt x="25" y="121"/>
                  </a:lnTo>
                  <a:lnTo>
                    <a:pt x="1" y="217"/>
                  </a:lnTo>
                  <a:lnTo>
                    <a:pt x="25" y="290"/>
                  </a:lnTo>
                  <a:lnTo>
                    <a:pt x="49" y="362"/>
                  </a:lnTo>
                  <a:lnTo>
                    <a:pt x="121" y="434"/>
                  </a:lnTo>
                  <a:lnTo>
                    <a:pt x="314" y="434"/>
                  </a:lnTo>
                  <a:lnTo>
                    <a:pt x="386" y="386"/>
                  </a:lnTo>
                  <a:lnTo>
                    <a:pt x="434" y="314"/>
                  </a:lnTo>
                  <a:lnTo>
                    <a:pt x="458" y="217"/>
                  </a:lnTo>
                  <a:lnTo>
                    <a:pt x="434" y="145"/>
                  </a:lnTo>
                  <a:lnTo>
                    <a:pt x="386" y="73"/>
                  </a:lnTo>
                  <a:lnTo>
                    <a:pt x="314"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42"/>
            <p:cNvSpPr/>
            <p:nvPr/>
          </p:nvSpPr>
          <p:spPr>
            <a:xfrm>
              <a:off x="7638250" y="1089613"/>
              <a:ext cx="11450" cy="10850"/>
            </a:xfrm>
            <a:custGeom>
              <a:avLst/>
              <a:gdLst/>
              <a:ahLst/>
              <a:cxnLst/>
              <a:rect l="l" t="t" r="r" b="b"/>
              <a:pathLst>
                <a:path w="458" h="434" extrusionOk="0">
                  <a:moveTo>
                    <a:pt x="145" y="0"/>
                  </a:moveTo>
                  <a:lnTo>
                    <a:pt x="72" y="48"/>
                  </a:lnTo>
                  <a:lnTo>
                    <a:pt x="24" y="120"/>
                  </a:lnTo>
                  <a:lnTo>
                    <a:pt x="0" y="217"/>
                  </a:lnTo>
                  <a:lnTo>
                    <a:pt x="24" y="289"/>
                  </a:lnTo>
                  <a:lnTo>
                    <a:pt x="48" y="361"/>
                  </a:lnTo>
                  <a:lnTo>
                    <a:pt x="121" y="433"/>
                  </a:lnTo>
                  <a:lnTo>
                    <a:pt x="313" y="433"/>
                  </a:lnTo>
                  <a:lnTo>
                    <a:pt x="385" y="385"/>
                  </a:lnTo>
                  <a:lnTo>
                    <a:pt x="433" y="313"/>
                  </a:lnTo>
                  <a:lnTo>
                    <a:pt x="458"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42"/>
            <p:cNvSpPr/>
            <p:nvPr/>
          </p:nvSpPr>
          <p:spPr>
            <a:xfrm>
              <a:off x="7645475" y="1171463"/>
              <a:ext cx="10850" cy="10850"/>
            </a:xfrm>
            <a:custGeom>
              <a:avLst/>
              <a:gdLst/>
              <a:ahLst/>
              <a:cxnLst/>
              <a:rect l="l" t="t" r="r" b="b"/>
              <a:pathLst>
                <a:path w="434" h="434" extrusionOk="0">
                  <a:moveTo>
                    <a:pt x="144" y="0"/>
                  </a:moveTo>
                  <a:lnTo>
                    <a:pt x="72" y="48"/>
                  </a:lnTo>
                  <a:lnTo>
                    <a:pt x="24" y="120"/>
                  </a:lnTo>
                  <a:lnTo>
                    <a:pt x="0" y="217"/>
                  </a:lnTo>
                  <a:lnTo>
                    <a:pt x="0" y="289"/>
                  </a:lnTo>
                  <a:lnTo>
                    <a:pt x="48" y="361"/>
                  </a:lnTo>
                  <a:lnTo>
                    <a:pt x="120" y="433"/>
                  </a:lnTo>
                  <a:lnTo>
                    <a:pt x="313" y="433"/>
                  </a:lnTo>
                  <a:lnTo>
                    <a:pt x="385" y="385"/>
                  </a:lnTo>
                  <a:lnTo>
                    <a:pt x="433" y="313"/>
                  </a:lnTo>
                  <a:lnTo>
                    <a:pt x="433" y="217"/>
                  </a:lnTo>
                  <a:lnTo>
                    <a:pt x="433"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42"/>
            <p:cNvSpPr/>
            <p:nvPr/>
          </p:nvSpPr>
          <p:spPr>
            <a:xfrm>
              <a:off x="7685775" y="1147388"/>
              <a:ext cx="10875" cy="10850"/>
            </a:xfrm>
            <a:custGeom>
              <a:avLst/>
              <a:gdLst/>
              <a:ahLst/>
              <a:cxnLst/>
              <a:rect l="l" t="t" r="r" b="b"/>
              <a:pathLst>
                <a:path w="435" h="434" extrusionOk="0">
                  <a:moveTo>
                    <a:pt x="145" y="0"/>
                  </a:moveTo>
                  <a:lnTo>
                    <a:pt x="73" y="48"/>
                  </a:lnTo>
                  <a:lnTo>
                    <a:pt x="25" y="121"/>
                  </a:lnTo>
                  <a:lnTo>
                    <a:pt x="1" y="217"/>
                  </a:lnTo>
                  <a:lnTo>
                    <a:pt x="25" y="289"/>
                  </a:lnTo>
                  <a:lnTo>
                    <a:pt x="49" y="361"/>
                  </a:lnTo>
                  <a:lnTo>
                    <a:pt x="121" y="433"/>
                  </a:lnTo>
                  <a:lnTo>
                    <a:pt x="314" y="433"/>
                  </a:lnTo>
                  <a:lnTo>
                    <a:pt x="386" y="385"/>
                  </a:lnTo>
                  <a:lnTo>
                    <a:pt x="434" y="313"/>
                  </a:lnTo>
                  <a:lnTo>
                    <a:pt x="434" y="217"/>
                  </a:lnTo>
                  <a:lnTo>
                    <a:pt x="434" y="145"/>
                  </a:lnTo>
                  <a:lnTo>
                    <a:pt x="386" y="72"/>
                  </a:lnTo>
                  <a:lnTo>
                    <a:pt x="314"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42"/>
            <p:cNvSpPr/>
            <p:nvPr/>
          </p:nvSpPr>
          <p:spPr>
            <a:xfrm>
              <a:off x="7647275" y="1144963"/>
              <a:ext cx="10850" cy="10875"/>
            </a:xfrm>
            <a:custGeom>
              <a:avLst/>
              <a:gdLst/>
              <a:ahLst/>
              <a:cxnLst/>
              <a:rect l="l" t="t" r="r" b="b"/>
              <a:pathLst>
                <a:path w="434" h="435" extrusionOk="0">
                  <a:moveTo>
                    <a:pt x="121" y="1"/>
                  </a:moveTo>
                  <a:lnTo>
                    <a:pt x="48" y="49"/>
                  </a:lnTo>
                  <a:lnTo>
                    <a:pt x="0" y="121"/>
                  </a:lnTo>
                  <a:lnTo>
                    <a:pt x="0" y="218"/>
                  </a:lnTo>
                  <a:lnTo>
                    <a:pt x="0" y="290"/>
                  </a:lnTo>
                  <a:lnTo>
                    <a:pt x="48" y="362"/>
                  </a:lnTo>
                  <a:lnTo>
                    <a:pt x="121" y="434"/>
                  </a:lnTo>
                  <a:lnTo>
                    <a:pt x="289" y="434"/>
                  </a:lnTo>
                  <a:lnTo>
                    <a:pt x="361" y="386"/>
                  </a:lnTo>
                  <a:lnTo>
                    <a:pt x="409" y="314"/>
                  </a:lnTo>
                  <a:lnTo>
                    <a:pt x="434" y="218"/>
                  </a:lnTo>
                  <a:lnTo>
                    <a:pt x="434" y="145"/>
                  </a:lnTo>
                  <a:lnTo>
                    <a:pt x="385" y="73"/>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42"/>
            <p:cNvSpPr/>
            <p:nvPr/>
          </p:nvSpPr>
          <p:spPr>
            <a:xfrm>
              <a:off x="7711675" y="1115488"/>
              <a:ext cx="11450" cy="11450"/>
            </a:xfrm>
            <a:custGeom>
              <a:avLst/>
              <a:gdLst/>
              <a:ahLst/>
              <a:cxnLst/>
              <a:rect l="l" t="t" r="r" b="b"/>
              <a:pathLst>
                <a:path w="458" h="458" extrusionOk="0">
                  <a:moveTo>
                    <a:pt x="217" y="0"/>
                  </a:moveTo>
                  <a:lnTo>
                    <a:pt x="145" y="24"/>
                  </a:lnTo>
                  <a:lnTo>
                    <a:pt x="72" y="72"/>
                  </a:lnTo>
                  <a:lnTo>
                    <a:pt x="24" y="145"/>
                  </a:lnTo>
                  <a:lnTo>
                    <a:pt x="0" y="241"/>
                  </a:lnTo>
                  <a:lnTo>
                    <a:pt x="24" y="313"/>
                  </a:lnTo>
                  <a:lnTo>
                    <a:pt x="72" y="385"/>
                  </a:lnTo>
                  <a:lnTo>
                    <a:pt x="145" y="434"/>
                  </a:lnTo>
                  <a:lnTo>
                    <a:pt x="217" y="458"/>
                  </a:lnTo>
                  <a:lnTo>
                    <a:pt x="313" y="434"/>
                  </a:lnTo>
                  <a:lnTo>
                    <a:pt x="385" y="385"/>
                  </a:lnTo>
                  <a:lnTo>
                    <a:pt x="433" y="313"/>
                  </a:lnTo>
                  <a:lnTo>
                    <a:pt x="457" y="241"/>
                  </a:lnTo>
                  <a:lnTo>
                    <a:pt x="433" y="145"/>
                  </a:lnTo>
                  <a:lnTo>
                    <a:pt x="385"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42"/>
            <p:cNvSpPr/>
            <p:nvPr/>
          </p:nvSpPr>
          <p:spPr>
            <a:xfrm>
              <a:off x="7712875" y="1132938"/>
              <a:ext cx="11450" cy="11450"/>
            </a:xfrm>
            <a:custGeom>
              <a:avLst/>
              <a:gdLst/>
              <a:ahLst/>
              <a:cxnLst/>
              <a:rect l="l" t="t" r="r" b="b"/>
              <a:pathLst>
                <a:path w="458" h="458" extrusionOk="0">
                  <a:moveTo>
                    <a:pt x="217" y="0"/>
                  </a:moveTo>
                  <a:lnTo>
                    <a:pt x="145" y="24"/>
                  </a:lnTo>
                  <a:lnTo>
                    <a:pt x="72" y="73"/>
                  </a:lnTo>
                  <a:lnTo>
                    <a:pt x="24" y="145"/>
                  </a:lnTo>
                  <a:lnTo>
                    <a:pt x="0" y="241"/>
                  </a:lnTo>
                  <a:lnTo>
                    <a:pt x="24" y="313"/>
                  </a:lnTo>
                  <a:lnTo>
                    <a:pt x="72" y="386"/>
                  </a:lnTo>
                  <a:lnTo>
                    <a:pt x="145" y="434"/>
                  </a:lnTo>
                  <a:lnTo>
                    <a:pt x="217" y="458"/>
                  </a:lnTo>
                  <a:lnTo>
                    <a:pt x="313" y="434"/>
                  </a:lnTo>
                  <a:lnTo>
                    <a:pt x="385" y="386"/>
                  </a:lnTo>
                  <a:lnTo>
                    <a:pt x="434" y="313"/>
                  </a:lnTo>
                  <a:lnTo>
                    <a:pt x="458" y="241"/>
                  </a:lnTo>
                  <a:lnTo>
                    <a:pt x="434" y="145"/>
                  </a:lnTo>
                  <a:lnTo>
                    <a:pt x="385" y="73"/>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42"/>
            <p:cNvSpPr/>
            <p:nvPr/>
          </p:nvSpPr>
          <p:spPr>
            <a:xfrm>
              <a:off x="7706850" y="1150388"/>
              <a:ext cx="11450" cy="11450"/>
            </a:xfrm>
            <a:custGeom>
              <a:avLst/>
              <a:gdLst/>
              <a:ahLst/>
              <a:cxnLst/>
              <a:rect l="l" t="t" r="r" b="b"/>
              <a:pathLst>
                <a:path w="458" h="458" extrusionOk="0">
                  <a:moveTo>
                    <a:pt x="241" y="1"/>
                  </a:moveTo>
                  <a:lnTo>
                    <a:pt x="145" y="25"/>
                  </a:lnTo>
                  <a:lnTo>
                    <a:pt x="73" y="73"/>
                  </a:lnTo>
                  <a:lnTo>
                    <a:pt x="25" y="145"/>
                  </a:lnTo>
                  <a:lnTo>
                    <a:pt x="0" y="217"/>
                  </a:lnTo>
                  <a:lnTo>
                    <a:pt x="25" y="313"/>
                  </a:lnTo>
                  <a:lnTo>
                    <a:pt x="73" y="386"/>
                  </a:lnTo>
                  <a:lnTo>
                    <a:pt x="145" y="434"/>
                  </a:lnTo>
                  <a:lnTo>
                    <a:pt x="241" y="458"/>
                  </a:lnTo>
                  <a:lnTo>
                    <a:pt x="313" y="434"/>
                  </a:lnTo>
                  <a:lnTo>
                    <a:pt x="386" y="386"/>
                  </a:lnTo>
                  <a:lnTo>
                    <a:pt x="434" y="313"/>
                  </a:lnTo>
                  <a:lnTo>
                    <a:pt x="458" y="217"/>
                  </a:lnTo>
                  <a:lnTo>
                    <a:pt x="434" y="145"/>
                  </a:lnTo>
                  <a:lnTo>
                    <a:pt x="386"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42"/>
            <p:cNvSpPr/>
            <p:nvPr/>
          </p:nvSpPr>
          <p:spPr>
            <a:xfrm>
              <a:off x="7712875" y="1171463"/>
              <a:ext cx="11450" cy="10850"/>
            </a:xfrm>
            <a:custGeom>
              <a:avLst/>
              <a:gdLst/>
              <a:ahLst/>
              <a:cxnLst/>
              <a:rect l="l" t="t" r="r" b="b"/>
              <a:pathLst>
                <a:path w="458" h="434" extrusionOk="0">
                  <a:moveTo>
                    <a:pt x="145" y="0"/>
                  </a:moveTo>
                  <a:lnTo>
                    <a:pt x="72" y="48"/>
                  </a:lnTo>
                  <a:lnTo>
                    <a:pt x="24" y="120"/>
                  </a:lnTo>
                  <a:lnTo>
                    <a:pt x="0" y="217"/>
                  </a:lnTo>
                  <a:lnTo>
                    <a:pt x="24" y="289"/>
                  </a:lnTo>
                  <a:lnTo>
                    <a:pt x="72" y="361"/>
                  </a:lnTo>
                  <a:lnTo>
                    <a:pt x="145" y="433"/>
                  </a:lnTo>
                  <a:lnTo>
                    <a:pt x="313" y="433"/>
                  </a:lnTo>
                  <a:lnTo>
                    <a:pt x="385" y="385"/>
                  </a:lnTo>
                  <a:lnTo>
                    <a:pt x="434" y="313"/>
                  </a:lnTo>
                  <a:lnTo>
                    <a:pt x="458" y="217"/>
                  </a:lnTo>
                  <a:lnTo>
                    <a:pt x="434" y="145"/>
                  </a:lnTo>
                  <a:lnTo>
                    <a:pt x="385" y="72"/>
                  </a:lnTo>
                  <a:lnTo>
                    <a:pt x="313"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42"/>
            <p:cNvSpPr/>
            <p:nvPr/>
          </p:nvSpPr>
          <p:spPr>
            <a:xfrm>
              <a:off x="7730925" y="1164238"/>
              <a:ext cx="11450" cy="11450"/>
            </a:xfrm>
            <a:custGeom>
              <a:avLst/>
              <a:gdLst/>
              <a:ahLst/>
              <a:cxnLst/>
              <a:rect l="l" t="t" r="r" b="b"/>
              <a:pathLst>
                <a:path w="458" h="458" extrusionOk="0">
                  <a:moveTo>
                    <a:pt x="217" y="0"/>
                  </a:moveTo>
                  <a:lnTo>
                    <a:pt x="145" y="24"/>
                  </a:lnTo>
                  <a:lnTo>
                    <a:pt x="73" y="72"/>
                  </a:lnTo>
                  <a:lnTo>
                    <a:pt x="24" y="145"/>
                  </a:lnTo>
                  <a:lnTo>
                    <a:pt x="0" y="241"/>
                  </a:lnTo>
                  <a:lnTo>
                    <a:pt x="24" y="313"/>
                  </a:lnTo>
                  <a:lnTo>
                    <a:pt x="73" y="385"/>
                  </a:lnTo>
                  <a:lnTo>
                    <a:pt x="145" y="434"/>
                  </a:lnTo>
                  <a:lnTo>
                    <a:pt x="217" y="458"/>
                  </a:lnTo>
                  <a:lnTo>
                    <a:pt x="313" y="434"/>
                  </a:lnTo>
                  <a:lnTo>
                    <a:pt x="386" y="385"/>
                  </a:lnTo>
                  <a:lnTo>
                    <a:pt x="434" y="313"/>
                  </a:lnTo>
                  <a:lnTo>
                    <a:pt x="458" y="241"/>
                  </a:lnTo>
                  <a:lnTo>
                    <a:pt x="434" y="145"/>
                  </a:lnTo>
                  <a:lnTo>
                    <a:pt x="386" y="72"/>
                  </a:lnTo>
                  <a:lnTo>
                    <a:pt x="313"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42"/>
            <p:cNvSpPr/>
            <p:nvPr/>
          </p:nvSpPr>
          <p:spPr>
            <a:xfrm>
              <a:off x="7639450" y="1113688"/>
              <a:ext cx="11450" cy="11450"/>
            </a:xfrm>
            <a:custGeom>
              <a:avLst/>
              <a:gdLst/>
              <a:ahLst/>
              <a:cxnLst/>
              <a:rect l="l" t="t" r="r" b="b"/>
              <a:pathLst>
                <a:path w="458" h="458" extrusionOk="0">
                  <a:moveTo>
                    <a:pt x="241" y="0"/>
                  </a:moveTo>
                  <a:lnTo>
                    <a:pt x="145" y="24"/>
                  </a:lnTo>
                  <a:lnTo>
                    <a:pt x="73" y="72"/>
                  </a:lnTo>
                  <a:lnTo>
                    <a:pt x="24" y="144"/>
                  </a:lnTo>
                  <a:lnTo>
                    <a:pt x="0" y="217"/>
                  </a:lnTo>
                  <a:lnTo>
                    <a:pt x="24" y="313"/>
                  </a:lnTo>
                  <a:lnTo>
                    <a:pt x="73" y="385"/>
                  </a:lnTo>
                  <a:lnTo>
                    <a:pt x="145" y="433"/>
                  </a:lnTo>
                  <a:lnTo>
                    <a:pt x="241" y="457"/>
                  </a:lnTo>
                  <a:lnTo>
                    <a:pt x="313" y="433"/>
                  </a:lnTo>
                  <a:lnTo>
                    <a:pt x="385" y="385"/>
                  </a:lnTo>
                  <a:lnTo>
                    <a:pt x="434" y="313"/>
                  </a:lnTo>
                  <a:lnTo>
                    <a:pt x="458" y="241"/>
                  </a:lnTo>
                  <a:lnTo>
                    <a:pt x="434" y="144"/>
                  </a:lnTo>
                  <a:lnTo>
                    <a:pt x="410"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42"/>
            <p:cNvSpPr/>
            <p:nvPr/>
          </p:nvSpPr>
          <p:spPr>
            <a:xfrm>
              <a:off x="7736350" y="1096213"/>
              <a:ext cx="11450" cy="11475"/>
            </a:xfrm>
            <a:custGeom>
              <a:avLst/>
              <a:gdLst/>
              <a:ahLst/>
              <a:cxnLst/>
              <a:rect l="l" t="t" r="r" b="b"/>
              <a:pathLst>
                <a:path w="458" h="459" extrusionOk="0">
                  <a:moveTo>
                    <a:pt x="241" y="1"/>
                  </a:moveTo>
                  <a:lnTo>
                    <a:pt x="145" y="25"/>
                  </a:lnTo>
                  <a:lnTo>
                    <a:pt x="72" y="73"/>
                  </a:lnTo>
                  <a:lnTo>
                    <a:pt x="24" y="145"/>
                  </a:lnTo>
                  <a:lnTo>
                    <a:pt x="0" y="218"/>
                  </a:lnTo>
                  <a:lnTo>
                    <a:pt x="24" y="314"/>
                  </a:lnTo>
                  <a:lnTo>
                    <a:pt x="72" y="386"/>
                  </a:lnTo>
                  <a:lnTo>
                    <a:pt x="145" y="434"/>
                  </a:lnTo>
                  <a:lnTo>
                    <a:pt x="241" y="458"/>
                  </a:lnTo>
                  <a:lnTo>
                    <a:pt x="313" y="434"/>
                  </a:lnTo>
                  <a:lnTo>
                    <a:pt x="385" y="386"/>
                  </a:lnTo>
                  <a:lnTo>
                    <a:pt x="433" y="314"/>
                  </a:lnTo>
                  <a:lnTo>
                    <a:pt x="457" y="242"/>
                  </a:lnTo>
                  <a:lnTo>
                    <a:pt x="433" y="145"/>
                  </a:lnTo>
                  <a:lnTo>
                    <a:pt x="385" y="73"/>
                  </a:lnTo>
                  <a:lnTo>
                    <a:pt x="313" y="25"/>
                  </a:lnTo>
                  <a:lnTo>
                    <a:pt x="241"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42"/>
            <p:cNvSpPr/>
            <p:nvPr/>
          </p:nvSpPr>
          <p:spPr>
            <a:xfrm>
              <a:off x="7737550" y="1113688"/>
              <a:ext cx="11450" cy="11450"/>
            </a:xfrm>
            <a:custGeom>
              <a:avLst/>
              <a:gdLst/>
              <a:ahLst/>
              <a:cxnLst/>
              <a:rect l="l" t="t" r="r" b="b"/>
              <a:pathLst>
                <a:path w="458" h="458" extrusionOk="0">
                  <a:moveTo>
                    <a:pt x="241" y="0"/>
                  </a:moveTo>
                  <a:lnTo>
                    <a:pt x="145" y="24"/>
                  </a:lnTo>
                  <a:lnTo>
                    <a:pt x="72" y="72"/>
                  </a:lnTo>
                  <a:lnTo>
                    <a:pt x="24" y="144"/>
                  </a:lnTo>
                  <a:lnTo>
                    <a:pt x="0" y="217"/>
                  </a:lnTo>
                  <a:lnTo>
                    <a:pt x="24" y="313"/>
                  </a:lnTo>
                  <a:lnTo>
                    <a:pt x="72" y="385"/>
                  </a:lnTo>
                  <a:lnTo>
                    <a:pt x="145" y="433"/>
                  </a:lnTo>
                  <a:lnTo>
                    <a:pt x="241" y="457"/>
                  </a:lnTo>
                  <a:lnTo>
                    <a:pt x="313" y="433"/>
                  </a:lnTo>
                  <a:lnTo>
                    <a:pt x="385" y="385"/>
                  </a:lnTo>
                  <a:lnTo>
                    <a:pt x="434" y="313"/>
                  </a:lnTo>
                  <a:lnTo>
                    <a:pt x="458" y="241"/>
                  </a:lnTo>
                  <a:lnTo>
                    <a:pt x="434" y="144"/>
                  </a:lnTo>
                  <a:lnTo>
                    <a:pt x="409"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42"/>
            <p:cNvSpPr/>
            <p:nvPr/>
          </p:nvSpPr>
          <p:spPr>
            <a:xfrm>
              <a:off x="7732125" y="1131138"/>
              <a:ext cx="10850" cy="10850"/>
            </a:xfrm>
            <a:custGeom>
              <a:avLst/>
              <a:gdLst/>
              <a:ahLst/>
              <a:cxnLst/>
              <a:rect l="l" t="t" r="r" b="b"/>
              <a:pathLst>
                <a:path w="434" h="434" extrusionOk="0">
                  <a:moveTo>
                    <a:pt x="145" y="0"/>
                  </a:moveTo>
                  <a:lnTo>
                    <a:pt x="73" y="48"/>
                  </a:lnTo>
                  <a:lnTo>
                    <a:pt x="25" y="121"/>
                  </a:lnTo>
                  <a:lnTo>
                    <a:pt x="1" y="217"/>
                  </a:lnTo>
                  <a:lnTo>
                    <a:pt x="1" y="313"/>
                  </a:lnTo>
                  <a:lnTo>
                    <a:pt x="49" y="385"/>
                  </a:lnTo>
                  <a:lnTo>
                    <a:pt x="121" y="433"/>
                  </a:lnTo>
                  <a:lnTo>
                    <a:pt x="314" y="433"/>
                  </a:lnTo>
                  <a:lnTo>
                    <a:pt x="386" y="385"/>
                  </a:lnTo>
                  <a:lnTo>
                    <a:pt x="434" y="313"/>
                  </a:lnTo>
                  <a:lnTo>
                    <a:pt x="434" y="217"/>
                  </a:lnTo>
                  <a:lnTo>
                    <a:pt x="434" y="145"/>
                  </a:lnTo>
                  <a:lnTo>
                    <a:pt x="386" y="72"/>
                  </a:lnTo>
                  <a:lnTo>
                    <a:pt x="314"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42"/>
            <p:cNvSpPr/>
            <p:nvPr/>
          </p:nvSpPr>
          <p:spPr>
            <a:xfrm>
              <a:off x="7699025" y="1196138"/>
              <a:ext cx="11450" cy="11450"/>
            </a:xfrm>
            <a:custGeom>
              <a:avLst/>
              <a:gdLst/>
              <a:ahLst/>
              <a:cxnLst/>
              <a:rect l="l" t="t" r="r" b="b"/>
              <a:pathLst>
                <a:path w="458" h="458" extrusionOk="0">
                  <a:moveTo>
                    <a:pt x="241" y="0"/>
                  </a:moveTo>
                  <a:lnTo>
                    <a:pt x="145" y="24"/>
                  </a:lnTo>
                  <a:lnTo>
                    <a:pt x="73" y="72"/>
                  </a:lnTo>
                  <a:lnTo>
                    <a:pt x="25" y="144"/>
                  </a:lnTo>
                  <a:lnTo>
                    <a:pt x="1" y="241"/>
                  </a:lnTo>
                  <a:lnTo>
                    <a:pt x="25" y="313"/>
                  </a:lnTo>
                  <a:lnTo>
                    <a:pt x="73" y="385"/>
                  </a:lnTo>
                  <a:lnTo>
                    <a:pt x="145" y="433"/>
                  </a:lnTo>
                  <a:lnTo>
                    <a:pt x="217" y="457"/>
                  </a:lnTo>
                  <a:lnTo>
                    <a:pt x="313" y="433"/>
                  </a:lnTo>
                  <a:lnTo>
                    <a:pt x="386" y="385"/>
                  </a:lnTo>
                  <a:lnTo>
                    <a:pt x="434" y="313"/>
                  </a:lnTo>
                  <a:lnTo>
                    <a:pt x="458" y="241"/>
                  </a:lnTo>
                  <a:lnTo>
                    <a:pt x="434" y="144"/>
                  </a:lnTo>
                  <a:lnTo>
                    <a:pt x="386" y="72"/>
                  </a:lnTo>
                  <a:lnTo>
                    <a:pt x="313"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42"/>
            <p:cNvSpPr/>
            <p:nvPr/>
          </p:nvSpPr>
          <p:spPr>
            <a:xfrm>
              <a:off x="7690000" y="1176863"/>
              <a:ext cx="10850" cy="11475"/>
            </a:xfrm>
            <a:custGeom>
              <a:avLst/>
              <a:gdLst/>
              <a:ahLst/>
              <a:cxnLst/>
              <a:rect l="l" t="t" r="r" b="b"/>
              <a:pathLst>
                <a:path w="434" h="459" extrusionOk="0">
                  <a:moveTo>
                    <a:pt x="217" y="1"/>
                  </a:moveTo>
                  <a:lnTo>
                    <a:pt x="145" y="25"/>
                  </a:lnTo>
                  <a:lnTo>
                    <a:pt x="73" y="73"/>
                  </a:lnTo>
                  <a:lnTo>
                    <a:pt x="25" y="145"/>
                  </a:lnTo>
                  <a:lnTo>
                    <a:pt x="0" y="217"/>
                  </a:lnTo>
                  <a:lnTo>
                    <a:pt x="0" y="314"/>
                  </a:lnTo>
                  <a:lnTo>
                    <a:pt x="49" y="386"/>
                  </a:lnTo>
                  <a:lnTo>
                    <a:pt x="121" y="434"/>
                  </a:lnTo>
                  <a:lnTo>
                    <a:pt x="217" y="458"/>
                  </a:lnTo>
                  <a:lnTo>
                    <a:pt x="289" y="434"/>
                  </a:lnTo>
                  <a:lnTo>
                    <a:pt x="362" y="386"/>
                  </a:lnTo>
                  <a:lnTo>
                    <a:pt x="434" y="314"/>
                  </a:lnTo>
                  <a:lnTo>
                    <a:pt x="434" y="217"/>
                  </a:lnTo>
                  <a:lnTo>
                    <a:pt x="434" y="145"/>
                  </a:lnTo>
                  <a:lnTo>
                    <a:pt x="386" y="73"/>
                  </a:lnTo>
                  <a:lnTo>
                    <a:pt x="313" y="25"/>
                  </a:lnTo>
                  <a:lnTo>
                    <a:pt x="217"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42"/>
            <p:cNvSpPr/>
            <p:nvPr/>
          </p:nvSpPr>
          <p:spPr>
            <a:xfrm>
              <a:off x="7694825" y="1126913"/>
              <a:ext cx="10850" cy="10850"/>
            </a:xfrm>
            <a:custGeom>
              <a:avLst/>
              <a:gdLst/>
              <a:ahLst/>
              <a:cxnLst/>
              <a:rect l="l" t="t" r="r" b="b"/>
              <a:pathLst>
                <a:path w="434" h="434" extrusionOk="0">
                  <a:moveTo>
                    <a:pt x="144" y="1"/>
                  </a:moveTo>
                  <a:lnTo>
                    <a:pt x="72" y="49"/>
                  </a:lnTo>
                  <a:lnTo>
                    <a:pt x="0" y="121"/>
                  </a:lnTo>
                  <a:lnTo>
                    <a:pt x="0" y="217"/>
                  </a:lnTo>
                  <a:lnTo>
                    <a:pt x="0" y="290"/>
                  </a:lnTo>
                  <a:lnTo>
                    <a:pt x="48" y="362"/>
                  </a:lnTo>
                  <a:lnTo>
                    <a:pt x="120" y="410"/>
                  </a:lnTo>
                  <a:lnTo>
                    <a:pt x="217" y="434"/>
                  </a:lnTo>
                  <a:lnTo>
                    <a:pt x="289" y="434"/>
                  </a:lnTo>
                  <a:lnTo>
                    <a:pt x="361" y="386"/>
                  </a:lnTo>
                  <a:lnTo>
                    <a:pt x="433" y="314"/>
                  </a:lnTo>
                  <a:lnTo>
                    <a:pt x="433" y="217"/>
                  </a:lnTo>
                  <a:lnTo>
                    <a:pt x="433" y="121"/>
                  </a:lnTo>
                  <a:lnTo>
                    <a:pt x="385" y="49"/>
                  </a:lnTo>
                  <a:lnTo>
                    <a:pt x="313"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42"/>
            <p:cNvSpPr/>
            <p:nvPr/>
          </p:nvSpPr>
          <p:spPr>
            <a:xfrm>
              <a:off x="7667125" y="1164238"/>
              <a:ext cx="10850" cy="11450"/>
            </a:xfrm>
            <a:custGeom>
              <a:avLst/>
              <a:gdLst/>
              <a:ahLst/>
              <a:cxnLst/>
              <a:rect l="l" t="t" r="r" b="b"/>
              <a:pathLst>
                <a:path w="434" h="458" extrusionOk="0">
                  <a:moveTo>
                    <a:pt x="217" y="0"/>
                  </a:moveTo>
                  <a:lnTo>
                    <a:pt x="145" y="24"/>
                  </a:lnTo>
                  <a:lnTo>
                    <a:pt x="73" y="72"/>
                  </a:lnTo>
                  <a:lnTo>
                    <a:pt x="1" y="145"/>
                  </a:lnTo>
                  <a:lnTo>
                    <a:pt x="1" y="241"/>
                  </a:lnTo>
                  <a:lnTo>
                    <a:pt x="1" y="313"/>
                  </a:lnTo>
                  <a:lnTo>
                    <a:pt x="49" y="385"/>
                  </a:lnTo>
                  <a:lnTo>
                    <a:pt x="121" y="434"/>
                  </a:lnTo>
                  <a:lnTo>
                    <a:pt x="217" y="458"/>
                  </a:lnTo>
                  <a:lnTo>
                    <a:pt x="290" y="434"/>
                  </a:lnTo>
                  <a:lnTo>
                    <a:pt x="362" y="385"/>
                  </a:lnTo>
                  <a:lnTo>
                    <a:pt x="434" y="313"/>
                  </a:lnTo>
                  <a:lnTo>
                    <a:pt x="434" y="241"/>
                  </a:lnTo>
                  <a:lnTo>
                    <a:pt x="434" y="145"/>
                  </a:lnTo>
                  <a:lnTo>
                    <a:pt x="386" y="72"/>
                  </a:lnTo>
                  <a:lnTo>
                    <a:pt x="314" y="24"/>
                  </a:lnTo>
                  <a:lnTo>
                    <a:pt x="217"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42"/>
            <p:cNvSpPr/>
            <p:nvPr/>
          </p:nvSpPr>
          <p:spPr>
            <a:xfrm>
              <a:off x="7667125" y="1132938"/>
              <a:ext cx="11475" cy="11450"/>
            </a:xfrm>
            <a:custGeom>
              <a:avLst/>
              <a:gdLst/>
              <a:ahLst/>
              <a:cxnLst/>
              <a:rect l="l" t="t" r="r" b="b"/>
              <a:pathLst>
                <a:path w="459" h="458" extrusionOk="0">
                  <a:moveTo>
                    <a:pt x="241" y="0"/>
                  </a:moveTo>
                  <a:lnTo>
                    <a:pt x="145" y="24"/>
                  </a:lnTo>
                  <a:lnTo>
                    <a:pt x="73" y="73"/>
                  </a:lnTo>
                  <a:lnTo>
                    <a:pt x="25" y="145"/>
                  </a:lnTo>
                  <a:lnTo>
                    <a:pt x="1" y="241"/>
                  </a:lnTo>
                  <a:lnTo>
                    <a:pt x="25" y="313"/>
                  </a:lnTo>
                  <a:lnTo>
                    <a:pt x="73" y="386"/>
                  </a:lnTo>
                  <a:lnTo>
                    <a:pt x="145" y="434"/>
                  </a:lnTo>
                  <a:lnTo>
                    <a:pt x="241" y="458"/>
                  </a:lnTo>
                  <a:lnTo>
                    <a:pt x="314" y="434"/>
                  </a:lnTo>
                  <a:lnTo>
                    <a:pt x="386" y="386"/>
                  </a:lnTo>
                  <a:lnTo>
                    <a:pt x="434" y="313"/>
                  </a:lnTo>
                  <a:lnTo>
                    <a:pt x="458" y="241"/>
                  </a:lnTo>
                  <a:lnTo>
                    <a:pt x="434" y="145"/>
                  </a:lnTo>
                  <a:lnTo>
                    <a:pt x="386" y="73"/>
                  </a:lnTo>
                  <a:lnTo>
                    <a:pt x="314" y="24"/>
                  </a:lnTo>
                  <a:lnTo>
                    <a:pt x="24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284629-6DCD-40AF-A524-A7251F8A56D0}"/>
              </a:ext>
            </a:extLst>
          </p:cNvPr>
          <p:cNvSpPr>
            <a:spLocks noGrp="1"/>
          </p:cNvSpPr>
          <p:nvPr>
            <p:ph type="title"/>
          </p:nvPr>
        </p:nvSpPr>
        <p:spPr>
          <a:xfrm>
            <a:off x="720000" y="67953"/>
            <a:ext cx="7704000" cy="572700"/>
          </a:xfrm>
        </p:spPr>
        <p:txBody>
          <a:bodyPr/>
          <a:lstStyle/>
          <a:p>
            <a:pPr algn="ctr"/>
            <a:r>
              <a:rPr lang="en-US" dirty="0"/>
              <a:t>Classifications</a:t>
            </a:r>
          </a:p>
        </p:txBody>
      </p:sp>
      <p:pic>
        <p:nvPicPr>
          <p:cNvPr id="2050" name="Picture 2" descr="Tibial hemimelia: new classification and reconstructive options |  SpringerLink">
            <a:extLst>
              <a:ext uri="{FF2B5EF4-FFF2-40B4-BE49-F238E27FC236}">
                <a16:creationId xmlns:a16="http://schemas.microsoft.com/office/drawing/2014/main" id="{59382971-7077-48B0-8410-FFAF00669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690" y="3688563"/>
            <a:ext cx="1724580" cy="13519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ldren | Free Full-Text | Deformity Reconstruction Surgery for Tibial  Hemimelia | HTML">
            <a:extLst>
              <a:ext uri="{FF2B5EF4-FFF2-40B4-BE49-F238E27FC236}">
                <a16:creationId xmlns:a16="http://schemas.microsoft.com/office/drawing/2014/main" id="{D3D50C23-5BB7-470C-8B57-561D75B1F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30" y="638379"/>
            <a:ext cx="3902164" cy="3050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hildren | Free Full-Text | Deformity Reconstruction Surgery for Tibial  Hemimelia | HTML">
            <a:extLst>
              <a:ext uri="{FF2B5EF4-FFF2-40B4-BE49-F238E27FC236}">
                <a16:creationId xmlns:a16="http://schemas.microsoft.com/office/drawing/2014/main" id="{1900D67B-6B87-4EFE-BA9B-F58DFA3C43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6" t="1960" r="1517" b="1635"/>
          <a:stretch/>
        </p:blipFill>
        <p:spPr bwMode="auto">
          <a:xfrm>
            <a:off x="4622164" y="636013"/>
            <a:ext cx="3792465" cy="3054915"/>
          </a:xfrm>
          <a:prstGeom prst="rect">
            <a:avLst/>
          </a:prstGeom>
          <a:noFill/>
          <a:extLst>
            <a:ext uri="{909E8E84-426E-40DD-AFC4-6F175D3DCCD1}">
              <a14:hiddenFill xmlns:a14="http://schemas.microsoft.com/office/drawing/2010/main">
                <a:solidFill>
                  <a:srgbClr val="FFFFFF"/>
                </a:solidFill>
              </a14:hiddenFill>
            </a:ext>
          </a:extLst>
        </p:spPr>
      </p:pic>
      <p:sp>
        <p:nvSpPr>
          <p:cNvPr id="2" name="Star: 5 Points 1">
            <a:extLst>
              <a:ext uri="{FF2B5EF4-FFF2-40B4-BE49-F238E27FC236}">
                <a16:creationId xmlns:a16="http://schemas.microsoft.com/office/drawing/2014/main" id="{9BAF6C81-1CAF-401F-A4E4-2CC225DF9EBA}"/>
              </a:ext>
            </a:extLst>
          </p:cNvPr>
          <p:cNvSpPr/>
          <p:nvPr/>
        </p:nvSpPr>
        <p:spPr>
          <a:xfrm>
            <a:off x="546755" y="683443"/>
            <a:ext cx="36764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7482C5AE-43AC-4086-8E04-1F88937F5701}"/>
              </a:ext>
            </a:extLst>
          </p:cNvPr>
          <p:cNvSpPr/>
          <p:nvPr/>
        </p:nvSpPr>
        <p:spPr>
          <a:xfrm>
            <a:off x="4672553" y="666160"/>
            <a:ext cx="36764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1C3B72-9496-4A10-97BD-02C31610AADA}"/>
              </a:ext>
            </a:extLst>
          </p:cNvPr>
          <p:cNvSpPr>
            <a:spLocks noGrp="1"/>
          </p:cNvSpPr>
          <p:nvPr>
            <p:ph type="title"/>
          </p:nvPr>
        </p:nvSpPr>
        <p:spPr>
          <a:xfrm>
            <a:off x="720000" y="228012"/>
            <a:ext cx="7704000" cy="572700"/>
          </a:xfrm>
        </p:spPr>
        <p:txBody>
          <a:bodyPr/>
          <a:lstStyle/>
          <a:p>
            <a:r>
              <a:rPr lang="en-US" dirty="0"/>
              <a:t>Wide Spectrum of Presentation</a:t>
            </a:r>
          </a:p>
        </p:txBody>
      </p:sp>
      <p:sp>
        <p:nvSpPr>
          <p:cNvPr id="5" name="TextBox 4">
            <a:extLst>
              <a:ext uri="{FF2B5EF4-FFF2-40B4-BE49-F238E27FC236}">
                <a16:creationId xmlns:a16="http://schemas.microsoft.com/office/drawing/2014/main" id="{284B21AA-F643-4EA2-A81B-6A994E97B735}"/>
              </a:ext>
            </a:extLst>
          </p:cNvPr>
          <p:cNvSpPr txBox="1"/>
          <p:nvPr/>
        </p:nvSpPr>
        <p:spPr>
          <a:xfrm>
            <a:off x="938853" y="994866"/>
            <a:ext cx="7380593" cy="3785652"/>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Work Sans" pitchFamily="2" charset="0"/>
            </a:endParaRPr>
          </a:p>
          <a:p>
            <a:pPr marL="285750" indent="-285750">
              <a:buFont typeface="Arial" panose="020B0604020202020204" pitchFamily="34" charset="0"/>
              <a:buChar char="•"/>
            </a:pPr>
            <a:r>
              <a:rPr lang="en-US" sz="2400" dirty="0">
                <a:latin typeface="Work Sans" pitchFamily="2" charset="0"/>
              </a:rPr>
              <a:t>Treatment is Difficult</a:t>
            </a:r>
          </a:p>
          <a:p>
            <a:pPr marL="285750" indent="-285750">
              <a:buFont typeface="Arial" panose="020B0604020202020204" pitchFamily="34" charset="0"/>
              <a:buChar char="•"/>
            </a:pPr>
            <a:r>
              <a:rPr lang="en-US" sz="2400" dirty="0">
                <a:latin typeface="Work Sans" pitchFamily="2" charset="0"/>
              </a:rPr>
              <a:t>Many presentation of TD with Tibial Absence (Jones Type 1) report early ablative procedures or partial amputations</a:t>
            </a:r>
          </a:p>
          <a:p>
            <a:pPr marL="285750" indent="-285750">
              <a:buFont typeface="Arial" panose="020B0604020202020204" pitchFamily="34" charset="0"/>
              <a:buChar char="•"/>
            </a:pPr>
            <a:endParaRPr lang="en-US" sz="2400" dirty="0">
              <a:latin typeface="Work Sans" pitchFamily="2" charset="0"/>
            </a:endParaRPr>
          </a:p>
          <a:p>
            <a:pPr marL="285750" indent="-285750">
              <a:buFont typeface="Arial" panose="020B0604020202020204" pitchFamily="34" charset="0"/>
              <a:buChar char="•"/>
            </a:pPr>
            <a:r>
              <a:rPr lang="en-US" sz="2400" dirty="0">
                <a:latin typeface="Work Sans" pitchFamily="2" charset="0"/>
              </a:rPr>
              <a:t>This case report demonstrate a novel limb salvage treatment of a young child presenting with bilateral tibial hypoplasia</a:t>
            </a:r>
          </a:p>
          <a:p>
            <a:pPr marL="285750" indent="-285750">
              <a:buFont typeface="Arial" panose="020B0604020202020204" pitchFamily="34" charset="0"/>
              <a:buChar char="•"/>
            </a:pPr>
            <a:endParaRPr lang="en-US" sz="2400" dirty="0">
              <a:latin typeface="Work Sans" pitchFamily="2" charset="0"/>
            </a:endParaRPr>
          </a:p>
        </p:txBody>
      </p:sp>
    </p:spTree>
    <p:extLst>
      <p:ext uri="{BB962C8B-B14F-4D97-AF65-F5344CB8AC3E}">
        <p14:creationId xmlns:p14="http://schemas.microsoft.com/office/powerpoint/2010/main" val="417977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38"/>
        <p:cNvGrpSpPr/>
        <p:nvPr/>
      </p:nvGrpSpPr>
      <p:grpSpPr>
        <a:xfrm>
          <a:off x="0" y="0"/>
          <a:ext cx="0" cy="0"/>
          <a:chOff x="0" y="0"/>
          <a:chExt cx="0" cy="0"/>
        </a:xfrm>
      </p:grpSpPr>
      <p:sp>
        <p:nvSpPr>
          <p:cNvPr id="13639" name="Google Shape;13639;p41"/>
          <p:cNvSpPr/>
          <p:nvPr/>
        </p:nvSpPr>
        <p:spPr>
          <a:xfrm>
            <a:off x="1032586" y="997687"/>
            <a:ext cx="1051500" cy="1051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41"/>
          <p:cNvSpPr txBox="1">
            <a:spLocks noGrp="1"/>
          </p:cNvSpPr>
          <p:nvPr>
            <p:ph type="title"/>
          </p:nvPr>
        </p:nvSpPr>
        <p:spPr>
          <a:xfrm>
            <a:off x="926399" y="2034475"/>
            <a:ext cx="4772104"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Case Presentation</a:t>
            </a:r>
            <a:endParaRPr dirty="0">
              <a:solidFill>
                <a:schemeClr val="accent1"/>
              </a:solidFill>
            </a:endParaRPr>
          </a:p>
        </p:txBody>
      </p:sp>
      <p:sp>
        <p:nvSpPr>
          <p:cNvPr id="13641" name="Google Shape;13641;p41"/>
          <p:cNvSpPr txBox="1">
            <a:spLocks noGrp="1"/>
          </p:cNvSpPr>
          <p:nvPr>
            <p:ph type="title" idx="2"/>
          </p:nvPr>
        </p:nvSpPr>
        <p:spPr>
          <a:xfrm>
            <a:off x="998365" y="1147050"/>
            <a:ext cx="1056900" cy="7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extLst>
      <p:ext uri="{BB962C8B-B14F-4D97-AF65-F5344CB8AC3E}">
        <p14:creationId xmlns:p14="http://schemas.microsoft.com/office/powerpoint/2010/main" val="30935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82"/>
        <p:cNvGrpSpPr/>
        <p:nvPr/>
      </p:nvGrpSpPr>
      <p:grpSpPr>
        <a:xfrm>
          <a:off x="0" y="0"/>
          <a:ext cx="0" cy="0"/>
          <a:chOff x="0" y="0"/>
          <a:chExt cx="0" cy="0"/>
        </a:xfrm>
      </p:grpSpPr>
      <p:sp>
        <p:nvSpPr>
          <p:cNvPr id="13983" name="Google Shape;13983;p44"/>
          <p:cNvSpPr/>
          <p:nvPr/>
        </p:nvSpPr>
        <p:spPr>
          <a:xfrm>
            <a:off x="2361825" y="1496863"/>
            <a:ext cx="1193400" cy="11934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PATIENT MEDICAL HISTORY</a:t>
            </a:r>
            <a:endParaRPr/>
          </a:p>
        </p:txBody>
      </p:sp>
      <p:sp>
        <p:nvSpPr>
          <p:cNvPr id="13985" name="Google Shape;13985;p44"/>
          <p:cNvSpPr txBox="1"/>
          <p:nvPr/>
        </p:nvSpPr>
        <p:spPr>
          <a:xfrm>
            <a:off x="1223725" y="3574508"/>
            <a:ext cx="20391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Oswald"/>
                <a:ea typeface="Oswald"/>
                <a:cs typeface="Oswald"/>
                <a:sym typeface="Oswald"/>
              </a:rPr>
              <a:t>39 week gestation</a:t>
            </a:r>
            <a:endParaRPr sz="1800" b="1" dirty="0">
              <a:solidFill>
                <a:schemeClr val="dk1"/>
              </a:solidFill>
              <a:latin typeface="Oswald"/>
              <a:ea typeface="Oswald"/>
              <a:cs typeface="Oswald"/>
              <a:sym typeface="Oswald"/>
            </a:endParaRPr>
          </a:p>
        </p:txBody>
      </p:sp>
      <p:sp>
        <p:nvSpPr>
          <p:cNvPr id="13986" name="Google Shape;13986;p44"/>
          <p:cNvSpPr txBox="1"/>
          <p:nvPr/>
        </p:nvSpPr>
        <p:spPr>
          <a:xfrm>
            <a:off x="1235607" y="4241632"/>
            <a:ext cx="2039100" cy="51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latin typeface="Work Sans"/>
                <a:ea typeface="Work Sans"/>
                <a:cs typeface="Work Sans"/>
                <a:sym typeface="Work Sans"/>
              </a:rPr>
              <a:t>Routine ultrasound imaging indicated the patient had absent bilateral tibias</a:t>
            </a:r>
          </a:p>
        </p:txBody>
      </p:sp>
      <p:sp>
        <p:nvSpPr>
          <p:cNvPr id="13987" name="Google Shape;13987;p44"/>
          <p:cNvSpPr txBox="1"/>
          <p:nvPr/>
        </p:nvSpPr>
        <p:spPr>
          <a:xfrm>
            <a:off x="3552460" y="3574508"/>
            <a:ext cx="20391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Oswald"/>
                <a:ea typeface="Oswald"/>
                <a:cs typeface="Oswald"/>
                <a:sym typeface="Oswald"/>
              </a:rPr>
              <a:t>2 Months</a:t>
            </a:r>
            <a:endParaRPr sz="1800" b="1" dirty="0">
              <a:solidFill>
                <a:schemeClr val="dk1"/>
              </a:solidFill>
              <a:latin typeface="Oswald"/>
              <a:ea typeface="Oswald"/>
              <a:cs typeface="Oswald"/>
              <a:sym typeface="Oswald"/>
            </a:endParaRPr>
          </a:p>
        </p:txBody>
      </p:sp>
      <p:sp>
        <p:nvSpPr>
          <p:cNvPr id="13988" name="Google Shape;13988;p44"/>
          <p:cNvSpPr txBox="1"/>
          <p:nvPr/>
        </p:nvSpPr>
        <p:spPr>
          <a:xfrm>
            <a:off x="3552460" y="3938791"/>
            <a:ext cx="2039100" cy="51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Work Sans"/>
                <a:ea typeface="Work Sans"/>
                <a:cs typeface="Work Sans"/>
                <a:sym typeface="Work Sans"/>
              </a:rPr>
              <a:t>Presented to the C</a:t>
            </a:r>
            <a:r>
              <a:rPr lang="en-US" dirty="0">
                <a:solidFill>
                  <a:schemeClr val="dk1"/>
                </a:solidFill>
                <a:latin typeface="Work Sans"/>
                <a:ea typeface="Work Sans"/>
                <a:cs typeface="Work Sans"/>
                <a:sym typeface="Work Sans"/>
              </a:rPr>
              <a:t>l</a:t>
            </a:r>
            <a:r>
              <a:rPr lang="en" dirty="0">
                <a:solidFill>
                  <a:schemeClr val="dk1"/>
                </a:solidFill>
                <a:latin typeface="Work Sans"/>
                <a:ea typeface="Work Sans"/>
                <a:cs typeface="Work Sans"/>
                <a:sym typeface="Work Sans"/>
              </a:rPr>
              <a:t>inic </a:t>
            </a:r>
            <a:endParaRPr dirty="0">
              <a:solidFill>
                <a:schemeClr val="dk1"/>
              </a:solidFill>
              <a:latin typeface="Work Sans"/>
              <a:ea typeface="Work Sans"/>
              <a:cs typeface="Work Sans"/>
              <a:sym typeface="Work Sans"/>
            </a:endParaRPr>
          </a:p>
        </p:txBody>
      </p:sp>
      <p:sp>
        <p:nvSpPr>
          <p:cNvPr id="13989" name="Google Shape;13989;p44"/>
          <p:cNvSpPr txBox="1"/>
          <p:nvPr/>
        </p:nvSpPr>
        <p:spPr>
          <a:xfrm>
            <a:off x="5881175" y="3574508"/>
            <a:ext cx="20391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Oswald"/>
                <a:ea typeface="Oswald"/>
                <a:cs typeface="Oswald"/>
                <a:sym typeface="Oswald"/>
              </a:rPr>
              <a:t>12 Months*</a:t>
            </a:r>
            <a:endParaRPr sz="1800" b="1" dirty="0">
              <a:solidFill>
                <a:schemeClr val="dk1"/>
              </a:solidFill>
              <a:latin typeface="Oswald"/>
              <a:ea typeface="Oswald"/>
              <a:cs typeface="Oswald"/>
              <a:sym typeface="Oswald"/>
            </a:endParaRPr>
          </a:p>
        </p:txBody>
      </p:sp>
      <p:sp>
        <p:nvSpPr>
          <p:cNvPr id="13990" name="Google Shape;13990;p44"/>
          <p:cNvSpPr txBox="1"/>
          <p:nvPr/>
        </p:nvSpPr>
        <p:spPr>
          <a:xfrm>
            <a:off x="5881194" y="4034610"/>
            <a:ext cx="2039100" cy="51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Work Sans"/>
                <a:ea typeface="Work Sans"/>
                <a:cs typeface="Work Sans"/>
                <a:sym typeface="Work Sans"/>
              </a:rPr>
              <a:t>Bilateral Calcaneus Transfer Surgery</a:t>
            </a:r>
            <a:endParaRPr dirty="0">
              <a:solidFill>
                <a:schemeClr val="dk1"/>
              </a:solidFill>
              <a:latin typeface="Work Sans"/>
              <a:ea typeface="Work Sans"/>
              <a:cs typeface="Work Sans"/>
              <a:sym typeface="Work Sans"/>
            </a:endParaRPr>
          </a:p>
        </p:txBody>
      </p:sp>
      <p:cxnSp>
        <p:nvCxnSpPr>
          <p:cNvPr id="13991" name="Google Shape;13991;p44"/>
          <p:cNvCxnSpPr/>
          <p:nvPr/>
        </p:nvCxnSpPr>
        <p:spPr>
          <a:xfrm>
            <a:off x="915100" y="3266638"/>
            <a:ext cx="7205100" cy="0"/>
          </a:xfrm>
          <a:prstGeom prst="straightConnector1">
            <a:avLst/>
          </a:prstGeom>
          <a:noFill/>
          <a:ln w="28575" cap="flat" cmpd="sng">
            <a:solidFill>
              <a:schemeClr val="dk1"/>
            </a:solidFill>
            <a:prstDash val="solid"/>
            <a:round/>
            <a:headEnd type="oval" w="med" len="med"/>
            <a:tailEnd type="triangle" w="med" len="med"/>
          </a:ln>
        </p:spPr>
      </p:cxnSp>
      <p:sp>
        <p:nvSpPr>
          <p:cNvPr id="13992" name="Google Shape;13992;p44"/>
          <p:cNvSpPr/>
          <p:nvPr/>
        </p:nvSpPr>
        <p:spPr>
          <a:xfrm>
            <a:off x="2110950" y="3134338"/>
            <a:ext cx="264600" cy="264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44"/>
          <p:cNvSpPr/>
          <p:nvPr/>
        </p:nvSpPr>
        <p:spPr>
          <a:xfrm>
            <a:off x="4439700" y="3134338"/>
            <a:ext cx="264600" cy="264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44"/>
          <p:cNvSpPr/>
          <p:nvPr/>
        </p:nvSpPr>
        <p:spPr>
          <a:xfrm>
            <a:off x="6768450" y="3134338"/>
            <a:ext cx="264600" cy="264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3995" name="Google Shape;13995;p44"/>
          <p:cNvGraphicFramePr/>
          <p:nvPr>
            <p:extLst>
              <p:ext uri="{D42A27DB-BD31-4B8C-83A1-F6EECF244321}">
                <p14:modId xmlns:p14="http://schemas.microsoft.com/office/powerpoint/2010/main" val="488341089"/>
              </p:ext>
            </p:extLst>
          </p:nvPr>
        </p:nvGraphicFramePr>
        <p:xfrm>
          <a:off x="4209943" y="1631524"/>
          <a:ext cx="2393533" cy="792420"/>
        </p:xfrm>
        <a:graphic>
          <a:graphicData uri="http://schemas.openxmlformats.org/drawingml/2006/table">
            <a:tbl>
              <a:tblPr>
                <a:noFill/>
                <a:tableStyleId>{07AC2A45-32EF-438F-8587-EEA97DCAB90F}</a:tableStyleId>
              </a:tblPr>
              <a:tblGrid>
                <a:gridCol w="1348227">
                  <a:extLst>
                    <a:ext uri="{9D8B030D-6E8A-4147-A177-3AD203B41FA5}">
                      <a16:colId xmlns:a16="http://schemas.microsoft.com/office/drawing/2014/main" val="20000"/>
                    </a:ext>
                  </a:extLst>
                </a:gridCol>
                <a:gridCol w="1045306">
                  <a:extLst>
                    <a:ext uri="{9D8B030D-6E8A-4147-A177-3AD203B41FA5}">
                      <a16:colId xmlns:a16="http://schemas.microsoft.com/office/drawing/2014/main" val="20001"/>
                    </a:ext>
                  </a:extLst>
                </a:gridCol>
              </a:tblGrid>
              <a:tr h="226706">
                <a:tc>
                  <a:txBody>
                    <a:bodyPr/>
                    <a:lstStyle/>
                    <a:p>
                      <a:pPr marL="0" lvl="0" indent="0" algn="l" rtl="0">
                        <a:spcBef>
                          <a:spcPts val="0"/>
                        </a:spcBef>
                        <a:spcAft>
                          <a:spcPts val="0"/>
                        </a:spcAft>
                        <a:buNone/>
                      </a:pPr>
                      <a:r>
                        <a:rPr lang="en" b="1" dirty="0">
                          <a:solidFill>
                            <a:schemeClr val="dk1"/>
                          </a:solidFill>
                          <a:latin typeface="Work Sans"/>
                          <a:ea typeface="Work Sans"/>
                          <a:cs typeface="Work Sans"/>
                          <a:sym typeface="Work Sans"/>
                        </a:rPr>
                        <a:t>AGE:</a:t>
                      </a:r>
                      <a:endParaRPr b="1"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dk1"/>
                          </a:solidFill>
                          <a:latin typeface="Work Sans"/>
                          <a:ea typeface="Work Sans"/>
                          <a:cs typeface="Work Sans"/>
                          <a:sym typeface="Work Sans"/>
                        </a:rPr>
                        <a:t>2 Months</a:t>
                      </a:r>
                      <a:endParaRPr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26706">
                <a:tc>
                  <a:txBody>
                    <a:bodyPr/>
                    <a:lstStyle/>
                    <a:p>
                      <a:pPr marL="0" lvl="0" indent="0" algn="l" rtl="0">
                        <a:spcBef>
                          <a:spcPts val="0"/>
                        </a:spcBef>
                        <a:spcAft>
                          <a:spcPts val="0"/>
                        </a:spcAft>
                        <a:buNone/>
                      </a:pPr>
                      <a:r>
                        <a:rPr lang="en" b="1">
                          <a:solidFill>
                            <a:schemeClr val="dk1"/>
                          </a:solidFill>
                          <a:latin typeface="Work Sans"/>
                          <a:ea typeface="Work Sans"/>
                          <a:cs typeface="Work Sans"/>
                          <a:sym typeface="Work Sans"/>
                        </a:rPr>
                        <a:t>GENDER:</a:t>
                      </a:r>
                      <a:endParaRPr b="1">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dk1"/>
                          </a:solidFill>
                          <a:latin typeface="Work Sans"/>
                          <a:ea typeface="Work Sans"/>
                          <a:cs typeface="Work Sans"/>
                          <a:sym typeface="Work Sans"/>
                        </a:rPr>
                        <a:t>Male</a:t>
                      </a:r>
                      <a:endParaRPr dirty="0">
                        <a:solidFill>
                          <a:schemeClr val="dk1"/>
                        </a:solidFill>
                        <a:latin typeface="Work Sans"/>
                        <a:ea typeface="Work Sans"/>
                        <a:cs typeface="Work Sans"/>
                        <a:sym typeface="Work Sa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3996" name="Google Shape;13996;p44"/>
          <p:cNvGrpSpPr/>
          <p:nvPr/>
        </p:nvGrpSpPr>
        <p:grpSpPr>
          <a:xfrm>
            <a:off x="2375542" y="1366163"/>
            <a:ext cx="1165954" cy="1454785"/>
            <a:chOff x="2375542" y="1366163"/>
            <a:chExt cx="1165954" cy="1454785"/>
          </a:xfrm>
        </p:grpSpPr>
        <p:grpSp>
          <p:nvGrpSpPr>
            <p:cNvPr id="13997" name="Google Shape;13997;p44"/>
            <p:cNvGrpSpPr/>
            <p:nvPr/>
          </p:nvGrpSpPr>
          <p:grpSpPr>
            <a:xfrm flipH="1">
              <a:off x="2375542" y="1366163"/>
              <a:ext cx="1165954" cy="1454785"/>
              <a:chOff x="2056425" y="1349980"/>
              <a:chExt cx="1347767" cy="1681638"/>
            </a:xfrm>
          </p:grpSpPr>
          <p:sp>
            <p:nvSpPr>
              <p:cNvPr id="13998" name="Google Shape;13998;p44"/>
              <p:cNvSpPr/>
              <p:nvPr/>
            </p:nvSpPr>
            <p:spPr>
              <a:xfrm>
                <a:off x="2233787" y="1797763"/>
                <a:ext cx="819816" cy="1233855"/>
              </a:xfrm>
              <a:custGeom>
                <a:avLst/>
                <a:gdLst/>
                <a:ahLst/>
                <a:cxnLst/>
                <a:rect l="l" t="t" r="r" b="b"/>
                <a:pathLst>
                  <a:path w="8334" h="12543" extrusionOk="0">
                    <a:moveTo>
                      <a:pt x="3609" y="1"/>
                    </a:moveTo>
                    <a:lnTo>
                      <a:pt x="3308" y="44"/>
                    </a:lnTo>
                    <a:lnTo>
                      <a:pt x="3050" y="87"/>
                    </a:lnTo>
                    <a:lnTo>
                      <a:pt x="2793" y="130"/>
                    </a:lnTo>
                    <a:lnTo>
                      <a:pt x="2578" y="259"/>
                    </a:lnTo>
                    <a:lnTo>
                      <a:pt x="2320" y="387"/>
                    </a:lnTo>
                    <a:lnTo>
                      <a:pt x="2105" y="516"/>
                    </a:lnTo>
                    <a:lnTo>
                      <a:pt x="1891" y="688"/>
                    </a:lnTo>
                    <a:lnTo>
                      <a:pt x="1676" y="903"/>
                    </a:lnTo>
                    <a:lnTo>
                      <a:pt x="1461" y="1118"/>
                    </a:lnTo>
                    <a:lnTo>
                      <a:pt x="1289" y="1332"/>
                    </a:lnTo>
                    <a:lnTo>
                      <a:pt x="1161" y="1590"/>
                    </a:lnTo>
                    <a:lnTo>
                      <a:pt x="1032" y="1891"/>
                    </a:lnTo>
                    <a:lnTo>
                      <a:pt x="903" y="2148"/>
                    </a:lnTo>
                    <a:lnTo>
                      <a:pt x="860" y="2449"/>
                    </a:lnTo>
                    <a:lnTo>
                      <a:pt x="87" y="5842"/>
                    </a:lnTo>
                    <a:lnTo>
                      <a:pt x="44" y="6143"/>
                    </a:lnTo>
                    <a:lnTo>
                      <a:pt x="1" y="6443"/>
                    </a:lnTo>
                    <a:lnTo>
                      <a:pt x="1" y="6744"/>
                    </a:lnTo>
                    <a:lnTo>
                      <a:pt x="1" y="7045"/>
                    </a:lnTo>
                    <a:lnTo>
                      <a:pt x="87" y="7302"/>
                    </a:lnTo>
                    <a:lnTo>
                      <a:pt x="130" y="7603"/>
                    </a:lnTo>
                    <a:lnTo>
                      <a:pt x="259" y="7861"/>
                    </a:lnTo>
                    <a:lnTo>
                      <a:pt x="387" y="8118"/>
                    </a:lnTo>
                    <a:lnTo>
                      <a:pt x="516" y="8333"/>
                    </a:lnTo>
                    <a:lnTo>
                      <a:pt x="688" y="8548"/>
                    </a:lnTo>
                    <a:lnTo>
                      <a:pt x="860" y="8763"/>
                    </a:lnTo>
                    <a:lnTo>
                      <a:pt x="1075" y="8934"/>
                    </a:lnTo>
                    <a:lnTo>
                      <a:pt x="1289" y="9106"/>
                    </a:lnTo>
                    <a:lnTo>
                      <a:pt x="1504" y="9235"/>
                    </a:lnTo>
                    <a:lnTo>
                      <a:pt x="1762" y="9321"/>
                    </a:lnTo>
                    <a:lnTo>
                      <a:pt x="2020" y="9407"/>
                    </a:lnTo>
                    <a:lnTo>
                      <a:pt x="3136" y="9664"/>
                    </a:lnTo>
                    <a:lnTo>
                      <a:pt x="2879" y="10996"/>
                    </a:lnTo>
                    <a:lnTo>
                      <a:pt x="2879" y="11211"/>
                    </a:lnTo>
                    <a:lnTo>
                      <a:pt x="2879" y="11425"/>
                    </a:lnTo>
                    <a:lnTo>
                      <a:pt x="2964" y="11597"/>
                    </a:lnTo>
                    <a:lnTo>
                      <a:pt x="3050" y="11769"/>
                    </a:lnTo>
                    <a:lnTo>
                      <a:pt x="3179" y="11941"/>
                    </a:lnTo>
                    <a:lnTo>
                      <a:pt x="3351" y="12070"/>
                    </a:lnTo>
                    <a:lnTo>
                      <a:pt x="3523" y="12156"/>
                    </a:lnTo>
                    <a:lnTo>
                      <a:pt x="3738" y="12241"/>
                    </a:lnTo>
                    <a:lnTo>
                      <a:pt x="5498" y="12542"/>
                    </a:lnTo>
                    <a:lnTo>
                      <a:pt x="5928" y="12542"/>
                    </a:lnTo>
                    <a:lnTo>
                      <a:pt x="6100" y="12456"/>
                    </a:lnTo>
                    <a:lnTo>
                      <a:pt x="6272" y="12370"/>
                    </a:lnTo>
                    <a:lnTo>
                      <a:pt x="6443" y="12241"/>
                    </a:lnTo>
                    <a:lnTo>
                      <a:pt x="6572" y="12070"/>
                    </a:lnTo>
                    <a:lnTo>
                      <a:pt x="6658" y="11898"/>
                    </a:lnTo>
                    <a:lnTo>
                      <a:pt x="6744" y="11683"/>
                    </a:lnTo>
                    <a:lnTo>
                      <a:pt x="7088" y="9793"/>
                    </a:lnTo>
                    <a:lnTo>
                      <a:pt x="7388" y="7775"/>
                    </a:lnTo>
                    <a:lnTo>
                      <a:pt x="7474" y="7517"/>
                    </a:lnTo>
                    <a:lnTo>
                      <a:pt x="8247" y="4124"/>
                    </a:lnTo>
                    <a:lnTo>
                      <a:pt x="8290" y="3823"/>
                    </a:lnTo>
                    <a:lnTo>
                      <a:pt x="8333" y="3523"/>
                    </a:lnTo>
                    <a:lnTo>
                      <a:pt x="8333" y="3222"/>
                    </a:lnTo>
                    <a:lnTo>
                      <a:pt x="8290" y="2921"/>
                    </a:lnTo>
                    <a:lnTo>
                      <a:pt x="8247" y="2664"/>
                    </a:lnTo>
                    <a:lnTo>
                      <a:pt x="8161" y="2363"/>
                    </a:lnTo>
                    <a:lnTo>
                      <a:pt x="8075" y="2105"/>
                    </a:lnTo>
                    <a:lnTo>
                      <a:pt x="7947" y="1848"/>
                    </a:lnTo>
                    <a:lnTo>
                      <a:pt x="7818" y="1633"/>
                    </a:lnTo>
                    <a:lnTo>
                      <a:pt x="7646" y="1418"/>
                    </a:lnTo>
                    <a:lnTo>
                      <a:pt x="7474" y="1203"/>
                    </a:lnTo>
                    <a:lnTo>
                      <a:pt x="7259" y="1032"/>
                    </a:lnTo>
                    <a:lnTo>
                      <a:pt x="7045" y="860"/>
                    </a:lnTo>
                    <a:lnTo>
                      <a:pt x="6830" y="731"/>
                    </a:lnTo>
                    <a:lnTo>
                      <a:pt x="6572" y="645"/>
                    </a:lnTo>
                    <a:lnTo>
                      <a:pt x="6314" y="559"/>
                    </a:lnTo>
                    <a:lnTo>
                      <a:pt x="4124" y="87"/>
                    </a:lnTo>
                    <a:lnTo>
                      <a:pt x="3866" y="44"/>
                    </a:lnTo>
                    <a:lnTo>
                      <a:pt x="3609"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44"/>
              <p:cNvSpPr/>
              <p:nvPr/>
            </p:nvSpPr>
            <p:spPr>
              <a:xfrm>
                <a:off x="2622548" y="2186524"/>
                <a:ext cx="97288" cy="97288"/>
              </a:xfrm>
              <a:custGeom>
                <a:avLst/>
                <a:gdLst/>
                <a:ahLst/>
                <a:cxnLst/>
                <a:rect l="l" t="t" r="r" b="b"/>
                <a:pathLst>
                  <a:path w="989" h="989" extrusionOk="0">
                    <a:moveTo>
                      <a:pt x="387" y="0"/>
                    </a:moveTo>
                    <a:lnTo>
                      <a:pt x="215" y="43"/>
                    </a:lnTo>
                    <a:lnTo>
                      <a:pt x="86" y="172"/>
                    </a:lnTo>
                    <a:lnTo>
                      <a:pt x="0" y="387"/>
                    </a:lnTo>
                    <a:lnTo>
                      <a:pt x="0" y="559"/>
                    </a:lnTo>
                    <a:lnTo>
                      <a:pt x="43" y="730"/>
                    </a:lnTo>
                    <a:lnTo>
                      <a:pt x="215" y="902"/>
                    </a:lnTo>
                    <a:lnTo>
                      <a:pt x="387" y="988"/>
                    </a:lnTo>
                    <a:lnTo>
                      <a:pt x="559" y="988"/>
                    </a:lnTo>
                    <a:lnTo>
                      <a:pt x="773" y="902"/>
                    </a:lnTo>
                    <a:lnTo>
                      <a:pt x="902" y="773"/>
                    </a:lnTo>
                    <a:lnTo>
                      <a:pt x="988" y="602"/>
                    </a:lnTo>
                    <a:lnTo>
                      <a:pt x="988" y="387"/>
                    </a:lnTo>
                    <a:lnTo>
                      <a:pt x="902" y="215"/>
                    </a:lnTo>
                    <a:lnTo>
                      <a:pt x="773" y="86"/>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44"/>
              <p:cNvSpPr/>
              <p:nvPr/>
            </p:nvSpPr>
            <p:spPr>
              <a:xfrm>
                <a:off x="2322517" y="2114713"/>
                <a:ext cx="84598" cy="84598"/>
              </a:xfrm>
              <a:custGeom>
                <a:avLst/>
                <a:gdLst/>
                <a:ahLst/>
                <a:cxnLst/>
                <a:rect l="l" t="t" r="r" b="b"/>
                <a:pathLst>
                  <a:path w="860" h="860" extrusionOk="0">
                    <a:moveTo>
                      <a:pt x="344" y="0"/>
                    </a:moveTo>
                    <a:lnTo>
                      <a:pt x="216" y="86"/>
                    </a:lnTo>
                    <a:lnTo>
                      <a:pt x="87" y="172"/>
                    </a:lnTo>
                    <a:lnTo>
                      <a:pt x="1" y="344"/>
                    </a:lnTo>
                    <a:lnTo>
                      <a:pt x="1" y="515"/>
                    </a:lnTo>
                    <a:lnTo>
                      <a:pt x="44" y="644"/>
                    </a:lnTo>
                    <a:lnTo>
                      <a:pt x="173" y="773"/>
                    </a:lnTo>
                    <a:lnTo>
                      <a:pt x="344" y="859"/>
                    </a:lnTo>
                    <a:lnTo>
                      <a:pt x="516" y="859"/>
                    </a:lnTo>
                    <a:lnTo>
                      <a:pt x="645" y="773"/>
                    </a:lnTo>
                    <a:lnTo>
                      <a:pt x="774" y="687"/>
                    </a:lnTo>
                    <a:lnTo>
                      <a:pt x="860" y="515"/>
                    </a:lnTo>
                    <a:lnTo>
                      <a:pt x="860" y="344"/>
                    </a:lnTo>
                    <a:lnTo>
                      <a:pt x="774" y="215"/>
                    </a:lnTo>
                    <a:lnTo>
                      <a:pt x="688" y="86"/>
                    </a:ln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44"/>
              <p:cNvSpPr/>
              <p:nvPr/>
            </p:nvSpPr>
            <p:spPr>
              <a:xfrm>
                <a:off x="2407018" y="2372444"/>
                <a:ext cx="173328" cy="9719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44"/>
              <p:cNvSpPr/>
              <p:nvPr/>
            </p:nvSpPr>
            <p:spPr>
              <a:xfrm>
                <a:off x="2411248" y="2144224"/>
                <a:ext cx="97288" cy="131127"/>
              </a:xfrm>
              <a:custGeom>
                <a:avLst/>
                <a:gdLst/>
                <a:ahLst/>
                <a:cxnLst/>
                <a:rect l="l" t="t" r="r" b="b"/>
                <a:pathLst>
                  <a:path w="989" h="1333" extrusionOk="0">
                    <a:moveTo>
                      <a:pt x="903" y="1"/>
                    </a:moveTo>
                    <a:lnTo>
                      <a:pt x="860" y="44"/>
                    </a:lnTo>
                    <a:lnTo>
                      <a:pt x="473" y="559"/>
                    </a:lnTo>
                    <a:lnTo>
                      <a:pt x="1" y="1074"/>
                    </a:lnTo>
                    <a:lnTo>
                      <a:pt x="1" y="1117"/>
                    </a:lnTo>
                    <a:lnTo>
                      <a:pt x="44" y="1160"/>
                    </a:lnTo>
                    <a:lnTo>
                      <a:pt x="559" y="1332"/>
                    </a:lnTo>
                    <a:lnTo>
                      <a:pt x="645" y="1332"/>
                    </a:lnTo>
                    <a:lnTo>
                      <a:pt x="645" y="1289"/>
                    </a:lnTo>
                    <a:lnTo>
                      <a:pt x="645" y="1246"/>
                    </a:lnTo>
                    <a:lnTo>
                      <a:pt x="602" y="1203"/>
                    </a:lnTo>
                    <a:lnTo>
                      <a:pt x="204" y="1071"/>
                    </a:lnTo>
                    <a:lnTo>
                      <a:pt x="204" y="1071"/>
                    </a:lnTo>
                    <a:lnTo>
                      <a:pt x="559" y="645"/>
                    </a:lnTo>
                    <a:lnTo>
                      <a:pt x="946" y="87"/>
                    </a:lnTo>
                    <a:lnTo>
                      <a:pt x="989" y="44"/>
                    </a:lnTo>
                    <a:lnTo>
                      <a:pt x="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44"/>
              <p:cNvSpPr/>
              <p:nvPr/>
            </p:nvSpPr>
            <p:spPr>
              <a:xfrm>
                <a:off x="2694358" y="2152684"/>
                <a:ext cx="59219" cy="42397"/>
              </a:xfrm>
              <a:custGeom>
                <a:avLst/>
                <a:gdLst/>
                <a:ahLst/>
                <a:cxnLst/>
                <a:rect l="l" t="t" r="r" b="b"/>
                <a:pathLst>
                  <a:path w="602" h="431" extrusionOk="0">
                    <a:moveTo>
                      <a:pt x="0" y="1"/>
                    </a:moveTo>
                    <a:lnTo>
                      <a:pt x="0" y="87"/>
                    </a:lnTo>
                    <a:lnTo>
                      <a:pt x="43" y="129"/>
                    </a:lnTo>
                    <a:lnTo>
                      <a:pt x="258" y="258"/>
                    </a:lnTo>
                    <a:lnTo>
                      <a:pt x="473" y="387"/>
                    </a:lnTo>
                    <a:lnTo>
                      <a:pt x="516" y="430"/>
                    </a:lnTo>
                    <a:lnTo>
                      <a:pt x="559" y="387"/>
                    </a:lnTo>
                    <a:lnTo>
                      <a:pt x="602" y="344"/>
                    </a:lnTo>
                    <a:lnTo>
                      <a:pt x="559" y="301"/>
                    </a:lnTo>
                    <a:lnTo>
                      <a:pt x="344" y="129"/>
                    </a:lnTo>
                    <a:lnTo>
                      <a:pt x="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44"/>
              <p:cNvSpPr/>
              <p:nvPr/>
            </p:nvSpPr>
            <p:spPr>
              <a:xfrm>
                <a:off x="2347897" y="2072414"/>
                <a:ext cx="63449" cy="21248"/>
              </a:xfrm>
              <a:custGeom>
                <a:avLst/>
                <a:gdLst/>
                <a:ahLst/>
                <a:cxnLst/>
                <a:rect l="l" t="t" r="r" b="b"/>
                <a:pathLst>
                  <a:path w="645" h="216" extrusionOk="0">
                    <a:moveTo>
                      <a:pt x="44" y="1"/>
                    </a:moveTo>
                    <a:lnTo>
                      <a:pt x="1" y="44"/>
                    </a:lnTo>
                    <a:lnTo>
                      <a:pt x="1" y="86"/>
                    </a:lnTo>
                    <a:lnTo>
                      <a:pt x="1" y="129"/>
                    </a:lnTo>
                    <a:lnTo>
                      <a:pt x="44" y="172"/>
                    </a:lnTo>
                    <a:lnTo>
                      <a:pt x="559" y="215"/>
                    </a:lnTo>
                    <a:lnTo>
                      <a:pt x="602" y="215"/>
                    </a:lnTo>
                    <a:lnTo>
                      <a:pt x="645" y="172"/>
                    </a:lnTo>
                    <a:lnTo>
                      <a:pt x="645" y="129"/>
                    </a:lnTo>
                    <a:lnTo>
                      <a:pt x="602" y="86"/>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44"/>
              <p:cNvSpPr/>
              <p:nvPr/>
            </p:nvSpPr>
            <p:spPr>
              <a:xfrm>
                <a:off x="2056425" y="1349980"/>
                <a:ext cx="1347767" cy="1364687"/>
              </a:xfrm>
              <a:custGeom>
                <a:avLst/>
                <a:gdLst/>
                <a:ahLst/>
                <a:cxnLst/>
                <a:rect l="l" t="t" r="r" b="b"/>
                <a:pathLst>
                  <a:path w="13701" h="13873" extrusionOk="0">
                    <a:moveTo>
                      <a:pt x="6657" y="0"/>
                    </a:moveTo>
                    <a:lnTo>
                      <a:pt x="6142" y="129"/>
                    </a:lnTo>
                    <a:lnTo>
                      <a:pt x="5841" y="258"/>
                    </a:lnTo>
                    <a:lnTo>
                      <a:pt x="5583" y="387"/>
                    </a:lnTo>
                    <a:lnTo>
                      <a:pt x="5326" y="559"/>
                    </a:lnTo>
                    <a:lnTo>
                      <a:pt x="5111" y="730"/>
                    </a:lnTo>
                    <a:lnTo>
                      <a:pt x="4939" y="945"/>
                    </a:lnTo>
                    <a:lnTo>
                      <a:pt x="4810" y="1203"/>
                    </a:lnTo>
                    <a:lnTo>
                      <a:pt x="4724" y="1503"/>
                    </a:lnTo>
                    <a:lnTo>
                      <a:pt x="4724" y="1804"/>
                    </a:lnTo>
                    <a:lnTo>
                      <a:pt x="4338" y="1418"/>
                    </a:lnTo>
                    <a:lnTo>
                      <a:pt x="3908" y="1074"/>
                    </a:lnTo>
                    <a:lnTo>
                      <a:pt x="3436" y="773"/>
                    </a:lnTo>
                    <a:lnTo>
                      <a:pt x="2921" y="559"/>
                    </a:lnTo>
                    <a:lnTo>
                      <a:pt x="2362" y="430"/>
                    </a:lnTo>
                    <a:lnTo>
                      <a:pt x="2105" y="387"/>
                    </a:lnTo>
                    <a:lnTo>
                      <a:pt x="1804" y="387"/>
                    </a:lnTo>
                    <a:lnTo>
                      <a:pt x="1546" y="430"/>
                    </a:lnTo>
                    <a:lnTo>
                      <a:pt x="1289" y="473"/>
                    </a:lnTo>
                    <a:lnTo>
                      <a:pt x="1031" y="602"/>
                    </a:lnTo>
                    <a:lnTo>
                      <a:pt x="816" y="730"/>
                    </a:lnTo>
                    <a:lnTo>
                      <a:pt x="687" y="902"/>
                    </a:lnTo>
                    <a:lnTo>
                      <a:pt x="558" y="1074"/>
                    </a:lnTo>
                    <a:lnTo>
                      <a:pt x="258" y="1546"/>
                    </a:lnTo>
                    <a:lnTo>
                      <a:pt x="86" y="2062"/>
                    </a:lnTo>
                    <a:lnTo>
                      <a:pt x="0" y="2277"/>
                    </a:lnTo>
                    <a:lnTo>
                      <a:pt x="0" y="2491"/>
                    </a:lnTo>
                    <a:lnTo>
                      <a:pt x="0" y="2964"/>
                    </a:lnTo>
                    <a:lnTo>
                      <a:pt x="86" y="3436"/>
                    </a:lnTo>
                    <a:lnTo>
                      <a:pt x="215" y="3909"/>
                    </a:lnTo>
                    <a:lnTo>
                      <a:pt x="387" y="4338"/>
                    </a:lnTo>
                    <a:lnTo>
                      <a:pt x="687" y="4811"/>
                    </a:lnTo>
                    <a:lnTo>
                      <a:pt x="1031" y="5197"/>
                    </a:lnTo>
                    <a:lnTo>
                      <a:pt x="1460" y="5584"/>
                    </a:lnTo>
                    <a:lnTo>
                      <a:pt x="2019" y="5927"/>
                    </a:lnTo>
                    <a:lnTo>
                      <a:pt x="2319" y="6099"/>
                    </a:lnTo>
                    <a:lnTo>
                      <a:pt x="2620" y="6185"/>
                    </a:lnTo>
                    <a:lnTo>
                      <a:pt x="2921" y="6271"/>
                    </a:lnTo>
                    <a:lnTo>
                      <a:pt x="3221" y="6271"/>
                    </a:lnTo>
                    <a:lnTo>
                      <a:pt x="3522" y="6314"/>
                    </a:lnTo>
                    <a:lnTo>
                      <a:pt x="3823" y="6271"/>
                    </a:lnTo>
                    <a:lnTo>
                      <a:pt x="4123" y="6228"/>
                    </a:lnTo>
                    <a:lnTo>
                      <a:pt x="4424" y="6142"/>
                    </a:lnTo>
                    <a:lnTo>
                      <a:pt x="4682" y="6056"/>
                    </a:lnTo>
                    <a:lnTo>
                      <a:pt x="4939" y="5927"/>
                    </a:lnTo>
                    <a:lnTo>
                      <a:pt x="5154" y="5798"/>
                    </a:lnTo>
                    <a:lnTo>
                      <a:pt x="5326" y="5670"/>
                    </a:lnTo>
                    <a:lnTo>
                      <a:pt x="5498" y="5498"/>
                    </a:lnTo>
                    <a:lnTo>
                      <a:pt x="5626" y="5326"/>
                    </a:lnTo>
                    <a:lnTo>
                      <a:pt x="5755" y="5154"/>
                    </a:lnTo>
                    <a:lnTo>
                      <a:pt x="5798" y="4939"/>
                    </a:lnTo>
                    <a:lnTo>
                      <a:pt x="5841" y="5197"/>
                    </a:lnTo>
                    <a:lnTo>
                      <a:pt x="5970" y="5412"/>
                    </a:lnTo>
                    <a:lnTo>
                      <a:pt x="6099" y="5627"/>
                    </a:lnTo>
                    <a:lnTo>
                      <a:pt x="6271" y="5841"/>
                    </a:lnTo>
                    <a:lnTo>
                      <a:pt x="6442" y="6013"/>
                    </a:lnTo>
                    <a:lnTo>
                      <a:pt x="6657" y="6185"/>
                    </a:lnTo>
                    <a:lnTo>
                      <a:pt x="6872" y="6314"/>
                    </a:lnTo>
                    <a:lnTo>
                      <a:pt x="7087" y="6400"/>
                    </a:lnTo>
                    <a:lnTo>
                      <a:pt x="7344" y="6443"/>
                    </a:lnTo>
                    <a:lnTo>
                      <a:pt x="7602" y="6486"/>
                    </a:lnTo>
                    <a:lnTo>
                      <a:pt x="8117" y="6486"/>
                    </a:lnTo>
                    <a:lnTo>
                      <a:pt x="8375" y="6443"/>
                    </a:lnTo>
                    <a:lnTo>
                      <a:pt x="8590" y="6357"/>
                    </a:lnTo>
                    <a:lnTo>
                      <a:pt x="8848" y="6271"/>
                    </a:lnTo>
                    <a:lnTo>
                      <a:pt x="9019" y="6142"/>
                    </a:lnTo>
                    <a:lnTo>
                      <a:pt x="9019" y="6142"/>
                    </a:lnTo>
                    <a:lnTo>
                      <a:pt x="8848" y="7302"/>
                    </a:lnTo>
                    <a:lnTo>
                      <a:pt x="8676" y="8418"/>
                    </a:lnTo>
                    <a:lnTo>
                      <a:pt x="8590" y="9535"/>
                    </a:lnTo>
                    <a:lnTo>
                      <a:pt x="8547" y="10695"/>
                    </a:lnTo>
                    <a:lnTo>
                      <a:pt x="8762" y="10738"/>
                    </a:lnTo>
                    <a:lnTo>
                      <a:pt x="8976" y="10823"/>
                    </a:lnTo>
                    <a:lnTo>
                      <a:pt x="9234" y="11940"/>
                    </a:lnTo>
                    <a:lnTo>
                      <a:pt x="8976" y="13873"/>
                    </a:lnTo>
                    <a:lnTo>
                      <a:pt x="10222" y="13014"/>
                    </a:lnTo>
                    <a:lnTo>
                      <a:pt x="10823" y="12584"/>
                    </a:lnTo>
                    <a:lnTo>
                      <a:pt x="11339" y="12155"/>
                    </a:lnTo>
                    <a:lnTo>
                      <a:pt x="11811" y="11725"/>
                    </a:lnTo>
                    <a:lnTo>
                      <a:pt x="12241" y="11296"/>
                    </a:lnTo>
                    <a:lnTo>
                      <a:pt x="12627" y="10866"/>
                    </a:lnTo>
                    <a:lnTo>
                      <a:pt x="12928" y="10437"/>
                    </a:lnTo>
                    <a:lnTo>
                      <a:pt x="13186" y="10007"/>
                    </a:lnTo>
                    <a:lnTo>
                      <a:pt x="13400" y="9535"/>
                    </a:lnTo>
                    <a:lnTo>
                      <a:pt x="13572" y="9063"/>
                    </a:lnTo>
                    <a:lnTo>
                      <a:pt x="13658" y="8547"/>
                    </a:lnTo>
                    <a:lnTo>
                      <a:pt x="13701" y="8032"/>
                    </a:lnTo>
                    <a:lnTo>
                      <a:pt x="13701" y="7516"/>
                    </a:lnTo>
                    <a:lnTo>
                      <a:pt x="13615" y="6915"/>
                    </a:lnTo>
                    <a:lnTo>
                      <a:pt x="13443" y="6314"/>
                    </a:lnTo>
                    <a:lnTo>
                      <a:pt x="13357" y="5970"/>
                    </a:lnTo>
                    <a:lnTo>
                      <a:pt x="13186" y="5670"/>
                    </a:lnTo>
                    <a:lnTo>
                      <a:pt x="13014" y="5326"/>
                    </a:lnTo>
                    <a:lnTo>
                      <a:pt x="12799" y="5068"/>
                    </a:lnTo>
                    <a:lnTo>
                      <a:pt x="12584" y="4768"/>
                    </a:lnTo>
                    <a:lnTo>
                      <a:pt x="12327" y="4510"/>
                    </a:lnTo>
                    <a:lnTo>
                      <a:pt x="11811" y="4080"/>
                    </a:lnTo>
                    <a:lnTo>
                      <a:pt x="11768" y="4037"/>
                    </a:lnTo>
                    <a:lnTo>
                      <a:pt x="11811" y="3694"/>
                    </a:lnTo>
                    <a:lnTo>
                      <a:pt x="11854" y="3307"/>
                    </a:lnTo>
                    <a:lnTo>
                      <a:pt x="11768" y="2921"/>
                    </a:lnTo>
                    <a:lnTo>
                      <a:pt x="11639" y="2577"/>
                    </a:lnTo>
                    <a:lnTo>
                      <a:pt x="11425" y="2277"/>
                    </a:lnTo>
                    <a:lnTo>
                      <a:pt x="11167" y="2019"/>
                    </a:lnTo>
                    <a:lnTo>
                      <a:pt x="10866" y="1804"/>
                    </a:lnTo>
                    <a:lnTo>
                      <a:pt x="10480" y="1675"/>
                    </a:lnTo>
                    <a:lnTo>
                      <a:pt x="10136" y="1675"/>
                    </a:lnTo>
                    <a:lnTo>
                      <a:pt x="9750" y="1804"/>
                    </a:lnTo>
                    <a:lnTo>
                      <a:pt x="9449" y="1976"/>
                    </a:lnTo>
                    <a:lnTo>
                      <a:pt x="9148" y="2234"/>
                    </a:lnTo>
                    <a:lnTo>
                      <a:pt x="9148" y="2234"/>
                    </a:lnTo>
                    <a:lnTo>
                      <a:pt x="9191" y="1933"/>
                    </a:lnTo>
                    <a:lnTo>
                      <a:pt x="9191" y="1675"/>
                    </a:lnTo>
                    <a:lnTo>
                      <a:pt x="9148" y="1418"/>
                    </a:lnTo>
                    <a:lnTo>
                      <a:pt x="9062" y="1117"/>
                    </a:lnTo>
                    <a:lnTo>
                      <a:pt x="8934" y="902"/>
                    </a:lnTo>
                    <a:lnTo>
                      <a:pt x="8762" y="644"/>
                    </a:lnTo>
                    <a:lnTo>
                      <a:pt x="8547" y="473"/>
                    </a:lnTo>
                    <a:lnTo>
                      <a:pt x="8332" y="301"/>
                    </a:lnTo>
                    <a:lnTo>
                      <a:pt x="8075" y="172"/>
                    </a:lnTo>
                    <a:lnTo>
                      <a:pt x="7817" y="86"/>
                    </a:lnTo>
                    <a:lnTo>
                      <a:pt x="7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44"/>
              <p:cNvSpPr/>
              <p:nvPr/>
            </p:nvSpPr>
            <p:spPr>
              <a:xfrm>
                <a:off x="2935169" y="2313225"/>
                <a:ext cx="321178" cy="316948"/>
              </a:xfrm>
              <a:custGeom>
                <a:avLst/>
                <a:gdLst/>
                <a:ahLst/>
                <a:cxnLst/>
                <a:rect l="l" t="t" r="r" b="b"/>
                <a:pathLst>
                  <a:path w="3265" h="3222" extrusionOk="0">
                    <a:moveTo>
                      <a:pt x="1375" y="1"/>
                    </a:moveTo>
                    <a:lnTo>
                      <a:pt x="1074" y="87"/>
                    </a:lnTo>
                    <a:lnTo>
                      <a:pt x="774" y="215"/>
                    </a:lnTo>
                    <a:lnTo>
                      <a:pt x="516" y="387"/>
                    </a:lnTo>
                    <a:lnTo>
                      <a:pt x="301" y="602"/>
                    </a:lnTo>
                    <a:lnTo>
                      <a:pt x="129" y="903"/>
                    </a:lnTo>
                    <a:lnTo>
                      <a:pt x="43" y="1203"/>
                    </a:lnTo>
                    <a:lnTo>
                      <a:pt x="1" y="1547"/>
                    </a:lnTo>
                    <a:lnTo>
                      <a:pt x="1" y="1848"/>
                    </a:lnTo>
                    <a:lnTo>
                      <a:pt x="86" y="2148"/>
                    </a:lnTo>
                    <a:lnTo>
                      <a:pt x="215" y="2449"/>
                    </a:lnTo>
                    <a:lnTo>
                      <a:pt x="430" y="2664"/>
                    </a:lnTo>
                    <a:lnTo>
                      <a:pt x="645" y="2878"/>
                    </a:lnTo>
                    <a:lnTo>
                      <a:pt x="902" y="3050"/>
                    </a:lnTo>
                    <a:lnTo>
                      <a:pt x="1246" y="3179"/>
                    </a:lnTo>
                    <a:lnTo>
                      <a:pt x="1547" y="3222"/>
                    </a:lnTo>
                    <a:lnTo>
                      <a:pt x="1890" y="3222"/>
                    </a:lnTo>
                    <a:lnTo>
                      <a:pt x="2191" y="3136"/>
                    </a:lnTo>
                    <a:lnTo>
                      <a:pt x="2449" y="3007"/>
                    </a:lnTo>
                    <a:lnTo>
                      <a:pt x="2706" y="2792"/>
                    </a:lnTo>
                    <a:lnTo>
                      <a:pt x="2921" y="2578"/>
                    </a:lnTo>
                    <a:lnTo>
                      <a:pt x="3093" y="2320"/>
                    </a:lnTo>
                    <a:lnTo>
                      <a:pt x="3222" y="1976"/>
                    </a:lnTo>
                    <a:lnTo>
                      <a:pt x="3265" y="1676"/>
                    </a:lnTo>
                    <a:lnTo>
                      <a:pt x="3222" y="1332"/>
                    </a:lnTo>
                    <a:lnTo>
                      <a:pt x="3136" y="1031"/>
                    </a:lnTo>
                    <a:lnTo>
                      <a:pt x="3007" y="774"/>
                    </a:lnTo>
                    <a:lnTo>
                      <a:pt x="2835" y="516"/>
                    </a:lnTo>
                    <a:lnTo>
                      <a:pt x="2620" y="301"/>
                    </a:lnTo>
                    <a:lnTo>
                      <a:pt x="2320" y="130"/>
                    </a:lnTo>
                    <a:lnTo>
                      <a:pt x="2019" y="44"/>
                    </a:lnTo>
                    <a:lnTo>
                      <a:pt x="1676"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44"/>
              <p:cNvSpPr/>
              <p:nvPr/>
            </p:nvSpPr>
            <p:spPr>
              <a:xfrm>
                <a:off x="2998520" y="2389265"/>
                <a:ext cx="139587" cy="88828"/>
              </a:xfrm>
              <a:custGeom>
                <a:avLst/>
                <a:gdLst/>
                <a:ahLst/>
                <a:cxnLst/>
                <a:rect l="l" t="t" r="r" b="b"/>
                <a:pathLst>
                  <a:path w="1419" h="903" extrusionOk="0">
                    <a:moveTo>
                      <a:pt x="645" y="1"/>
                    </a:moveTo>
                    <a:lnTo>
                      <a:pt x="430" y="130"/>
                    </a:lnTo>
                    <a:lnTo>
                      <a:pt x="301" y="258"/>
                    </a:lnTo>
                    <a:lnTo>
                      <a:pt x="216" y="387"/>
                    </a:lnTo>
                    <a:lnTo>
                      <a:pt x="44" y="688"/>
                    </a:lnTo>
                    <a:lnTo>
                      <a:pt x="1" y="817"/>
                    </a:lnTo>
                    <a:lnTo>
                      <a:pt x="44" y="860"/>
                    </a:lnTo>
                    <a:lnTo>
                      <a:pt x="87" y="903"/>
                    </a:lnTo>
                    <a:lnTo>
                      <a:pt x="130" y="903"/>
                    </a:lnTo>
                    <a:lnTo>
                      <a:pt x="173" y="860"/>
                    </a:lnTo>
                    <a:lnTo>
                      <a:pt x="216" y="602"/>
                    </a:lnTo>
                    <a:lnTo>
                      <a:pt x="344" y="387"/>
                    </a:lnTo>
                    <a:lnTo>
                      <a:pt x="559" y="216"/>
                    </a:lnTo>
                    <a:lnTo>
                      <a:pt x="774" y="130"/>
                    </a:lnTo>
                    <a:lnTo>
                      <a:pt x="1074" y="130"/>
                    </a:lnTo>
                    <a:lnTo>
                      <a:pt x="1332" y="216"/>
                    </a:lnTo>
                    <a:lnTo>
                      <a:pt x="1375" y="216"/>
                    </a:lnTo>
                    <a:lnTo>
                      <a:pt x="1418" y="173"/>
                    </a:lnTo>
                    <a:lnTo>
                      <a:pt x="1418" y="87"/>
                    </a:lnTo>
                    <a:lnTo>
                      <a:pt x="1375" y="44"/>
                    </a:lnTo>
                    <a:lnTo>
                      <a:pt x="1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44"/>
              <p:cNvSpPr/>
              <p:nvPr/>
            </p:nvSpPr>
            <p:spPr>
              <a:xfrm>
                <a:off x="2554967" y="2549806"/>
                <a:ext cx="409908" cy="224087"/>
              </a:xfrm>
              <a:custGeom>
                <a:avLst/>
                <a:gdLst/>
                <a:ahLst/>
                <a:cxnLst/>
                <a:rect l="l" t="t" r="r" b="b"/>
                <a:pathLst>
                  <a:path w="4167" h="2278" extrusionOk="0">
                    <a:moveTo>
                      <a:pt x="4166" y="1"/>
                    </a:moveTo>
                    <a:lnTo>
                      <a:pt x="3522" y="430"/>
                    </a:lnTo>
                    <a:lnTo>
                      <a:pt x="2878" y="817"/>
                    </a:lnTo>
                    <a:lnTo>
                      <a:pt x="2319" y="1118"/>
                    </a:lnTo>
                    <a:lnTo>
                      <a:pt x="1761" y="1375"/>
                    </a:lnTo>
                    <a:lnTo>
                      <a:pt x="1160" y="1590"/>
                    </a:lnTo>
                    <a:lnTo>
                      <a:pt x="558" y="1762"/>
                    </a:lnTo>
                    <a:lnTo>
                      <a:pt x="258" y="1848"/>
                    </a:lnTo>
                    <a:lnTo>
                      <a:pt x="86" y="1891"/>
                    </a:lnTo>
                    <a:lnTo>
                      <a:pt x="43" y="1934"/>
                    </a:lnTo>
                    <a:lnTo>
                      <a:pt x="0" y="1977"/>
                    </a:lnTo>
                    <a:lnTo>
                      <a:pt x="43" y="2019"/>
                    </a:lnTo>
                    <a:lnTo>
                      <a:pt x="43" y="2062"/>
                    </a:lnTo>
                    <a:lnTo>
                      <a:pt x="215" y="2148"/>
                    </a:lnTo>
                    <a:lnTo>
                      <a:pt x="473" y="2191"/>
                    </a:lnTo>
                    <a:lnTo>
                      <a:pt x="816" y="2234"/>
                    </a:lnTo>
                    <a:lnTo>
                      <a:pt x="1160" y="2277"/>
                    </a:lnTo>
                    <a:lnTo>
                      <a:pt x="1804" y="2234"/>
                    </a:lnTo>
                    <a:lnTo>
                      <a:pt x="2319" y="2148"/>
                    </a:lnTo>
                    <a:lnTo>
                      <a:pt x="2878" y="2062"/>
                    </a:lnTo>
                    <a:lnTo>
                      <a:pt x="3393" y="1891"/>
                    </a:lnTo>
                    <a:lnTo>
                      <a:pt x="3866" y="1676"/>
                    </a:lnTo>
                    <a:lnTo>
                      <a:pt x="416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9" name="Google Shape;14009;p44"/>
            <p:cNvSpPr/>
            <p:nvPr/>
          </p:nvSpPr>
          <p:spPr>
            <a:xfrm rot="-477010" flipH="1">
              <a:off x="3106549" y="2447625"/>
              <a:ext cx="252525" cy="141600"/>
            </a:xfrm>
            <a:custGeom>
              <a:avLst/>
              <a:gdLst/>
              <a:ahLst/>
              <a:cxnLst/>
              <a:rect l="l" t="t" r="r" b="b"/>
              <a:pathLst>
                <a:path w="1762" h="988" extrusionOk="0">
                  <a:moveTo>
                    <a:pt x="1" y="0"/>
                  </a:moveTo>
                  <a:lnTo>
                    <a:pt x="1" y="129"/>
                  </a:lnTo>
                  <a:lnTo>
                    <a:pt x="87" y="429"/>
                  </a:lnTo>
                  <a:lnTo>
                    <a:pt x="173" y="558"/>
                  </a:lnTo>
                  <a:lnTo>
                    <a:pt x="301" y="730"/>
                  </a:lnTo>
                  <a:lnTo>
                    <a:pt x="430" y="859"/>
                  </a:lnTo>
                  <a:lnTo>
                    <a:pt x="602" y="945"/>
                  </a:lnTo>
                  <a:lnTo>
                    <a:pt x="774" y="988"/>
                  </a:lnTo>
                  <a:lnTo>
                    <a:pt x="989" y="945"/>
                  </a:lnTo>
                  <a:lnTo>
                    <a:pt x="1160" y="902"/>
                  </a:lnTo>
                  <a:lnTo>
                    <a:pt x="1332" y="816"/>
                  </a:lnTo>
                  <a:lnTo>
                    <a:pt x="1461" y="687"/>
                  </a:lnTo>
                  <a:lnTo>
                    <a:pt x="1590" y="515"/>
                  </a:lnTo>
                  <a:lnTo>
                    <a:pt x="1719" y="344"/>
                  </a:lnTo>
                  <a:lnTo>
                    <a:pt x="1762" y="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Osteoporosis Clinical Case by Slidesgo">
  <a:themeElements>
    <a:clrScheme name="Simple Light">
      <a:dk1>
        <a:srgbClr val="100E24"/>
      </a:dk1>
      <a:lt1>
        <a:srgbClr val="F4F4F4"/>
      </a:lt1>
      <a:dk2>
        <a:srgbClr val="FFFFFF"/>
      </a:dk2>
      <a:lt2>
        <a:srgbClr val="E8A19A"/>
      </a:lt2>
      <a:accent1>
        <a:srgbClr val="E25050"/>
      </a:accent1>
      <a:accent2>
        <a:srgbClr val="B5B9BA"/>
      </a:accent2>
      <a:accent3>
        <a:srgbClr val="C1C1C1"/>
      </a:accent3>
      <a:accent4>
        <a:srgbClr val="6B6B6B"/>
      </a:accent4>
      <a:accent5>
        <a:srgbClr val="DDDDDD"/>
      </a:accent5>
      <a:accent6>
        <a:srgbClr val="F8F9F8"/>
      </a:accent6>
      <a:hlink>
        <a:srgbClr val="100E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1414</Words>
  <Application>Microsoft Office PowerPoint</Application>
  <PresentationFormat>On-screen Show (16:9)</PresentationFormat>
  <Paragraphs>146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Osteoporosis Clinical Case by Slidesgo</vt:lpstr>
      <vt:lpstr>Pedicled Vascularized Calcaneus Transfer: A Novel Surgical Technique for Tibial Deficiency To Improve Functional Outcome</vt:lpstr>
      <vt:lpstr>DISCLAIMER</vt:lpstr>
      <vt:lpstr>02</vt:lpstr>
      <vt:lpstr>Background</vt:lpstr>
      <vt:lpstr>Tibial Deficiency (TD)</vt:lpstr>
      <vt:lpstr>Classifications</vt:lpstr>
      <vt:lpstr>Wide Spectrum of Presentation</vt:lpstr>
      <vt:lpstr>Case Presentation</vt:lpstr>
      <vt:lpstr>PATIENT MEDICAL HISTORY</vt:lpstr>
      <vt:lpstr>PHYSICAL EXAMINATION</vt:lpstr>
      <vt:lpstr>Diagnosis</vt:lpstr>
      <vt:lpstr>Plain Radiographs</vt:lpstr>
      <vt:lpstr>Treatment</vt:lpstr>
      <vt:lpstr>Bilateral Calcaneus Transfer (R)</vt:lpstr>
      <vt:lpstr>Bilateral Calcaneus Transfer (L)</vt:lpstr>
      <vt:lpstr>Wound Closure</vt:lpstr>
      <vt:lpstr>Follow Up</vt:lpstr>
      <vt:lpstr>4 Week Post-Op</vt:lpstr>
      <vt:lpstr>6 Week Post-Op  “Stubbies”</vt:lpstr>
      <vt:lpstr>8 Weeks Post-Op</vt:lpstr>
      <vt:lpstr>6 Month Post-Op </vt:lpstr>
      <vt:lpstr>Discussion</vt:lpstr>
      <vt:lpstr>DISCUSSION</vt:lpstr>
      <vt:lpstr>Single Surgery</vt:lpstr>
      <vt:lpstr>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 CLINICAL CASE</dc:title>
  <dc:creator>William Fang</dc:creator>
  <cp:lastModifiedBy>William Fang</cp:lastModifiedBy>
  <cp:revision>8</cp:revision>
  <dcterms:modified xsi:type="dcterms:W3CDTF">2022-04-29T05:52:39Z</dcterms:modified>
</cp:coreProperties>
</file>